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78" r:id="rId5"/>
    <p:sldId id="280" r:id="rId6"/>
    <p:sldId id="281" r:id="rId7"/>
    <p:sldId id="283" r:id="rId8"/>
    <p:sldId id="284" r:id="rId9"/>
    <p:sldId id="287" r:id="rId10"/>
    <p:sldId id="286" r:id="rId11"/>
    <p:sldId id="279" r:id="rId12"/>
    <p:sldId id="258" r:id="rId13"/>
    <p:sldId id="285" r:id="rId14"/>
    <p:sldId id="260" r:id="rId15"/>
    <p:sldId id="261" r:id="rId16"/>
    <p:sldId id="262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52" d="100"/>
          <a:sy n="52" d="100"/>
        </p:scale>
        <p:origin x="51" y="72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CED5-45BD-9529-E1672FB41EED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</c:spPr>
            <c:extLst>
              <c:ext xmlns:c16="http://schemas.microsoft.com/office/drawing/2014/chart" uri="{C3380CC4-5D6E-409C-BE32-E72D297353CC}">
                <c16:uniqueId val="{00000002-CED5-45BD-9529-E1672FB41EED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</c:spPr>
            <c:extLst>
              <c:ext xmlns:c16="http://schemas.microsoft.com/office/drawing/2014/chart" uri="{C3380CC4-5D6E-409C-BE32-E72D297353CC}">
                <c16:uniqueId val="{00000004-CED5-45BD-9529-E1672FB41EED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</c:spPr>
            <c:extLst>
              <c:ext xmlns:c16="http://schemas.microsoft.com/office/drawing/2014/chart" uri="{C3380CC4-5D6E-409C-BE32-E72D297353CC}">
                <c16:uniqueId val="{00000006-CED5-45BD-9529-E1672FB41EED}"/>
              </c:ext>
            </c:extLst>
          </c:dPt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75</c:v>
                </c:pt>
                <c:pt idx="1">
                  <c:v>35</c:v>
                </c:pt>
                <c:pt idx="2">
                  <c:v>50</c:v>
                </c:pt>
                <c:pt idx="3">
                  <c:v>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CED5-45BD-9529-E1672FB41E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92"/>
        <c:overlap val="100"/>
        <c:axId val="771264512"/>
        <c:axId val="771266432"/>
      </c:barChart>
      <c:catAx>
        <c:axId val="771264512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771266432"/>
        <c:crosses val="autoZero"/>
        <c:auto val="1"/>
        <c:lblAlgn val="ctr"/>
        <c:lblOffset val="100"/>
        <c:noMultiLvlLbl val="0"/>
      </c:catAx>
      <c:valAx>
        <c:axId val="771266432"/>
        <c:scaling>
          <c:orientation val="minMax"/>
        </c:scaling>
        <c:delete val="1"/>
        <c:axPos val="l"/>
        <c:majorGridlines>
          <c:spPr>
            <a:ln w="6350" cap="flat" cmpd="sng" algn="ctr">
              <a:noFill/>
              <a:prstDash val="solid"/>
              <a:round/>
            </a:ln>
          </c:spPr>
        </c:majorGridlines>
        <c:numFmt formatCode="General" sourceLinked="1"/>
        <c:majorTickMark val="out"/>
        <c:minorTickMark val="none"/>
        <c:tickLblPos val="nextTo"/>
        <c:crossAx val="77126451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lang="en-US"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tx1">
                <a:lumMod val="75000"/>
                <a:lumOff val="25000"/>
              </a:schemeClr>
            </a:solidFill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1-6E33-4F04-856A-C8120B9AE0D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3-6E33-4F04-856A-C8120B9AE0D5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5-6E33-4F04-856A-C8120B9AE0D5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4"/>
              </a:solidFill>
              <a:effectLst/>
            </c:spPr>
            <c:extLst>
              <c:ext xmlns:c16="http://schemas.microsoft.com/office/drawing/2014/chart" uri="{C3380CC4-5D6E-409C-BE32-E72D297353CC}">
                <c16:uniqueId val="{00000007-6E33-4F04-856A-C8120B9AE0D5}"/>
              </c:ext>
            </c:extLst>
          </c:dPt>
          <c:cat>
            <c:strRef>
              <c:f>Sheet1!$A$2:$A$5</c:f>
              <c:strCache>
                <c:ptCount val="4"/>
                <c:pt idx="0">
                  <c:v>Text 1</c:v>
                </c:pt>
                <c:pt idx="1">
                  <c:v>Text 2</c:v>
                </c:pt>
                <c:pt idx="2">
                  <c:v>Text 3</c:v>
                </c:pt>
                <c:pt idx="3">
                  <c:v>Text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90</c:v>
                </c:pt>
                <c:pt idx="1">
                  <c:v>30</c:v>
                </c:pt>
                <c:pt idx="2">
                  <c:v>70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E33-4F04-856A-C8120B9AE0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overlap val="100"/>
        <c:axId val="510981248"/>
        <c:axId val="510982784"/>
      </c:barChart>
      <c:catAx>
        <c:axId val="510981248"/>
        <c:scaling>
          <c:orientation val="minMax"/>
        </c:scaling>
        <c:delete val="1"/>
        <c:axPos val="l"/>
        <c:numFmt formatCode="General" sourceLinked="0"/>
        <c:majorTickMark val="out"/>
        <c:minorTickMark val="none"/>
        <c:tickLblPos val="nextTo"/>
        <c:crossAx val="510982784"/>
        <c:crosses val="autoZero"/>
        <c:auto val="1"/>
        <c:lblAlgn val="ctr"/>
        <c:lblOffset val="100"/>
        <c:noMultiLvlLbl val="0"/>
      </c:catAx>
      <c:valAx>
        <c:axId val="51098278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510981248"/>
        <c:crosses val="autoZero"/>
        <c:crossBetween val="between"/>
      </c:valAx>
      <c:spPr>
        <a:noFill/>
        <a:ln>
          <a:noFill/>
        </a:ln>
      </c:spPr>
    </c:plotArea>
    <c:plotVisOnly val="1"/>
    <c:dispBlanksAs val="gap"/>
    <c:showDLblsOverMax val="0"/>
  </c:chart>
  <c:spPr>
    <a:effectLst/>
  </c:spPr>
  <c:txPr>
    <a:bodyPr/>
    <a:lstStyle/>
    <a:p>
      <a:pPr>
        <a:defRPr lang="en-US" sz="12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40</c:v>
                </c:pt>
                <c:pt idx="1">
                  <c:v>60</c:v>
                </c:pt>
                <c:pt idx="2">
                  <c:v>30</c:v>
                </c:pt>
                <c:pt idx="3">
                  <c:v>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52-436B-9CAC-A2D1E1A8BE6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4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70</c:v>
                </c:pt>
                <c:pt idx="1">
                  <c:v>40</c:v>
                </c:pt>
                <c:pt idx="2">
                  <c:v>40</c:v>
                </c:pt>
                <c:pt idx="3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652-436B-9CAC-A2D1E1A8BE6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5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60</c:v>
                </c:pt>
                <c:pt idx="1">
                  <c:v>90</c:v>
                </c:pt>
                <c:pt idx="2">
                  <c:v>70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652-436B-9CAC-A2D1E1A8BE6F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Series 4</c:v>
                </c:pt>
              </c:strCache>
            </c:strRef>
          </c:tx>
          <c:spPr>
            <a:solidFill>
              <a:schemeClr val="accent2"/>
            </a:solidFill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Sheet1!$E$2:$E$5</c:f>
              <c:numCache>
                <c:formatCode>General</c:formatCode>
                <c:ptCount val="4"/>
                <c:pt idx="0">
                  <c:v>30</c:v>
                </c:pt>
                <c:pt idx="1">
                  <c:v>40</c:v>
                </c:pt>
                <c:pt idx="2">
                  <c:v>60</c:v>
                </c:pt>
                <c:pt idx="3">
                  <c:v>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652-436B-9CAC-A2D1E1A8BE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75694080"/>
        <c:axId val="375695616"/>
      </c:barChart>
      <c:catAx>
        <c:axId val="37569408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75695616"/>
        <c:crosses val="autoZero"/>
        <c:auto val="1"/>
        <c:lblAlgn val="ctr"/>
        <c:lblOffset val="100"/>
        <c:noMultiLvlLbl val="0"/>
      </c:catAx>
      <c:valAx>
        <c:axId val="375695616"/>
        <c:scaling>
          <c:orientation val="minMax"/>
        </c:scaling>
        <c:delete val="0"/>
        <c:axPos val="l"/>
        <c:majorGridlines>
          <c:spPr>
            <a:ln w="6350" cap="flat" cmpd="sng" algn="ctr">
              <a:noFill/>
              <a:prstDash val="solid"/>
              <a:round/>
            </a:ln>
          </c:spPr>
        </c:majorGridlines>
        <c:numFmt formatCode="General" sourceLinked="1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en-US" sz="1200" b="0" i="0" u="none" strike="noStrike" kern="1200" baseline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75694080"/>
        <c:crosses val="autoZero"/>
        <c:crossBetween val="between"/>
      </c:valAx>
      <c:spPr>
        <a:noFill/>
        <a:ln w="12700">
          <a:noFill/>
        </a:ln>
      </c:spPr>
    </c:plotArea>
    <c:plotVisOnly val="1"/>
    <c:dispBlanksAs val="gap"/>
    <c:showDLblsOverMax val="0"/>
  </c:chart>
  <c:spPr>
    <a:ln>
      <a:noFill/>
    </a:ln>
  </c:spPr>
  <c:txPr>
    <a:bodyPr/>
    <a:lstStyle/>
    <a:p>
      <a:pPr>
        <a:defRPr lang="en-US" sz="1800"/>
      </a:pPr>
      <a:endParaRPr lang="en-US"/>
    </a:p>
  </c:txPr>
  <c:externalData r:id="rId1">
    <c:autoUpdate val="0"/>
  </c:externalData>
</c:chartSpace>
</file>

<file path=ppt/media/image1.png>
</file>

<file path=ppt/media/image11.jpe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8153" y="1122363"/>
            <a:ext cx="9695329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  <a:latin typeface="Adobe Garamond Pro" panose="020205020605060204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dobe Garamond Pro" panose="020205020605060204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8" cy="685799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9941" y="322169"/>
            <a:ext cx="10515600" cy="1181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9941" y="175423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>
              <a:lumMod val="50000"/>
            </a:schemeClr>
          </a:solidFill>
          <a:latin typeface="Adobe Garamond Pro" panose="020205020605060204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xternal-content.duckduckgo.com/iu/?u=https%3A%2F%2Flogos-world.net%2Fwp-content%2Fuploads%2F2020%2F12%2FMATLAB-Emblem.png&amp;f=1&amp;nofb=1&amp;ipt=3e9b84184a3028866635f429336ef7cd05acf9f0ca29409de2a77f3c2a9fe94f&amp;ipo=images" TargetMode="External"/><Relationship Id="rId2" Type="http://schemas.openxmlformats.org/officeDocument/2006/relationships/hyperlink" Target="https://i.pinimg.com/originals/18/10/45/1810450d5edc37d4366dc59cfc798710.p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Robotics Group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</a:t>
            </a:r>
          </a:p>
          <a:p>
            <a:r>
              <a:rPr lang="en-US" dirty="0"/>
              <a:t>Mattis Tom Ritter</a:t>
            </a:r>
          </a:p>
          <a:p>
            <a:r>
              <a:rPr lang="en-US" dirty="0"/>
              <a:t>Moritz </a:t>
            </a:r>
            <a:r>
              <a:rPr lang="en-US" dirty="0" err="1"/>
              <a:t>Hoehnel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Demonstration</a:t>
            </a:r>
            <a:endParaRPr lang="en-US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B63E9D3-9DC8-DB6A-88CF-2DDB363F6DF8}"/>
              </a:ext>
            </a:extLst>
          </p:cNvPr>
          <p:cNvSpPr/>
          <p:nvPr/>
        </p:nvSpPr>
        <p:spPr>
          <a:xfrm>
            <a:off x="4954483" y="5428969"/>
            <a:ext cx="656771" cy="21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41536C2-10A7-CAC0-E20D-AC1F7C169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941" y="1754234"/>
            <a:ext cx="10515600" cy="4351338"/>
          </a:xfrm>
        </p:spPr>
        <p:txBody>
          <a:bodyPr/>
          <a:lstStyle/>
          <a:p>
            <a:r>
              <a:rPr lang="en-US" dirty="0"/>
              <a:t>Video Demonstration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094361-5777-75E2-4F06-C8A6E4D66BB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1" t="847" r="12398" b="13209"/>
          <a:stretch/>
        </p:blipFill>
        <p:spPr bwMode="auto">
          <a:xfrm>
            <a:off x="5069840" y="1377721"/>
            <a:ext cx="2052320" cy="45650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51B314F-ECD2-215E-083A-B9C2578B931F}"/>
              </a:ext>
            </a:extLst>
          </p:cNvPr>
          <p:cNvSpPr txBox="1"/>
          <p:nvPr/>
        </p:nvSpPr>
        <p:spPr>
          <a:xfrm>
            <a:off x="4954483" y="5897671"/>
            <a:ext cx="1993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6: Overview </a:t>
            </a:r>
          </a:p>
        </p:txBody>
      </p:sp>
    </p:spTree>
    <p:extLst>
      <p:ext uri="{BB962C8B-B14F-4D97-AF65-F5344CB8AC3E}">
        <p14:creationId xmlns:p14="http://schemas.microsoft.com/office/powerpoint/2010/main" val="226053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List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Figures</a:t>
            </a:r>
            <a:endParaRPr lang="en-US" dirty="0"/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D777CA5F-11F9-AC43-4C2E-2112DF9E37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7224725"/>
              </p:ext>
            </p:extLst>
          </p:nvPr>
        </p:nvGraphicFramePr>
        <p:xfrm>
          <a:off x="649288" y="1754188"/>
          <a:ext cx="10375780" cy="3312160"/>
        </p:xfrm>
        <a:graphic>
          <a:graphicData uri="http://schemas.openxmlformats.org/drawingml/2006/table">
            <a:tbl>
              <a:tblPr bandRow="1">
                <a:tableStyleId>{616DA210-FB5B-4158-B5E0-FEB733F419BA}</a:tableStyleId>
              </a:tblPr>
              <a:tblGrid>
                <a:gridCol w="367030">
                  <a:extLst>
                    <a:ext uri="{9D8B030D-6E8A-4147-A177-3AD203B41FA5}">
                      <a16:colId xmlns:a16="http://schemas.microsoft.com/office/drawing/2014/main" val="2035389655"/>
                    </a:ext>
                  </a:extLst>
                </a:gridCol>
                <a:gridCol w="10008750">
                  <a:extLst>
                    <a:ext uri="{9D8B030D-6E8A-4147-A177-3AD203B41FA5}">
                      <a16:colId xmlns:a16="http://schemas.microsoft.com/office/drawing/2014/main" val="1438552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Problem Statement, </a:t>
                      </a:r>
                      <a:r>
                        <a:rPr lang="en-US" noProof="0" dirty="0"/>
                        <a:t>Available</a:t>
                      </a:r>
                      <a:r>
                        <a:rPr lang="de-DE" dirty="0"/>
                        <a:t>: </a:t>
                      </a:r>
                      <a:r>
                        <a:rPr lang="de-DE" dirty="0">
                          <a:hlinkClick r:id="rId2"/>
                        </a:rPr>
                        <a:t>https://i.pinimg.com/originals/18/10/45/1810450d5edc37d4366dc59cfc798710.png</a:t>
                      </a:r>
                      <a:r>
                        <a:rPr lang="de-DE" dirty="0"/>
                        <a:t> (30.06.2023)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959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Flow Chart Project Structure, Own Illustration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28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MATLAB, </a:t>
                      </a:r>
                      <a:r>
                        <a:rPr lang="en-US" noProof="0" dirty="0"/>
                        <a:t>Available</a:t>
                      </a:r>
                      <a:r>
                        <a:rPr lang="de-DE" dirty="0"/>
                        <a:t>: </a:t>
                      </a:r>
                      <a:r>
                        <a:rPr lang="de-DE" dirty="0">
                          <a:hlinkClick r:id="rId3"/>
                        </a:rPr>
                        <a:t>https://external-content.duckduckgo.com/iu/?u=https%3A%2F%2Flogos-world.net%2Fwp-content%2Fuploads%2F2020%2F12%2FMATLAB-Emblem.png&amp;f=1&amp;nofb=1&amp;ipt=3e9b84184a3028866635f429336ef7cd05acf9f0ca29409de2a77f3c2a9fe94f&amp;ipo=images</a:t>
                      </a:r>
                      <a:r>
                        <a:rPr lang="de-DE" dirty="0"/>
                        <a:t> (30.06.2023)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771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Laboratory Assembly, Own Illustration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688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Vacuum Gripper, Own Illustration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884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Overview, Own Illustration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455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0066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5671820" y="2649220"/>
            <a:ext cx="299910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schemeClr val="bg1"/>
                </a:solidFill>
              </a:rPr>
              <a:t>Terima kasih</a:t>
            </a:r>
          </a:p>
        </p:txBody>
      </p:sp>
      <p:pic>
        <p:nvPicPr>
          <p:cNvPr id="7" name="Content Placeholder 6" descr="Logo_Rasmi_Sambutan_30_Tahun_UTHM_300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16225" y="2635885"/>
            <a:ext cx="2355215" cy="95758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5582285" y="2251075"/>
            <a:ext cx="0" cy="161036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 Statement</a:t>
            </a:r>
            <a:endParaRPr lang="en-US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B63E9D3-9DC8-DB6A-88CF-2DDB363F6DF8}"/>
              </a:ext>
            </a:extLst>
          </p:cNvPr>
          <p:cNvSpPr/>
          <p:nvPr/>
        </p:nvSpPr>
        <p:spPr>
          <a:xfrm>
            <a:off x="4954483" y="5428969"/>
            <a:ext cx="656771" cy="21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41536C2-10A7-CAC0-E20D-AC1F7C169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941" y="1754234"/>
            <a:ext cx="10515600" cy="435133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29360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 txBox="1"/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INFOGRAPHIC STYLE</a:t>
            </a:r>
          </a:p>
        </p:txBody>
      </p:sp>
      <p:grpSp>
        <p:nvGrpSpPr>
          <p:cNvPr id="5" name="그룹 28"/>
          <p:cNvGrpSpPr/>
          <p:nvPr/>
        </p:nvGrpSpPr>
        <p:grpSpPr>
          <a:xfrm>
            <a:off x="1167602" y="3414558"/>
            <a:ext cx="1923380" cy="1010203"/>
            <a:chOff x="721754" y="3414556"/>
            <a:chExt cx="1923380" cy="1010203"/>
          </a:xfrm>
        </p:grpSpPr>
        <p:sp>
          <p:nvSpPr>
            <p:cNvPr id="6" name="Oval 26"/>
            <p:cNvSpPr/>
            <p:nvPr/>
          </p:nvSpPr>
          <p:spPr>
            <a:xfrm>
              <a:off x="721754" y="3414556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7" name="Oval 6"/>
            <p:cNvSpPr/>
            <p:nvPr/>
          </p:nvSpPr>
          <p:spPr>
            <a:xfrm>
              <a:off x="804223" y="3577657"/>
              <a:ext cx="684000" cy="684000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8" name="그룹 29"/>
          <p:cNvGrpSpPr/>
          <p:nvPr/>
        </p:nvGrpSpPr>
        <p:grpSpPr>
          <a:xfrm>
            <a:off x="3151802" y="3414558"/>
            <a:ext cx="1923380" cy="1010203"/>
            <a:chOff x="2654071" y="3402360"/>
            <a:chExt cx="1923380" cy="1010203"/>
          </a:xfrm>
        </p:grpSpPr>
        <p:sp>
          <p:nvSpPr>
            <p:cNvPr id="9" name="Oval 26"/>
            <p:cNvSpPr/>
            <p:nvPr/>
          </p:nvSpPr>
          <p:spPr>
            <a:xfrm>
              <a:off x="2654071" y="3402360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2723267" y="3565461"/>
              <a:ext cx="684000" cy="684000"/>
            </a:xfrm>
            <a:prstGeom prst="ellipse">
              <a:avLst/>
            </a:pr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1" name="그룹 31"/>
          <p:cNvGrpSpPr/>
          <p:nvPr/>
        </p:nvGrpSpPr>
        <p:grpSpPr>
          <a:xfrm>
            <a:off x="5136002" y="3414558"/>
            <a:ext cx="1923380" cy="1010203"/>
            <a:chOff x="4586388" y="3390164"/>
            <a:chExt cx="1923380" cy="1010203"/>
          </a:xfrm>
        </p:grpSpPr>
        <p:sp>
          <p:nvSpPr>
            <p:cNvPr id="12" name="Oval 26"/>
            <p:cNvSpPr/>
            <p:nvPr/>
          </p:nvSpPr>
          <p:spPr>
            <a:xfrm>
              <a:off x="4586388" y="3390164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4655584" y="3553265"/>
              <a:ext cx="684000" cy="684000"/>
            </a:xfrm>
            <a:prstGeom prst="ellipse">
              <a:avLst/>
            </a:prstGeom>
            <a:solidFill>
              <a:schemeClr val="accent1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4" name="그룹 32"/>
          <p:cNvGrpSpPr/>
          <p:nvPr/>
        </p:nvGrpSpPr>
        <p:grpSpPr>
          <a:xfrm>
            <a:off x="7120201" y="3414558"/>
            <a:ext cx="1923380" cy="1010203"/>
            <a:chOff x="6518705" y="3377968"/>
            <a:chExt cx="1923380" cy="1010203"/>
          </a:xfrm>
        </p:grpSpPr>
        <p:sp>
          <p:nvSpPr>
            <p:cNvPr id="15" name="Oval 26"/>
            <p:cNvSpPr/>
            <p:nvPr/>
          </p:nvSpPr>
          <p:spPr>
            <a:xfrm>
              <a:off x="6518705" y="3377968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6587901" y="3541069"/>
              <a:ext cx="684000" cy="684000"/>
            </a:xfrm>
            <a:prstGeom prst="ellipse">
              <a:avLst/>
            </a:prstGeom>
            <a:solidFill>
              <a:schemeClr val="accent2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19234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076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891874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78760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7172102" y="1819985"/>
            <a:ext cx="1819574" cy="1292663"/>
            <a:chOff x="877949" y="3646109"/>
            <a:chExt cx="1353701" cy="1292663"/>
          </a:xfrm>
          <a:noFill/>
        </p:grpSpPr>
        <p:sp>
          <p:nvSpPr>
            <p:cNvPr id="22" name="TextBox 21"/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187904" y="4708383"/>
            <a:ext cx="1819574" cy="1292663"/>
            <a:chOff x="877949" y="3646109"/>
            <a:chExt cx="1353701" cy="1292663"/>
          </a:xfrm>
          <a:noFill/>
        </p:grpSpPr>
        <p:sp>
          <p:nvSpPr>
            <p:cNvPr id="25" name="TextBox 24"/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203704" y="1819985"/>
            <a:ext cx="1819574" cy="1292663"/>
            <a:chOff x="877949" y="3646109"/>
            <a:chExt cx="1353701" cy="1292663"/>
          </a:xfrm>
          <a:noFill/>
        </p:grpSpPr>
        <p:sp>
          <p:nvSpPr>
            <p:cNvPr id="28" name="TextBox 27"/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219506" y="4708383"/>
            <a:ext cx="1819574" cy="1292663"/>
            <a:chOff x="877949" y="3646109"/>
            <a:chExt cx="1353701" cy="1292663"/>
          </a:xfrm>
          <a:noFill/>
        </p:grpSpPr>
        <p:sp>
          <p:nvSpPr>
            <p:cNvPr id="31" name="TextBox 30"/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3" name="그룹 37"/>
          <p:cNvGrpSpPr/>
          <p:nvPr/>
        </p:nvGrpSpPr>
        <p:grpSpPr>
          <a:xfrm>
            <a:off x="9104400" y="3414558"/>
            <a:ext cx="1923380" cy="1010203"/>
            <a:chOff x="4586388" y="3390164"/>
            <a:chExt cx="1923380" cy="1010203"/>
          </a:xfrm>
        </p:grpSpPr>
        <p:sp>
          <p:nvSpPr>
            <p:cNvPr id="34" name="Oval 26"/>
            <p:cNvSpPr/>
            <p:nvPr/>
          </p:nvSpPr>
          <p:spPr>
            <a:xfrm>
              <a:off x="4586388" y="3390164"/>
              <a:ext cx="1923380" cy="1010203"/>
            </a:xfrm>
            <a:custGeom>
              <a:avLst/>
              <a:gdLst/>
              <a:ahLst/>
              <a:cxnLst/>
              <a:rect l="l" t="t" r="r" b="b"/>
              <a:pathLst>
                <a:path w="1923380" h="1010203">
                  <a:moveTo>
                    <a:pt x="1418278" y="0"/>
                  </a:moveTo>
                  <a:lnTo>
                    <a:pt x="1923380" y="505102"/>
                  </a:lnTo>
                  <a:lnTo>
                    <a:pt x="1418278" y="1010203"/>
                  </a:lnTo>
                  <a:lnTo>
                    <a:pt x="1418278" y="757652"/>
                  </a:lnTo>
                  <a:lnTo>
                    <a:pt x="736602" y="757652"/>
                  </a:lnTo>
                  <a:cubicBezTo>
                    <a:pt x="662474" y="855460"/>
                    <a:pt x="544780" y="917660"/>
                    <a:pt x="412559" y="917660"/>
                  </a:cubicBezTo>
                  <a:cubicBezTo>
                    <a:pt x="184709" y="917660"/>
                    <a:pt x="0" y="732951"/>
                    <a:pt x="0" y="505101"/>
                  </a:cubicBezTo>
                  <a:cubicBezTo>
                    <a:pt x="0" y="277251"/>
                    <a:pt x="184709" y="92542"/>
                    <a:pt x="412559" y="92542"/>
                  </a:cubicBezTo>
                  <a:cubicBezTo>
                    <a:pt x="544781" y="92542"/>
                    <a:pt x="662474" y="154743"/>
                    <a:pt x="736603" y="252551"/>
                  </a:cubicBezTo>
                  <a:lnTo>
                    <a:pt x="1418278" y="252551"/>
                  </a:lnTo>
                  <a:close/>
                </a:path>
              </a:pathLst>
            </a:custGeom>
            <a:solidFill>
              <a:schemeClr val="bg1"/>
            </a:solidFill>
            <a:ln w="635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35" name="Oval 9"/>
            <p:cNvSpPr/>
            <p:nvPr/>
          </p:nvSpPr>
          <p:spPr>
            <a:xfrm>
              <a:off x="4655584" y="3553265"/>
              <a:ext cx="684000" cy="684000"/>
            </a:xfrm>
            <a:prstGeom prst="ellipse">
              <a:avLst/>
            </a:prstGeom>
            <a:solidFill>
              <a:schemeClr val="accent4"/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9860272" y="3688707"/>
            <a:ext cx="9682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Simple PowerPoint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pSp>
        <p:nvGrpSpPr>
          <p:cNvPr id="37" name="Group 19"/>
          <p:cNvGrpSpPr/>
          <p:nvPr/>
        </p:nvGrpSpPr>
        <p:grpSpPr>
          <a:xfrm>
            <a:off x="9156304" y="4708383"/>
            <a:ext cx="1819574" cy="1292663"/>
            <a:chOff x="877949" y="3646109"/>
            <a:chExt cx="1353701" cy="1292663"/>
          </a:xfrm>
          <a:noFill/>
        </p:grpSpPr>
        <p:sp>
          <p:nvSpPr>
            <p:cNvPr id="38" name="TextBox 37"/>
            <p:cNvSpPr txBox="1"/>
            <p:nvPr/>
          </p:nvSpPr>
          <p:spPr>
            <a:xfrm>
              <a:off x="877951" y="3646109"/>
              <a:ext cx="1353699" cy="27699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77949" y="3923109"/>
              <a:ext cx="1353698" cy="10156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40" name="Rectangle 30"/>
          <p:cNvSpPr/>
          <p:nvPr/>
        </p:nvSpPr>
        <p:spPr>
          <a:xfrm>
            <a:off x="3424079" y="3766760"/>
            <a:ext cx="282045" cy="281221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41" name="Frame 17"/>
          <p:cNvSpPr/>
          <p:nvPr/>
        </p:nvSpPr>
        <p:spPr>
          <a:xfrm>
            <a:off x="1433923" y="3768942"/>
            <a:ext cx="308556" cy="30855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2" name="Rectangle 130"/>
          <p:cNvSpPr/>
          <p:nvPr/>
        </p:nvSpPr>
        <p:spPr>
          <a:xfrm>
            <a:off x="9369392" y="3771932"/>
            <a:ext cx="300884" cy="302250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43" name="Isosceles Triangle 8"/>
          <p:cNvSpPr/>
          <p:nvPr/>
        </p:nvSpPr>
        <p:spPr>
          <a:xfrm rot="16200000">
            <a:off x="7391118" y="3754419"/>
            <a:ext cx="277302" cy="330617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44" name="Donut 39"/>
          <p:cNvSpPr/>
          <p:nvPr/>
        </p:nvSpPr>
        <p:spPr>
          <a:xfrm>
            <a:off x="5372715" y="3746825"/>
            <a:ext cx="359332" cy="3593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 txBox="1"/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INFOGRAPHIC STYLE</a:t>
            </a:r>
          </a:p>
        </p:txBody>
      </p:sp>
      <p:grpSp>
        <p:nvGrpSpPr>
          <p:cNvPr id="5" name="그룹 5"/>
          <p:cNvGrpSpPr/>
          <p:nvPr/>
        </p:nvGrpSpPr>
        <p:grpSpPr>
          <a:xfrm>
            <a:off x="5063504" y="1842113"/>
            <a:ext cx="2156062" cy="4206297"/>
            <a:chOff x="3539504" y="1812927"/>
            <a:chExt cx="2156062" cy="4206297"/>
          </a:xfrm>
        </p:grpSpPr>
        <p:grpSp>
          <p:nvGrpSpPr>
            <p:cNvPr id="6" name="Group 5"/>
            <p:cNvGrpSpPr/>
            <p:nvPr/>
          </p:nvGrpSpPr>
          <p:grpSpPr>
            <a:xfrm>
              <a:off x="4080222" y="5227134"/>
              <a:ext cx="1074452" cy="792090"/>
              <a:chOff x="3773268" y="4911608"/>
              <a:chExt cx="922956" cy="1004233"/>
            </a:xfrm>
          </p:grpSpPr>
          <p:sp>
            <p:nvSpPr>
              <p:cNvPr id="22" name="Trapezoid 21"/>
              <p:cNvSpPr/>
              <p:nvPr/>
            </p:nvSpPr>
            <p:spPr>
              <a:xfrm rot="10800000">
                <a:off x="3773268" y="4911608"/>
                <a:ext cx="922956" cy="1004233"/>
              </a:xfrm>
              <a:prstGeom prst="trapezoid">
                <a:avLst>
                  <a:gd name="adj" fmla="val 78876"/>
                </a:avLst>
              </a:prstGeom>
              <a:solidFill>
                <a:srgbClr val="F5B317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3" name="Isosceles Triangle 22"/>
              <p:cNvSpPr/>
              <p:nvPr/>
            </p:nvSpPr>
            <p:spPr>
              <a:xfrm rot="10800000" flipH="1">
                <a:off x="4132972" y="5714655"/>
                <a:ext cx="213694" cy="184219"/>
              </a:xfrm>
              <a:prstGeom prst="triangle">
                <a:avLst/>
              </a:prstGeom>
              <a:solidFill>
                <a:srgbClr val="57687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3539504" y="4043430"/>
              <a:ext cx="757285" cy="1249932"/>
              <a:chOff x="3319643" y="3717032"/>
              <a:chExt cx="641101" cy="1058168"/>
            </a:xfrm>
          </p:grpSpPr>
          <p:sp>
            <p:nvSpPr>
              <p:cNvPr id="20" name="Round Same Side Corner Rectangle 3"/>
              <p:cNvSpPr/>
              <p:nvPr/>
            </p:nvSpPr>
            <p:spPr>
              <a:xfrm rot="10800000">
                <a:off x="3777403" y="4005064"/>
                <a:ext cx="183341" cy="770136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1" name="Oval 20"/>
              <p:cNvSpPr/>
              <p:nvPr/>
            </p:nvSpPr>
            <p:spPr>
              <a:xfrm>
                <a:off x="3319643" y="3717032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3753192" y="2929372"/>
              <a:ext cx="756214" cy="2363990"/>
              <a:chOff x="3503484" y="2773890"/>
              <a:chExt cx="640195" cy="2001310"/>
            </a:xfrm>
          </p:grpSpPr>
          <p:sp>
            <p:nvSpPr>
              <p:cNvPr id="18" name="Round Same Side Corner Rectangle 8"/>
              <p:cNvSpPr/>
              <p:nvPr/>
            </p:nvSpPr>
            <p:spPr>
              <a:xfrm rot="10800000">
                <a:off x="3960338" y="3061922"/>
                <a:ext cx="183341" cy="1713278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9" name="Oval 18"/>
              <p:cNvSpPr/>
              <p:nvPr/>
            </p:nvSpPr>
            <p:spPr>
              <a:xfrm>
                <a:off x="3503484" y="2773890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>
              <a:off x="3964995" y="1812927"/>
              <a:ext cx="758121" cy="3478053"/>
              <a:chOff x="3684808" y="1830748"/>
              <a:chExt cx="641809" cy="2944452"/>
            </a:xfrm>
          </p:grpSpPr>
          <p:sp>
            <p:nvSpPr>
              <p:cNvPr id="16" name="Round Same Side Corner Rectangle 9"/>
              <p:cNvSpPr/>
              <p:nvPr/>
            </p:nvSpPr>
            <p:spPr>
              <a:xfrm rot="10800000">
                <a:off x="4143276" y="2118780"/>
                <a:ext cx="183341" cy="265642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7" name="Oval 16"/>
              <p:cNvSpPr/>
              <p:nvPr/>
            </p:nvSpPr>
            <p:spPr>
              <a:xfrm>
                <a:off x="3684808" y="1830748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4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4722442" y="2372338"/>
              <a:ext cx="754721" cy="2921023"/>
              <a:chOff x="4326213" y="2302319"/>
              <a:chExt cx="638931" cy="2472881"/>
            </a:xfrm>
          </p:grpSpPr>
          <p:sp>
            <p:nvSpPr>
              <p:cNvPr id="14" name="Round Same Side Corner Rectangle 10"/>
              <p:cNvSpPr/>
              <p:nvPr/>
            </p:nvSpPr>
            <p:spPr>
              <a:xfrm rot="10800000">
                <a:off x="4326213" y="2590351"/>
                <a:ext cx="183341" cy="2184849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4389080" y="2302319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4938107" y="3486400"/>
              <a:ext cx="757459" cy="1806962"/>
              <a:chOff x="4509151" y="3245461"/>
              <a:chExt cx="641249" cy="1529739"/>
            </a:xfrm>
          </p:grpSpPr>
          <p:sp>
            <p:nvSpPr>
              <p:cNvPr id="12" name="Round Same Side Corner Rectangle 11"/>
              <p:cNvSpPr/>
              <p:nvPr/>
            </p:nvSpPr>
            <p:spPr>
              <a:xfrm rot="10800000">
                <a:off x="4509151" y="3533493"/>
                <a:ext cx="183341" cy="1241707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Oval 12"/>
              <p:cNvSpPr/>
              <p:nvPr/>
            </p:nvSpPr>
            <p:spPr>
              <a:xfrm>
                <a:off x="4574336" y="3245461"/>
                <a:ext cx="576064" cy="576064"/>
              </a:xfrm>
              <a:prstGeom prst="ellipse">
                <a:avLst/>
              </a:prstGeom>
              <a:solidFill>
                <a:schemeClr val="bg1"/>
              </a:solidFill>
              <a:ln w="15240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24" name="Group 23"/>
          <p:cNvGrpSpPr/>
          <p:nvPr/>
        </p:nvGrpSpPr>
        <p:grpSpPr>
          <a:xfrm>
            <a:off x="7275220" y="2366158"/>
            <a:ext cx="3852000" cy="719450"/>
            <a:chOff x="395534" y="3737445"/>
            <a:chExt cx="3972999" cy="719450"/>
          </a:xfrm>
        </p:grpSpPr>
        <p:sp>
          <p:nvSpPr>
            <p:cNvPr id="25" name="TextBox 24"/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7536161" y="3492230"/>
            <a:ext cx="3852000" cy="719450"/>
            <a:chOff x="395534" y="3737445"/>
            <a:chExt cx="3972999" cy="719450"/>
          </a:xfrm>
        </p:grpSpPr>
        <p:sp>
          <p:nvSpPr>
            <p:cNvPr id="28" name="TextBox 27"/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310499" y="1803122"/>
            <a:ext cx="3852000" cy="719450"/>
            <a:chOff x="395534" y="3737445"/>
            <a:chExt cx="3972999" cy="719450"/>
          </a:xfrm>
        </p:grpSpPr>
        <p:sp>
          <p:nvSpPr>
            <p:cNvPr id="31" name="TextBox 30"/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092507" y="2929194"/>
            <a:ext cx="3852000" cy="719450"/>
            <a:chOff x="395534" y="3737445"/>
            <a:chExt cx="3972999" cy="719450"/>
          </a:xfrm>
        </p:grpSpPr>
        <p:sp>
          <p:nvSpPr>
            <p:cNvPr id="34" name="TextBox 33"/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866516" y="4055265"/>
            <a:ext cx="3852000" cy="719450"/>
            <a:chOff x="395534" y="3737445"/>
            <a:chExt cx="3972999" cy="719450"/>
          </a:xfrm>
        </p:grpSpPr>
        <p:sp>
          <p:nvSpPr>
            <p:cNvPr id="37" name="TextBox 36"/>
            <p:cNvSpPr txBox="1"/>
            <p:nvPr/>
          </p:nvSpPr>
          <p:spPr>
            <a:xfrm>
              <a:off x="395534" y="3737445"/>
              <a:ext cx="3972999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395535" y="3995230"/>
              <a:ext cx="397299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Easy to change colors, photos and Text.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9" name="Rounded Rectangle 5"/>
          <p:cNvSpPr/>
          <p:nvPr/>
        </p:nvSpPr>
        <p:spPr>
          <a:xfrm flipH="1">
            <a:off x="6503590" y="2623910"/>
            <a:ext cx="335781" cy="2769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-1" fmla="*/ 1384251 w 3217557"/>
              <a:gd name="connsiteY0-2" fmla="*/ 661544 h 2702049"/>
              <a:gd name="connsiteX1-3" fmla="*/ 1574067 w 3217557"/>
              <a:gd name="connsiteY1-4" fmla="*/ 851360 h 2702049"/>
              <a:gd name="connsiteX2-5" fmla="*/ 1384251 w 3217557"/>
              <a:gd name="connsiteY2-6" fmla="*/ 1041176 h 2702049"/>
              <a:gd name="connsiteX3-7" fmla="*/ 1194435 w 3217557"/>
              <a:gd name="connsiteY3-8" fmla="*/ 851360 h 2702049"/>
              <a:gd name="connsiteX4-9" fmla="*/ 1384251 w 3217557"/>
              <a:gd name="connsiteY4-10" fmla="*/ 661544 h 2702049"/>
              <a:gd name="connsiteX5-11" fmla="*/ 1993421 w 3217557"/>
              <a:gd name="connsiteY5-12" fmla="*/ 661544 h 2702049"/>
              <a:gd name="connsiteX6-13" fmla="*/ 2183237 w 3217557"/>
              <a:gd name="connsiteY6-14" fmla="*/ 851360 h 2702049"/>
              <a:gd name="connsiteX7-15" fmla="*/ 1993421 w 3217557"/>
              <a:gd name="connsiteY7-16" fmla="*/ 1041176 h 2702049"/>
              <a:gd name="connsiteX8-17" fmla="*/ 1803605 w 3217557"/>
              <a:gd name="connsiteY8-18" fmla="*/ 851360 h 2702049"/>
              <a:gd name="connsiteX9-19" fmla="*/ 1993421 w 3217557"/>
              <a:gd name="connsiteY9-20" fmla="*/ 661544 h 2702049"/>
              <a:gd name="connsiteX10-21" fmla="*/ 2602591 w 3217557"/>
              <a:gd name="connsiteY10-22" fmla="*/ 661544 h 2702049"/>
              <a:gd name="connsiteX11-23" fmla="*/ 2792407 w 3217557"/>
              <a:gd name="connsiteY11-24" fmla="*/ 851360 h 2702049"/>
              <a:gd name="connsiteX12-25" fmla="*/ 2602591 w 3217557"/>
              <a:gd name="connsiteY12-26" fmla="*/ 1041176 h 2702049"/>
              <a:gd name="connsiteX13-27" fmla="*/ 2412775 w 3217557"/>
              <a:gd name="connsiteY13-28" fmla="*/ 851360 h 2702049"/>
              <a:gd name="connsiteX14-29" fmla="*/ 2602591 w 3217557"/>
              <a:gd name="connsiteY14-30" fmla="*/ 661544 h 2702049"/>
              <a:gd name="connsiteX15-31" fmla="*/ 677114 w 3217557"/>
              <a:gd name="connsiteY15-32" fmla="*/ 569491 h 2702049"/>
              <a:gd name="connsiteX16-33" fmla="*/ 330916 w 3217557"/>
              <a:gd name="connsiteY16-34" fmla="*/ 569491 h 2702049"/>
              <a:gd name="connsiteX17-35" fmla="*/ 0 w 3217557"/>
              <a:gd name="connsiteY17-36" fmla="*/ 900407 h 2702049"/>
              <a:gd name="connsiteX18-37" fmla="*/ 0 w 3217557"/>
              <a:gd name="connsiteY18-38" fmla="*/ 1952009 h 2702049"/>
              <a:gd name="connsiteX19-39" fmla="*/ 330916 w 3217557"/>
              <a:gd name="connsiteY19-40" fmla="*/ 2282925 h 2702049"/>
              <a:gd name="connsiteX20-41" fmla="*/ 711670 w 3217557"/>
              <a:gd name="connsiteY20-42" fmla="*/ 2282925 h 2702049"/>
              <a:gd name="connsiteX21-43" fmla="*/ 15770 w 3217557"/>
              <a:gd name="connsiteY21-44" fmla="*/ 2702049 h 2702049"/>
              <a:gd name="connsiteX22-45" fmla="*/ 1294529 w 3217557"/>
              <a:gd name="connsiteY22-46" fmla="*/ 2282925 h 2702049"/>
              <a:gd name="connsiteX23-47" fmla="*/ 2117356 w 3217557"/>
              <a:gd name="connsiteY23-48" fmla="*/ 2282925 h 2702049"/>
              <a:gd name="connsiteX24-49" fmla="*/ 2418395 w 3217557"/>
              <a:gd name="connsiteY24-50" fmla="*/ 2087951 h 2702049"/>
              <a:gd name="connsiteX25-51" fmla="*/ 1830857 w 3217557"/>
              <a:gd name="connsiteY25-52" fmla="*/ 1799347 h 2702049"/>
              <a:gd name="connsiteX26-53" fmla="*/ 1008030 w 3217557"/>
              <a:gd name="connsiteY26-54" fmla="*/ 1799347 h 2702049"/>
              <a:gd name="connsiteX27-55" fmla="*/ 677114 w 3217557"/>
              <a:gd name="connsiteY27-56" fmla="*/ 1468431 h 2702049"/>
              <a:gd name="connsiteX28-57" fmla="*/ 677114 w 3217557"/>
              <a:gd name="connsiteY28-58" fmla="*/ 569491 h 2702049"/>
              <a:gd name="connsiteX29-59" fmla="*/ 2886641 w 3217557"/>
              <a:gd name="connsiteY29-60" fmla="*/ 0 h 2702049"/>
              <a:gd name="connsiteX30-61" fmla="*/ 1100201 w 3217557"/>
              <a:gd name="connsiteY30-62" fmla="*/ 0 h 2702049"/>
              <a:gd name="connsiteX31-63" fmla="*/ 769285 w 3217557"/>
              <a:gd name="connsiteY31-64" fmla="*/ 330916 h 2702049"/>
              <a:gd name="connsiteX32-65" fmla="*/ 769285 w 3217557"/>
              <a:gd name="connsiteY32-66" fmla="*/ 1382518 h 2702049"/>
              <a:gd name="connsiteX33-67" fmla="*/ 1100201 w 3217557"/>
              <a:gd name="connsiteY33-68" fmla="*/ 1713434 h 2702049"/>
              <a:gd name="connsiteX34-69" fmla="*/ 1923028 w 3217557"/>
              <a:gd name="connsiteY34-70" fmla="*/ 1713434 h 2702049"/>
              <a:gd name="connsiteX35-71" fmla="*/ 3078958 w 3217557"/>
              <a:gd name="connsiteY35-72" fmla="*/ 2077967 h 2702049"/>
              <a:gd name="connsiteX36-73" fmla="*/ 2505887 w 3217557"/>
              <a:gd name="connsiteY36-74" fmla="*/ 1713434 h 2702049"/>
              <a:gd name="connsiteX37-75" fmla="*/ 2886641 w 3217557"/>
              <a:gd name="connsiteY37-76" fmla="*/ 1713434 h 2702049"/>
              <a:gd name="connsiteX38-77" fmla="*/ 3217557 w 3217557"/>
              <a:gd name="connsiteY38-78" fmla="*/ 1382518 h 2702049"/>
              <a:gd name="connsiteX39-79" fmla="*/ 3217557 w 3217557"/>
              <a:gd name="connsiteY39-80" fmla="*/ 330916 h 2702049"/>
              <a:gd name="connsiteX40-81" fmla="*/ 2886641 w 3217557"/>
              <a:gd name="connsiteY40-82" fmla="*/ 0 h 2702049"/>
              <a:gd name="connsiteX0-83" fmla="*/ 1384251 w 3217557"/>
              <a:gd name="connsiteY0-84" fmla="*/ 661544 h 2633810"/>
              <a:gd name="connsiteX1-85" fmla="*/ 1574067 w 3217557"/>
              <a:gd name="connsiteY1-86" fmla="*/ 851360 h 2633810"/>
              <a:gd name="connsiteX2-87" fmla="*/ 1384251 w 3217557"/>
              <a:gd name="connsiteY2-88" fmla="*/ 1041176 h 2633810"/>
              <a:gd name="connsiteX3-89" fmla="*/ 1194435 w 3217557"/>
              <a:gd name="connsiteY3-90" fmla="*/ 851360 h 2633810"/>
              <a:gd name="connsiteX4-91" fmla="*/ 1384251 w 3217557"/>
              <a:gd name="connsiteY4-92" fmla="*/ 661544 h 2633810"/>
              <a:gd name="connsiteX5-93" fmla="*/ 1993421 w 3217557"/>
              <a:gd name="connsiteY5-94" fmla="*/ 661544 h 2633810"/>
              <a:gd name="connsiteX6-95" fmla="*/ 2183237 w 3217557"/>
              <a:gd name="connsiteY6-96" fmla="*/ 851360 h 2633810"/>
              <a:gd name="connsiteX7-97" fmla="*/ 1993421 w 3217557"/>
              <a:gd name="connsiteY7-98" fmla="*/ 1041176 h 2633810"/>
              <a:gd name="connsiteX8-99" fmla="*/ 1803605 w 3217557"/>
              <a:gd name="connsiteY8-100" fmla="*/ 851360 h 2633810"/>
              <a:gd name="connsiteX9-101" fmla="*/ 1993421 w 3217557"/>
              <a:gd name="connsiteY9-102" fmla="*/ 661544 h 2633810"/>
              <a:gd name="connsiteX10-103" fmla="*/ 2602591 w 3217557"/>
              <a:gd name="connsiteY10-104" fmla="*/ 661544 h 2633810"/>
              <a:gd name="connsiteX11-105" fmla="*/ 2792407 w 3217557"/>
              <a:gd name="connsiteY11-106" fmla="*/ 851360 h 2633810"/>
              <a:gd name="connsiteX12-107" fmla="*/ 2602591 w 3217557"/>
              <a:gd name="connsiteY12-108" fmla="*/ 1041176 h 2633810"/>
              <a:gd name="connsiteX13-109" fmla="*/ 2412775 w 3217557"/>
              <a:gd name="connsiteY13-110" fmla="*/ 851360 h 2633810"/>
              <a:gd name="connsiteX14-111" fmla="*/ 2602591 w 3217557"/>
              <a:gd name="connsiteY14-112" fmla="*/ 661544 h 2633810"/>
              <a:gd name="connsiteX15-113" fmla="*/ 677114 w 3217557"/>
              <a:gd name="connsiteY15-114" fmla="*/ 569491 h 2633810"/>
              <a:gd name="connsiteX16-115" fmla="*/ 330916 w 3217557"/>
              <a:gd name="connsiteY16-116" fmla="*/ 569491 h 2633810"/>
              <a:gd name="connsiteX17-117" fmla="*/ 0 w 3217557"/>
              <a:gd name="connsiteY17-118" fmla="*/ 900407 h 2633810"/>
              <a:gd name="connsiteX18-119" fmla="*/ 0 w 3217557"/>
              <a:gd name="connsiteY18-120" fmla="*/ 1952009 h 2633810"/>
              <a:gd name="connsiteX19-121" fmla="*/ 330916 w 3217557"/>
              <a:gd name="connsiteY19-122" fmla="*/ 2282925 h 2633810"/>
              <a:gd name="connsiteX20-123" fmla="*/ 711670 w 3217557"/>
              <a:gd name="connsiteY20-124" fmla="*/ 2282925 h 2633810"/>
              <a:gd name="connsiteX21-125" fmla="*/ 165895 w 3217557"/>
              <a:gd name="connsiteY21-126" fmla="*/ 2633810 h 2633810"/>
              <a:gd name="connsiteX22-127" fmla="*/ 1294529 w 3217557"/>
              <a:gd name="connsiteY22-128" fmla="*/ 2282925 h 2633810"/>
              <a:gd name="connsiteX23-129" fmla="*/ 2117356 w 3217557"/>
              <a:gd name="connsiteY23-130" fmla="*/ 2282925 h 2633810"/>
              <a:gd name="connsiteX24-131" fmla="*/ 2418395 w 3217557"/>
              <a:gd name="connsiteY24-132" fmla="*/ 2087951 h 2633810"/>
              <a:gd name="connsiteX25-133" fmla="*/ 1830857 w 3217557"/>
              <a:gd name="connsiteY25-134" fmla="*/ 1799347 h 2633810"/>
              <a:gd name="connsiteX26-135" fmla="*/ 1008030 w 3217557"/>
              <a:gd name="connsiteY26-136" fmla="*/ 1799347 h 2633810"/>
              <a:gd name="connsiteX27-137" fmla="*/ 677114 w 3217557"/>
              <a:gd name="connsiteY27-138" fmla="*/ 1468431 h 2633810"/>
              <a:gd name="connsiteX28-139" fmla="*/ 677114 w 3217557"/>
              <a:gd name="connsiteY28-140" fmla="*/ 569491 h 2633810"/>
              <a:gd name="connsiteX29-141" fmla="*/ 2886641 w 3217557"/>
              <a:gd name="connsiteY29-142" fmla="*/ 0 h 2633810"/>
              <a:gd name="connsiteX30-143" fmla="*/ 1100201 w 3217557"/>
              <a:gd name="connsiteY30-144" fmla="*/ 0 h 2633810"/>
              <a:gd name="connsiteX31-145" fmla="*/ 769285 w 3217557"/>
              <a:gd name="connsiteY31-146" fmla="*/ 330916 h 2633810"/>
              <a:gd name="connsiteX32-147" fmla="*/ 769285 w 3217557"/>
              <a:gd name="connsiteY32-148" fmla="*/ 1382518 h 2633810"/>
              <a:gd name="connsiteX33-149" fmla="*/ 1100201 w 3217557"/>
              <a:gd name="connsiteY33-150" fmla="*/ 1713434 h 2633810"/>
              <a:gd name="connsiteX34-151" fmla="*/ 1923028 w 3217557"/>
              <a:gd name="connsiteY34-152" fmla="*/ 1713434 h 2633810"/>
              <a:gd name="connsiteX35-153" fmla="*/ 3078958 w 3217557"/>
              <a:gd name="connsiteY35-154" fmla="*/ 2077967 h 2633810"/>
              <a:gd name="connsiteX36-155" fmla="*/ 2505887 w 3217557"/>
              <a:gd name="connsiteY36-156" fmla="*/ 1713434 h 2633810"/>
              <a:gd name="connsiteX37-157" fmla="*/ 2886641 w 3217557"/>
              <a:gd name="connsiteY37-158" fmla="*/ 1713434 h 2633810"/>
              <a:gd name="connsiteX38-159" fmla="*/ 3217557 w 3217557"/>
              <a:gd name="connsiteY38-160" fmla="*/ 1382518 h 2633810"/>
              <a:gd name="connsiteX39-161" fmla="*/ 3217557 w 3217557"/>
              <a:gd name="connsiteY39-162" fmla="*/ 330916 h 2633810"/>
              <a:gd name="connsiteX40-163" fmla="*/ 2886641 w 3217557"/>
              <a:gd name="connsiteY40-164" fmla="*/ 0 h 2633810"/>
              <a:gd name="connsiteX0-165" fmla="*/ 1384251 w 3217557"/>
              <a:gd name="connsiteY0-166" fmla="*/ 661544 h 2633810"/>
              <a:gd name="connsiteX1-167" fmla="*/ 1574067 w 3217557"/>
              <a:gd name="connsiteY1-168" fmla="*/ 851360 h 2633810"/>
              <a:gd name="connsiteX2-169" fmla="*/ 1384251 w 3217557"/>
              <a:gd name="connsiteY2-170" fmla="*/ 1041176 h 2633810"/>
              <a:gd name="connsiteX3-171" fmla="*/ 1194435 w 3217557"/>
              <a:gd name="connsiteY3-172" fmla="*/ 851360 h 2633810"/>
              <a:gd name="connsiteX4-173" fmla="*/ 1384251 w 3217557"/>
              <a:gd name="connsiteY4-174" fmla="*/ 661544 h 2633810"/>
              <a:gd name="connsiteX5-175" fmla="*/ 1993421 w 3217557"/>
              <a:gd name="connsiteY5-176" fmla="*/ 661544 h 2633810"/>
              <a:gd name="connsiteX6-177" fmla="*/ 2183237 w 3217557"/>
              <a:gd name="connsiteY6-178" fmla="*/ 851360 h 2633810"/>
              <a:gd name="connsiteX7-179" fmla="*/ 1993421 w 3217557"/>
              <a:gd name="connsiteY7-180" fmla="*/ 1041176 h 2633810"/>
              <a:gd name="connsiteX8-181" fmla="*/ 1803605 w 3217557"/>
              <a:gd name="connsiteY8-182" fmla="*/ 851360 h 2633810"/>
              <a:gd name="connsiteX9-183" fmla="*/ 1993421 w 3217557"/>
              <a:gd name="connsiteY9-184" fmla="*/ 661544 h 2633810"/>
              <a:gd name="connsiteX10-185" fmla="*/ 2602591 w 3217557"/>
              <a:gd name="connsiteY10-186" fmla="*/ 661544 h 2633810"/>
              <a:gd name="connsiteX11-187" fmla="*/ 2792407 w 3217557"/>
              <a:gd name="connsiteY11-188" fmla="*/ 851360 h 2633810"/>
              <a:gd name="connsiteX12-189" fmla="*/ 2602591 w 3217557"/>
              <a:gd name="connsiteY12-190" fmla="*/ 1041176 h 2633810"/>
              <a:gd name="connsiteX13-191" fmla="*/ 2412775 w 3217557"/>
              <a:gd name="connsiteY13-192" fmla="*/ 851360 h 2633810"/>
              <a:gd name="connsiteX14-193" fmla="*/ 2602591 w 3217557"/>
              <a:gd name="connsiteY14-194" fmla="*/ 661544 h 2633810"/>
              <a:gd name="connsiteX15-195" fmla="*/ 677114 w 3217557"/>
              <a:gd name="connsiteY15-196" fmla="*/ 569491 h 2633810"/>
              <a:gd name="connsiteX16-197" fmla="*/ 330916 w 3217557"/>
              <a:gd name="connsiteY16-198" fmla="*/ 569491 h 2633810"/>
              <a:gd name="connsiteX17-199" fmla="*/ 0 w 3217557"/>
              <a:gd name="connsiteY17-200" fmla="*/ 900407 h 2633810"/>
              <a:gd name="connsiteX18-201" fmla="*/ 0 w 3217557"/>
              <a:gd name="connsiteY18-202" fmla="*/ 1952009 h 2633810"/>
              <a:gd name="connsiteX19-203" fmla="*/ 330916 w 3217557"/>
              <a:gd name="connsiteY19-204" fmla="*/ 2282925 h 2633810"/>
              <a:gd name="connsiteX20-205" fmla="*/ 711670 w 3217557"/>
              <a:gd name="connsiteY20-206" fmla="*/ 2282925 h 2633810"/>
              <a:gd name="connsiteX21-207" fmla="*/ 165895 w 3217557"/>
              <a:gd name="connsiteY21-208" fmla="*/ 2633810 h 2633810"/>
              <a:gd name="connsiteX22-209" fmla="*/ 1294529 w 3217557"/>
              <a:gd name="connsiteY22-210" fmla="*/ 2282925 h 2633810"/>
              <a:gd name="connsiteX23-211" fmla="*/ 2117356 w 3217557"/>
              <a:gd name="connsiteY23-212" fmla="*/ 2282925 h 2633810"/>
              <a:gd name="connsiteX24-213" fmla="*/ 2418395 w 3217557"/>
              <a:gd name="connsiteY24-214" fmla="*/ 2087951 h 2633810"/>
              <a:gd name="connsiteX25-215" fmla="*/ 1830857 w 3217557"/>
              <a:gd name="connsiteY25-216" fmla="*/ 1799347 h 2633810"/>
              <a:gd name="connsiteX26-217" fmla="*/ 1008030 w 3217557"/>
              <a:gd name="connsiteY26-218" fmla="*/ 1799347 h 2633810"/>
              <a:gd name="connsiteX27-219" fmla="*/ 677114 w 3217557"/>
              <a:gd name="connsiteY27-220" fmla="*/ 1468431 h 2633810"/>
              <a:gd name="connsiteX28-221" fmla="*/ 677114 w 3217557"/>
              <a:gd name="connsiteY28-222" fmla="*/ 569491 h 2633810"/>
              <a:gd name="connsiteX29-223" fmla="*/ 2886641 w 3217557"/>
              <a:gd name="connsiteY29-224" fmla="*/ 0 h 2633810"/>
              <a:gd name="connsiteX30-225" fmla="*/ 1100201 w 3217557"/>
              <a:gd name="connsiteY30-226" fmla="*/ 0 h 2633810"/>
              <a:gd name="connsiteX31-227" fmla="*/ 769285 w 3217557"/>
              <a:gd name="connsiteY31-228" fmla="*/ 330916 h 2633810"/>
              <a:gd name="connsiteX32-229" fmla="*/ 769285 w 3217557"/>
              <a:gd name="connsiteY32-230" fmla="*/ 1382518 h 2633810"/>
              <a:gd name="connsiteX33-231" fmla="*/ 1100201 w 3217557"/>
              <a:gd name="connsiteY33-232" fmla="*/ 1713434 h 2633810"/>
              <a:gd name="connsiteX34-233" fmla="*/ 1923028 w 3217557"/>
              <a:gd name="connsiteY34-234" fmla="*/ 1713434 h 2633810"/>
              <a:gd name="connsiteX35-235" fmla="*/ 3078958 w 3217557"/>
              <a:gd name="connsiteY35-236" fmla="*/ 2077967 h 2633810"/>
              <a:gd name="connsiteX36-237" fmla="*/ 2505887 w 3217557"/>
              <a:gd name="connsiteY36-238" fmla="*/ 1713434 h 2633810"/>
              <a:gd name="connsiteX37-239" fmla="*/ 2886641 w 3217557"/>
              <a:gd name="connsiteY37-240" fmla="*/ 1713434 h 2633810"/>
              <a:gd name="connsiteX38-241" fmla="*/ 3217557 w 3217557"/>
              <a:gd name="connsiteY38-242" fmla="*/ 1382518 h 2633810"/>
              <a:gd name="connsiteX39-243" fmla="*/ 3217557 w 3217557"/>
              <a:gd name="connsiteY39-244" fmla="*/ 330916 h 2633810"/>
              <a:gd name="connsiteX40-245" fmla="*/ 2886641 w 3217557"/>
              <a:gd name="connsiteY40-246" fmla="*/ 0 h 2633810"/>
              <a:gd name="connsiteX0-247" fmla="*/ 1384251 w 3217557"/>
              <a:gd name="connsiteY0-248" fmla="*/ 661544 h 2633810"/>
              <a:gd name="connsiteX1-249" fmla="*/ 1574067 w 3217557"/>
              <a:gd name="connsiteY1-250" fmla="*/ 851360 h 2633810"/>
              <a:gd name="connsiteX2-251" fmla="*/ 1384251 w 3217557"/>
              <a:gd name="connsiteY2-252" fmla="*/ 1041176 h 2633810"/>
              <a:gd name="connsiteX3-253" fmla="*/ 1194435 w 3217557"/>
              <a:gd name="connsiteY3-254" fmla="*/ 851360 h 2633810"/>
              <a:gd name="connsiteX4-255" fmla="*/ 1384251 w 3217557"/>
              <a:gd name="connsiteY4-256" fmla="*/ 661544 h 2633810"/>
              <a:gd name="connsiteX5-257" fmla="*/ 1993421 w 3217557"/>
              <a:gd name="connsiteY5-258" fmla="*/ 661544 h 2633810"/>
              <a:gd name="connsiteX6-259" fmla="*/ 2183237 w 3217557"/>
              <a:gd name="connsiteY6-260" fmla="*/ 851360 h 2633810"/>
              <a:gd name="connsiteX7-261" fmla="*/ 1993421 w 3217557"/>
              <a:gd name="connsiteY7-262" fmla="*/ 1041176 h 2633810"/>
              <a:gd name="connsiteX8-263" fmla="*/ 1803605 w 3217557"/>
              <a:gd name="connsiteY8-264" fmla="*/ 851360 h 2633810"/>
              <a:gd name="connsiteX9-265" fmla="*/ 1993421 w 3217557"/>
              <a:gd name="connsiteY9-266" fmla="*/ 661544 h 2633810"/>
              <a:gd name="connsiteX10-267" fmla="*/ 2602591 w 3217557"/>
              <a:gd name="connsiteY10-268" fmla="*/ 661544 h 2633810"/>
              <a:gd name="connsiteX11-269" fmla="*/ 2792407 w 3217557"/>
              <a:gd name="connsiteY11-270" fmla="*/ 851360 h 2633810"/>
              <a:gd name="connsiteX12-271" fmla="*/ 2602591 w 3217557"/>
              <a:gd name="connsiteY12-272" fmla="*/ 1041176 h 2633810"/>
              <a:gd name="connsiteX13-273" fmla="*/ 2412775 w 3217557"/>
              <a:gd name="connsiteY13-274" fmla="*/ 851360 h 2633810"/>
              <a:gd name="connsiteX14-275" fmla="*/ 2602591 w 3217557"/>
              <a:gd name="connsiteY14-276" fmla="*/ 661544 h 2633810"/>
              <a:gd name="connsiteX15-277" fmla="*/ 677114 w 3217557"/>
              <a:gd name="connsiteY15-278" fmla="*/ 569491 h 2633810"/>
              <a:gd name="connsiteX16-279" fmla="*/ 330916 w 3217557"/>
              <a:gd name="connsiteY16-280" fmla="*/ 569491 h 2633810"/>
              <a:gd name="connsiteX17-281" fmla="*/ 0 w 3217557"/>
              <a:gd name="connsiteY17-282" fmla="*/ 900407 h 2633810"/>
              <a:gd name="connsiteX18-283" fmla="*/ 0 w 3217557"/>
              <a:gd name="connsiteY18-284" fmla="*/ 1952009 h 2633810"/>
              <a:gd name="connsiteX19-285" fmla="*/ 330916 w 3217557"/>
              <a:gd name="connsiteY19-286" fmla="*/ 2282925 h 2633810"/>
              <a:gd name="connsiteX20-287" fmla="*/ 711670 w 3217557"/>
              <a:gd name="connsiteY20-288" fmla="*/ 2282925 h 2633810"/>
              <a:gd name="connsiteX21-289" fmla="*/ 165895 w 3217557"/>
              <a:gd name="connsiteY21-290" fmla="*/ 2633810 h 2633810"/>
              <a:gd name="connsiteX22-291" fmla="*/ 1294529 w 3217557"/>
              <a:gd name="connsiteY22-292" fmla="*/ 2282925 h 2633810"/>
              <a:gd name="connsiteX23-293" fmla="*/ 2117356 w 3217557"/>
              <a:gd name="connsiteY23-294" fmla="*/ 2282925 h 2633810"/>
              <a:gd name="connsiteX24-295" fmla="*/ 2418395 w 3217557"/>
              <a:gd name="connsiteY24-296" fmla="*/ 2087951 h 2633810"/>
              <a:gd name="connsiteX25-297" fmla="*/ 1830857 w 3217557"/>
              <a:gd name="connsiteY25-298" fmla="*/ 1799347 h 2633810"/>
              <a:gd name="connsiteX26-299" fmla="*/ 1008030 w 3217557"/>
              <a:gd name="connsiteY26-300" fmla="*/ 1799347 h 2633810"/>
              <a:gd name="connsiteX27-301" fmla="*/ 677114 w 3217557"/>
              <a:gd name="connsiteY27-302" fmla="*/ 1468431 h 2633810"/>
              <a:gd name="connsiteX28-303" fmla="*/ 677114 w 3217557"/>
              <a:gd name="connsiteY28-304" fmla="*/ 569491 h 2633810"/>
              <a:gd name="connsiteX29-305" fmla="*/ 2886641 w 3217557"/>
              <a:gd name="connsiteY29-306" fmla="*/ 0 h 2633810"/>
              <a:gd name="connsiteX30-307" fmla="*/ 1100201 w 3217557"/>
              <a:gd name="connsiteY30-308" fmla="*/ 0 h 2633810"/>
              <a:gd name="connsiteX31-309" fmla="*/ 769285 w 3217557"/>
              <a:gd name="connsiteY31-310" fmla="*/ 330916 h 2633810"/>
              <a:gd name="connsiteX32-311" fmla="*/ 769285 w 3217557"/>
              <a:gd name="connsiteY32-312" fmla="*/ 1382518 h 2633810"/>
              <a:gd name="connsiteX33-313" fmla="*/ 1100201 w 3217557"/>
              <a:gd name="connsiteY33-314" fmla="*/ 1713434 h 2633810"/>
              <a:gd name="connsiteX34-315" fmla="*/ 1923028 w 3217557"/>
              <a:gd name="connsiteY34-316" fmla="*/ 1713434 h 2633810"/>
              <a:gd name="connsiteX35-317" fmla="*/ 3078958 w 3217557"/>
              <a:gd name="connsiteY35-318" fmla="*/ 2077967 h 2633810"/>
              <a:gd name="connsiteX36-319" fmla="*/ 2505887 w 3217557"/>
              <a:gd name="connsiteY36-320" fmla="*/ 1713434 h 2633810"/>
              <a:gd name="connsiteX37-321" fmla="*/ 2886641 w 3217557"/>
              <a:gd name="connsiteY37-322" fmla="*/ 1713434 h 2633810"/>
              <a:gd name="connsiteX38-323" fmla="*/ 3217557 w 3217557"/>
              <a:gd name="connsiteY38-324" fmla="*/ 1382518 h 2633810"/>
              <a:gd name="connsiteX39-325" fmla="*/ 3217557 w 3217557"/>
              <a:gd name="connsiteY39-326" fmla="*/ 330916 h 2633810"/>
              <a:gd name="connsiteX40-327" fmla="*/ 2886641 w 3217557"/>
              <a:gd name="connsiteY40-328" fmla="*/ 0 h 2633810"/>
              <a:gd name="connsiteX0-329" fmla="*/ 1384251 w 3217557"/>
              <a:gd name="connsiteY0-330" fmla="*/ 661544 h 2654282"/>
              <a:gd name="connsiteX1-331" fmla="*/ 1574067 w 3217557"/>
              <a:gd name="connsiteY1-332" fmla="*/ 851360 h 2654282"/>
              <a:gd name="connsiteX2-333" fmla="*/ 1384251 w 3217557"/>
              <a:gd name="connsiteY2-334" fmla="*/ 1041176 h 2654282"/>
              <a:gd name="connsiteX3-335" fmla="*/ 1194435 w 3217557"/>
              <a:gd name="connsiteY3-336" fmla="*/ 851360 h 2654282"/>
              <a:gd name="connsiteX4-337" fmla="*/ 1384251 w 3217557"/>
              <a:gd name="connsiteY4-338" fmla="*/ 661544 h 2654282"/>
              <a:gd name="connsiteX5-339" fmla="*/ 1993421 w 3217557"/>
              <a:gd name="connsiteY5-340" fmla="*/ 661544 h 2654282"/>
              <a:gd name="connsiteX6-341" fmla="*/ 2183237 w 3217557"/>
              <a:gd name="connsiteY6-342" fmla="*/ 851360 h 2654282"/>
              <a:gd name="connsiteX7-343" fmla="*/ 1993421 w 3217557"/>
              <a:gd name="connsiteY7-344" fmla="*/ 1041176 h 2654282"/>
              <a:gd name="connsiteX8-345" fmla="*/ 1803605 w 3217557"/>
              <a:gd name="connsiteY8-346" fmla="*/ 851360 h 2654282"/>
              <a:gd name="connsiteX9-347" fmla="*/ 1993421 w 3217557"/>
              <a:gd name="connsiteY9-348" fmla="*/ 661544 h 2654282"/>
              <a:gd name="connsiteX10-349" fmla="*/ 2602591 w 3217557"/>
              <a:gd name="connsiteY10-350" fmla="*/ 661544 h 2654282"/>
              <a:gd name="connsiteX11-351" fmla="*/ 2792407 w 3217557"/>
              <a:gd name="connsiteY11-352" fmla="*/ 851360 h 2654282"/>
              <a:gd name="connsiteX12-353" fmla="*/ 2602591 w 3217557"/>
              <a:gd name="connsiteY12-354" fmla="*/ 1041176 h 2654282"/>
              <a:gd name="connsiteX13-355" fmla="*/ 2412775 w 3217557"/>
              <a:gd name="connsiteY13-356" fmla="*/ 851360 h 2654282"/>
              <a:gd name="connsiteX14-357" fmla="*/ 2602591 w 3217557"/>
              <a:gd name="connsiteY14-358" fmla="*/ 661544 h 2654282"/>
              <a:gd name="connsiteX15-359" fmla="*/ 677114 w 3217557"/>
              <a:gd name="connsiteY15-360" fmla="*/ 569491 h 2654282"/>
              <a:gd name="connsiteX16-361" fmla="*/ 330916 w 3217557"/>
              <a:gd name="connsiteY16-362" fmla="*/ 569491 h 2654282"/>
              <a:gd name="connsiteX17-363" fmla="*/ 0 w 3217557"/>
              <a:gd name="connsiteY17-364" fmla="*/ 900407 h 2654282"/>
              <a:gd name="connsiteX18-365" fmla="*/ 0 w 3217557"/>
              <a:gd name="connsiteY18-366" fmla="*/ 1952009 h 2654282"/>
              <a:gd name="connsiteX19-367" fmla="*/ 330916 w 3217557"/>
              <a:gd name="connsiteY19-368" fmla="*/ 2282925 h 2654282"/>
              <a:gd name="connsiteX20-369" fmla="*/ 711670 w 3217557"/>
              <a:gd name="connsiteY20-370" fmla="*/ 2282925 h 2654282"/>
              <a:gd name="connsiteX21-371" fmla="*/ 275077 w 3217557"/>
              <a:gd name="connsiteY21-372" fmla="*/ 2654282 h 2654282"/>
              <a:gd name="connsiteX22-373" fmla="*/ 1294529 w 3217557"/>
              <a:gd name="connsiteY22-374" fmla="*/ 2282925 h 2654282"/>
              <a:gd name="connsiteX23-375" fmla="*/ 2117356 w 3217557"/>
              <a:gd name="connsiteY23-376" fmla="*/ 2282925 h 2654282"/>
              <a:gd name="connsiteX24-377" fmla="*/ 2418395 w 3217557"/>
              <a:gd name="connsiteY24-378" fmla="*/ 2087951 h 2654282"/>
              <a:gd name="connsiteX25-379" fmla="*/ 1830857 w 3217557"/>
              <a:gd name="connsiteY25-380" fmla="*/ 1799347 h 2654282"/>
              <a:gd name="connsiteX26-381" fmla="*/ 1008030 w 3217557"/>
              <a:gd name="connsiteY26-382" fmla="*/ 1799347 h 2654282"/>
              <a:gd name="connsiteX27-383" fmla="*/ 677114 w 3217557"/>
              <a:gd name="connsiteY27-384" fmla="*/ 1468431 h 2654282"/>
              <a:gd name="connsiteX28-385" fmla="*/ 677114 w 3217557"/>
              <a:gd name="connsiteY28-386" fmla="*/ 569491 h 2654282"/>
              <a:gd name="connsiteX29-387" fmla="*/ 2886641 w 3217557"/>
              <a:gd name="connsiteY29-388" fmla="*/ 0 h 2654282"/>
              <a:gd name="connsiteX30-389" fmla="*/ 1100201 w 3217557"/>
              <a:gd name="connsiteY30-390" fmla="*/ 0 h 2654282"/>
              <a:gd name="connsiteX31-391" fmla="*/ 769285 w 3217557"/>
              <a:gd name="connsiteY31-392" fmla="*/ 330916 h 2654282"/>
              <a:gd name="connsiteX32-393" fmla="*/ 769285 w 3217557"/>
              <a:gd name="connsiteY32-394" fmla="*/ 1382518 h 2654282"/>
              <a:gd name="connsiteX33-395" fmla="*/ 1100201 w 3217557"/>
              <a:gd name="connsiteY33-396" fmla="*/ 1713434 h 2654282"/>
              <a:gd name="connsiteX34-397" fmla="*/ 1923028 w 3217557"/>
              <a:gd name="connsiteY34-398" fmla="*/ 1713434 h 2654282"/>
              <a:gd name="connsiteX35-399" fmla="*/ 3078958 w 3217557"/>
              <a:gd name="connsiteY35-400" fmla="*/ 2077967 h 2654282"/>
              <a:gd name="connsiteX36-401" fmla="*/ 2505887 w 3217557"/>
              <a:gd name="connsiteY36-402" fmla="*/ 1713434 h 2654282"/>
              <a:gd name="connsiteX37-403" fmla="*/ 2886641 w 3217557"/>
              <a:gd name="connsiteY37-404" fmla="*/ 1713434 h 2654282"/>
              <a:gd name="connsiteX38-405" fmla="*/ 3217557 w 3217557"/>
              <a:gd name="connsiteY38-406" fmla="*/ 1382518 h 2654282"/>
              <a:gd name="connsiteX39-407" fmla="*/ 3217557 w 3217557"/>
              <a:gd name="connsiteY39-408" fmla="*/ 330916 h 2654282"/>
              <a:gd name="connsiteX40-409" fmla="*/ 2886641 w 3217557"/>
              <a:gd name="connsiteY40-410" fmla="*/ 0 h 2654282"/>
              <a:gd name="connsiteX0-411" fmla="*/ 1384251 w 3217557"/>
              <a:gd name="connsiteY0-412" fmla="*/ 661544 h 2654282"/>
              <a:gd name="connsiteX1-413" fmla="*/ 1574067 w 3217557"/>
              <a:gd name="connsiteY1-414" fmla="*/ 851360 h 2654282"/>
              <a:gd name="connsiteX2-415" fmla="*/ 1384251 w 3217557"/>
              <a:gd name="connsiteY2-416" fmla="*/ 1041176 h 2654282"/>
              <a:gd name="connsiteX3-417" fmla="*/ 1194435 w 3217557"/>
              <a:gd name="connsiteY3-418" fmla="*/ 851360 h 2654282"/>
              <a:gd name="connsiteX4-419" fmla="*/ 1384251 w 3217557"/>
              <a:gd name="connsiteY4-420" fmla="*/ 661544 h 2654282"/>
              <a:gd name="connsiteX5-421" fmla="*/ 1993421 w 3217557"/>
              <a:gd name="connsiteY5-422" fmla="*/ 661544 h 2654282"/>
              <a:gd name="connsiteX6-423" fmla="*/ 2183237 w 3217557"/>
              <a:gd name="connsiteY6-424" fmla="*/ 851360 h 2654282"/>
              <a:gd name="connsiteX7-425" fmla="*/ 1993421 w 3217557"/>
              <a:gd name="connsiteY7-426" fmla="*/ 1041176 h 2654282"/>
              <a:gd name="connsiteX8-427" fmla="*/ 1803605 w 3217557"/>
              <a:gd name="connsiteY8-428" fmla="*/ 851360 h 2654282"/>
              <a:gd name="connsiteX9-429" fmla="*/ 1993421 w 3217557"/>
              <a:gd name="connsiteY9-430" fmla="*/ 661544 h 2654282"/>
              <a:gd name="connsiteX10-431" fmla="*/ 2602591 w 3217557"/>
              <a:gd name="connsiteY10-432" fmla="*/ 661544 h 2654282"/>
              <a:gd name="connsiteX11-433" fmla="*/ 2792407 w 3217557"/>
              <a:gd name="connsiteY11-434" fmla="*/ 851360 h 2654282"/>
              <a:gd name="connsiteX12-435" fmla="*/ 2602591 w 3217557"/>
              <a:gd name="connsiteY12-436" fmla="*/ 1041176 h 2654282"/>
              <a:gd name="connsiteX13-437" fmla="*/ 2412775 w 3217557"/>
              <a:gd name="connsiteY13-438" fmla="*/ 851360 h 2654282"/>
              <a:gd name="connsiteX14-439" fmla="*/ 2602591 w 3217557"/>
              <a:gd name="connsiteY14-440" fmla="*/ 661544 h 2654282"/>
              <a:gd name="connsiteX15-441" fmla="*/ 677114 w 3217557"/>
              <a:gd name="connsiteY15-442" fmla="*/ 569491 h 2654282"/>
              <a:gd name="connsiteX16-443" fmla="*/ 330916 w 3217557"/>
              <a:gd name="connsiteY16-444" fmla="*/ 569491 h 2654282"/>
              <a:gd name="connsiteX17-445" fmla="*/ 0 w 3217557"/>
              <a:gd name="connsiteY17-446" fmla="*/ 900407 h 2654282"/>
              <a:gd name="connsiteX18-447" fmla="*/ 0 w 3217557"/>
              <a:gd name="connsiteY18-448" fmla="*/ 1952009 h 2654282"/>
              <a:gd name="connsiteX19-449" fmla="*/ 330916 w 3217557"/>
              <a:gd name="connsiteY19-450" fmla="*/ 2282925 h 2654282"/>
              <a:gd name="connsiteX20-451" fmla="*/ 711670 w 3217557"/>
              <a:gd name="connsiteY20-452" fmla="*/ 2282925 h 2654282"/>
              <a:gd name="connsiteX21-453" fmla="*/ 275077 w 3217557"/>
              <a:gd name="connsiteY21-454" fmla="*/ 2654282 h 2654282"/>
              <a:gd name="connsiteX22-455" fmla="*/ 1294529 w 3217557"/>
              <a:gd name="connsiteY22-456" fmla="*/ 2282925 h 2654282"/>
              <a:gd name="connsiteX23-457" fmla="*/ 2117356 w 3217557"/>
              <a:gd name="connsiteY23-458" fmla="*/ 2282925 h 2654282"/>
              <a:gd name="connsiteX24-459" fmla="*/ 2418395 w 3217557"/>
              <a:gd name="connsiteY24-460" fmla="*/ 2087951 h 2654282"/>
              <a:gd name="connsiteX25-461" fmla="*/ 1830857 w 3217557"/>
              <a:gd name="connsiteY25-462" fmla="*/ 1799347 h 2654282"/>
              <a:gd name="connsiteX26-463" fmla="*/ 1008030 w 3217557"/>
              <a:gd name="connsiteY26-464" fmla="*/ 1799347 h 2654282"/>
              <a:gd name="connsiteX27-465" fmla="*/ 677114 w 3217557"/>
              <a:gd name="connsiteY27-466" fmla="*/ 1468431 h 2654282"/>
              <a:gd name="connsiteX28-467" fmla="*/ 677114 w 3217557"/>
              <a:gd name="connsiteY28-468" fmla="*/ 569491 h 2654282"/>
              <a:gd name="connsiteX29-469" fmla="*/ 2886641 w 3217557"/>
              <a:gd name="connsiteY29-470" fmla="*/ 0 h 2654282"/>
              <a:gd name="connsiteX30-471" fmla="*/ 1100201 w 3217557"/>
              <a:gd name="connsiteY30-472" fmla="*/ 0 h 2654282"/>
              <a:gd name="connsiteX31-473" fmla="*/ 769285 w 3217557"/>
              <a:gd name="connsiteY31-474" fmla="*/ 330916 h 2654282"/>
              <a:gd name="connsiteX32-475" fmla="*/ 769285 w 3217557"/>
              <a:gd name="connsiteY32-476" fmla="*/ 1382518 h 2654282"/>
              <a:gd name="connsiteX33-477" fmla="*/ 1100201 w 3217557"/>
              <a:gd name="connsiteY33-478" fmla="*/ 1713434 h 2654282"/>
              <a:gd name="connsiteX34-479" fmla="*/ 1923028 w 3217557"/>
              <a:gd name="connsiteY34-480" fmla="*/ 1713434 h 2654282"/>
              <a:gd name="connsiteX35-481" fmla="*/ 3078958 w 3217557"/>
              <a:gd name="connsiteY35-482" fmla="*/ 2077967 h 2654282"/>
              <a:gd name="connsiteX36-483" fmla="*/ 2505887 w 3217557"/>
              <a:gd name="connsiteY36-484" fmla="*/ 1713434 h 2654282"/>
              <a:gd name="connsiteX37-485" fmla="*/ 2886641 w 3217557"/>
              <a:gd name="connsiteY37-486" fmla="*/ 1713434 h 2654282"/>
              <a:gd name="connsiteX38-487" fmla="*/ 3217557 w 3217557"/>
              <a:gd name="connsiteY38-488" fmla="*/ 1382518 h 2654282"/>
              <a:gd name="connsiteX39-489" fmla="*/ 3217557 w 3217557"/>
              <a:gd name="connsiteY39-490" fmla="*/ 330916 h 2654282"/>
              <a:gd name="connsiteX40-491" fmla="*/ 2886641 w 3217557"/>
              <a:gd name="connsiteY40-492" fmla="*/ 0 h 2654282"/>
              <a:gd name="connsiteX0-493" fmla="*/ 1384251 w 3217557"/>
              <a:gd name="connsiteY0-494" fmla="*/ 661544 h 2654282"/>
              <a:gd name="connsiteX1-495" fmla="*/ 1574067 w 3217557"/>
              <a:gd name="connsiteY1-496" fmla="*/ 851360 h 2654282"/>
              <a:gd name="connsiteX2-497" fmla="*/ 1384251 w 3217557"/>
              <a:gd name="connsiteY2-498" fmla="*/ 1041176 h 2654282"/>
              <a:gd name="connsiteX3-499" fmla="*/ 1194435 w 3217557"/>
              <a:gd name="connsiteY3-500" fmla="*/ 851360 h 2654282"/>
              <a:gd name="connsiteX4-501" fmla="*/ 1384251 w 3217557"/>
              <a:gd name="connsiteY4-502" fmla="*/ 661544 h 2654282"/>
              <a:gd name="connsiteX5-503" fmla="*/ 1993421 w 3217557"/>
              <a:gd name="connsiteY5-504" fmla="*/ 661544 h 2654282"/>
              <a:gd name="connsiteX6-505" fmla="*/ 2183237 w 3217557"/>
              <a:gd name="connsiteY6-506" fmla="*/ 851360 h 2654282"/>
              <a:gd name="connsiteX7-507" fmla="*/ 1993421 w 3217557"/>
              <a:gd name="connsiteY7-508" fmla="*/ 1041176 h 2654282"/>
              <a:gd name="connsiteX8-509" fmla="*/ 1803605 w 3217557"/>
              <a:gd name="connsiteY8-510" fmla="*/ 851360 h 2654282"/>
              <a:gd name="connsiteX9-511" fmla="*/ 1993421 w 3217557"/>
              <a:gd name="connsiteY9-512" fmla="*/ 661544 h 2654282"/>
              <a:gd name="connsiteX10-513" fmla="*/ 2602591 w 3217557"/>
              <a:gd name="connsiteY10-514" fmla="*/ 661544 h 2654282"/>
              <a:gd name="connsiteX11-515" fmla="*/ 2792407 w 3217557"/>
              <a:gd name="connsiteY11-516" fmla="*/ 851360 h 2654282"/>
              <a:gd name="connsiteX12-517" fmla="*/ 2602591 w 3217557"/>
              <a:gd name="connsiteY12-518" fmla="*/ 1041176 h 2654282"/>
              <a:gd name="connsiteX13-519" fmla="*/ 2412775 w 3217557"/>
              <a:gd name="connsiteY13-520" fmla="*/ 851360 h 2654282"/>
              <a:gd name="connsiteX14-521" fmla="*/ 2602591 w 3217557"/>
              <a:gd name="connsiteY14-522" fmla="*/ 661544 h 2654282"/>
              <a:gd name="connsiteX15-523" fmla="*/ 677114 w 3217557"/>
              <a:gd name="connsiteY15-524" fmla="*/ 569491 h 2654282"/>
              <a:gd name="connsiteX16-525" fmla="*/ 330916 w 3217557"/>
              <a:gd name="connsiteY16-526" fmla="*/ 569491 h 2654282"/>
              <a:gd name="connsiteX17-527" fmla="*/ 0 w 3217557"/>
              <a:gd name="connsiteY17-528" fmla="*/ 900407 h 2654282"/>
              <a:gd name="connsiteX18-529" fmla="*/ 0 w 3217557"/>
              <a:gd name="connsiteY18-530" fmla="*/ 1952009 h 2654282"/>
              <a:gd name="connsiteX19-531" fmla="*/ 330916 w 3217557"/>
              <a:gd name="connsiteY19-532" fmla="*/ 2282925 h 2654282"/>
              <a:gd name="connsiteX20-533" fmla="*/ 711670 w 3217557"/>
              <a:gd name="connsiteY20-534" fmla="*/ 2282925 h 2654282"/>
              <a:gd name="connsiteX21-535" fmla="*/ 275077 w 3217557"/>
              <a:gd name="connsiteY21-536" fmla="*/ 2654282 h 2654282"/>
              <a:gd name="connsiteX22-537" fmla="*/ 1294529 w 3217557"/>
              <a:gd name="connsiteY22-538" fmla="*/ 2282925 h 2654282"/>
              <a:gd name="connsiteX23-539" fmla="*/ 2117356 w 3217557"/>
              <a:gd name="connsiteY23-540" fmla="*/ 2282925 h 2654282"/>
              <a:gd name="connsiteX24-541" fmla="*/ 2418395 w 3217557"/>
              <a:gd name="connsiteY24-542" fmla="*/ 2087951 h 2654282"/>
              <a:gd name="connsiteX25-543" fmla="*/ 1830857 w 3217557"/>
              <a:gd name="connsiteY25-544" fmla="*/ 1799347 h 2654282"/>
              <a:gd name="connsiteX26-545" fmla="*/ 1008030 w 3217557"/>
              <a:gd name="connsiteY26-546" fmla="*/ 1799347 h 2654282"/>
              <a:gd name="connsiteX27-547" fmla="*/ 677114 w 3217557"/>
              <a:gd name="connsiteY27-548" fmla="*/ 1468431 h 2654282"/>
              <a:gd name="connsiteX28-549" fmla="*/ 677114 w 3217557"/>
              <a:gd name="connsiteY28-550" fmla="*/ 569491 h 2654282"/>
              <a:gd name="connsiteX29-551" fmla="*/ 2886641 w 3217557"/>
              <a:gd name="connsiteY29-552" fmla="*/ 0 h 2654282"/>
              <a:gd name="connsiteX30-553" fmla="*/ 1100201 w 3217557"/>
              <a:gd name="connsiteY30-554" fmla="*/ 0 h 2654282"/>
              <a:gd name="connsiteX31-555" fmla="*/ 769285 w 3217557"/>
              <a:gd name="connsiteY31-556" fmla="*/ 330916 h 2654282"/>
              <a:gd name="connsiteX32-557" fmla="*/ 769285 w 3217557"/>
              <a:gd name="connsiteY32-558" fmla="*/ 1382518 h 2654282"/>
              <a:gd name="connsiteX33-559" fmla="*/ 1100201 w 3217557"/>
              <a:gd name="connsiteY33-560" fmla="*/ 1713434 h 2654282"/>
              <a:gd name="connsiteX34-561" fmla="*/ 1923028 w 3217557"/>
              <a:gd name="connsiteY34-562" fmla="*/ 1713434 h 2654282"/>
              <a:gd name="connsiteX35-563" fmla="*/ 3078958 w 3217557"/>
              <a:gd name="connsiteY35-564" fmla="*/ 2077967 h 2654282"/>
              <a:gd name="connsiteX36-565" fmla="*/ 2505887 w 3217557"/>
              <a:gd name="connsiteY36-566" fmla="*/ 1713434 h 2654282"/>
              <a:gd name="connsiteX37-567" fmla="*/ 2886641 w 3217557"/>
              <a:gd name="connsiteY37-568" fmla="*/ 1713434 h 2654282"/>
              <a:gd name="connsiteX38-569" fmla="*/ 3217557 w 3217557"/>
              <a:gd name="connsiteY38-570" fmla="*/ 1382518 h 2654282"/>
              <a:gd name="connsiteX39-571" fmla="*/ 3217557 w 3217557"/>
              <a:gd name="connsiteY39-572" fmla="*/ 330916 h 2654282"/>
              <a:gd name="connsiteX40-573" fmla="*/ 2886641 w 3217557"/>
              <a:gd name="connsiteY40-574" fmla="*/ 0 h 2654282"/>
              <a:gd name="connsiteX0-575" fmla="*/ 1384251 w 3217557"/>
              <a:gd name="connsiteY0-576" fmla="*/ 661544 h 2654282"/>
              <a:gd name="connsiteX1-577" fmla="*/ 1574067 w 3217557"/>
              <a:gd name="connsiteY1-578" fmla="*/ 851360 h 2654282"/>
              <a:gd name="connsiteX2-579" fmla="*/ 1384251 w 3217557"/>
              <a:gd name="connsiteY2-580" fmla="*/ 1041176 h 2654282"/>
              <a:gd name="connsiteX3-581" fmla="*/ 1194435 w 3217557"/>
              <a:gd name="connsiteY3-582" fmla="*/ 851360 h 2654282"/>
              <a:gd name="connsiteX4-583" fmla="*/ 1384251 w 3217557"/>
              <a:gd name="connsiteY4-584" fmla="*/ 661544 h 2654282"/>
              <a:gd name="connsiteX5-585" fmla="*/ 1993421 w 3217557"/>
              <a:gd name="connsiteY5-586" fmla="*/ 661544 h 2654282"/>
              <a:gd name="connsiteX6-587" fmla="*/ 2183237 w 3217557"/>
              <a:gd name="connsiteY6-588" fmla="*/ 851360 h 2654282"/>
              <a:gd name="connsiteX7-589" fmla="*/ 1993421 w 3217557"/>
              <a:gd name="connsiteY7-590" fmla="*/ 1041176 h 2654282"/>
              <a:gd name="connsiteX8-591" fmla="*/ 1803605 w 3217557"/>
              <a:gd name="connsiteY8-592" fmla="*/ 851360 h 2654282"/>
              <a:gd name="connsiteX9-593" fmla="*/ 1993421 w 3217557"/>
              <a:gd name="connsiteY9-594" fmla="*/ 661544 h 2654282"/>
              <a:gd name="connsiteX10-595" fmla="*/ 2602591 w 3217557"/>
              <a:gd name="connsiteY10-596" fmla="*/ 661544 h 2654282"/>
              <a:gd name="connsiteX11-597" fmla="*/ 2792407 w 3217557"/>
              <a:gd name="connsiteY11-598" fmla="*/ 851360 h 2654282"/>
              <a:gd name="connsiteX12-599" fmla="*/ 2602591 w 3217557"/>
              <a:gd name="connsiteY12-600" fmla="*/ 1041176 h 2654282"/>
              <a:gd name="connsiteX13-601" fmla="*/ 2412775 w 3217557"/>
              <a:gd name="connsiteY13-602" fmla="*/ 851360 h 2654282"/>
              <a:gd name="connsiteX14-603" fmla="*/ 2602591 w 3217557"/>
              <a:gd name="connsiteY14-604" fmla="*/ 661544 h 2654282"/>
              <a:gd name="connsiteX15-605" fmla="*/ 677114 w 3217557"/>
              <a:gd name="connsiteY15-606" fmla="*/ 569491 h 2654282"/>
              <a:gd name="connsiteX16-607" fmla="*/ 330916 w 3217557"/>
              <a:gd name="connsiteY16-608" fmla="*/ 569491 h 2654282"/>
              <a:gd name="connsiteX17-609" fmla="*/ 0 w 3217557"/>
              <a:gd name="connsiteY17-610" fmla="*/ 900407 h 2654282"/>
              <a:gd name="connsiteX18-611" fmla="*/ 0 w 3217557"/>
              <a:gd name="connsiteY18-612" fmla="*/ 1952009 h 2654282"/>
              <a:gd name="connsiteX19-613" fmla="*/ 330916 w 3217557"/>
              <a:gd name="connsiteY19-614" fmla="*/ 2282925 h 2654282"/>
              <a:gd name="connsiteX20-615" fmla="*/ 711670 w 3217557"/>
              <a:gd name="connsiteY20-616" fmla="*/ 2282925 h 2654282"/>
              <a:gd name="connsiteX21-617" fmla="*/ 275077 w 3217557"/>
              <a:gd name="connsiteY21-618" fmla="*/ 2654282 h 2654282"/>
              <a:gd name="connsiteX22-619" fmla="*/ 1294529 w 3217557"/>
              <a:gd name="connsiteY22-620" fmla="*/ 2282925 h 2654282"/>
              <a:gd name="connsiteX23-621" fmla="*/ 2117356 w 3217557"/>
              <a:gd name="connsiteY23-622" fmla="*/ 2282925 h 2654282"/>
              <a:gd name="connsiteX24-623" fmla="*/ 2418395 w 3217557"/>
              <a:gd name="connsiteY24-624" fmla="*/ 2087951 h 2654282"/>
              <a:gd name="connsiteX25-625" fmla="*/ 1830857 w 3217557"/>
              <a:gd name="connsiteY25-626" fmla="*/ 1799347 h 2654282"/>
              <a:gd name="connsiteX26-627" fmla="*/ 1008030 w 3217557"/>
              <a:gd name="connsiteY26-628" fmla="*/ 1799347 h 2654282"/>
              <a:gd name="connsiteX27-629" fmla="*/ 677114 w 3217557"/>
              <a:gd name="connsiteY27-630" fmla="*/ 1468431 h 2654282"/>
              <a:gd name="connsiteX28-631" fmla="*/ 677114 w 3217557"/>
              <a:gd name="connsiteY28-632" fmla="*/ 569491 h 2654282"/>
              <a:gd name="connsiteX29-633" fmla="*/ 2886641 w 3217557"/>
              <a:gd name="connsiteY29-634" fmla="*/ 0 h 2654282"/>
              <a:gd name="connsiteX30-635" fmla="*/ 1100201 w 3217557"/>
              <a:gd name="connsiteY30-636" fmla="*/ 0 h 2654282"/>
              <a:gd name="connsiteX31-637" fmla="*/ 769285 w 3217557"/>
              <a:gd name="connsiteY31-638" fmla="*/ 330916 h 2654282"/>
              <a:gd name="connsiteX32-639" fmla="*/ 769285 w 3217557"/>
              <a:gd name="connsiteY32-640" fmla="*/ 1382518 h 2654282"/>
              <a:gd name="connsiteX33-641" fmla="*/ 1100201 w 3217557"/>
              <a:gd name="connsiteY33-642" fmla="*/ 1713434 h 2654282"/>
              <a:gd name="connsiteX34-643" fmla="*/ 1923028 w 3217557"/>
              <a:gd name="connsiteY34-644" fmla="*/ 1713434 h 2654282"/>
              <a:gd name="connsiteX35-645" fmla="*/ 3078958 w 3217557"/>
              <a:gd name="connsiteY35-646" fmla="*/ 2077967 h 2654282"/>
              <a:gd name="connsiteX36-647" fmla="*/ 2505887 w 3217557"/>
              <a:gd name="connsiteY36-648" fmla="*/ 1713434 h 2654282"/>
              <a:gd name="connsiteX37-649" fmla="*/ 2886641 w 3217557"/>
              <a:gd name="connsiteY37-650" fmla="*/ 1713434 h 2654282"/>
              <a:gd name="connsiteX38-651" fmla="*/ 3217557 w 3217557"/>
              <a:gd name="connsiteY38-652" fmla="*/ 1382518 h 2654282"/>
              <a:gd name="connsiteX39-653" fmla="*/ 3217557 w 3217557"/>
              <a:gd name="connsiteY39-654" fmla="*/ 330916 h 2654282"/>
              <a:gd name="connsiteX40-655" fmla="*/ 2886641 w 3217557"/>
              <a:gd name="connsiteY40-656" fmla="*/ 0 h 2654282"/>
              <a:gd name="connsiteX0-657" fmla="*/ 1384251 w 3217557"/>
              <a:gd name="connsiteY0-658" fmla="*/ 661544 h 2654282"/>
              <a:gd name="connsiteX1-659" fmla="*/ 1574067 w 3217557"/>
              <a:gd name="connsiteY1-660" fmla="*/ 851360 h 2654282"/>
              <a:gd name="connsiteX2-661" fmla="*/ 1384251 w 3217557"/>
              <a:gd name="connsiteY2-662" fmla="*/ 1041176 h 2654282"/>
              <a:gd name="connsiteX3-663" fmla="*/ 1194435 w 3217557"/>
              <a:gd name="connsiteY3-664" fmla="*/ 851360 h 2654282"/>
              <a:gd name="connsiteX4-665" fmla="*/ 1384251 w 3217557"/>
              <a:gd name="connsiteY4-666" fmla="*/ 661544 h 2654282"/>
              <a:gd name="connsiteX5-667" fmla="*/ 1993421 w 3217557"/>
              <a:gd name="connsiteY5-668" fmla="*/ 661544 h 2654282"/>
              <a:gd name="connsiteX6-669" fmla="*/ 2183237 w 3217557"/>
              <a:gd name="connsiteY6-670" fmla="*/ 851360 h 2654282"/>
              <a:gd name="connsiteX7-671" fmla="*/ 1993421 w 3217557"/>
              <a:gd name="connsiteY7-672" fmla="*/ 1041176 h 2654282"/>
              <a:gd name="connsiteX8-673" fmla="*/ 1803605 w 3217557"/>
              <a:gd name="connsiteY8-674" fmla="*/ 851360 h 2654282"/>
              <a:gd name="connsiteX9-675" fmla="*/ 1993421 w 3217557"/>
              <a:gd name="connsiteY9-676" fmla="*/ 661544 h 2654282"/>
              <a:gd name="connsiteX10-677" fmla="*/ 2602591 w 3217557"/>
              <a:gd name="connsiteY10-678" fmla="*/ 661544 h 2654282"/>
              <a:gd name="connsiteX11-679" fmla="*/ 2792407 w 3217557"/>
              <a:gd name="connsiteY11-680" fmla="*/ 851360 h 2654282"/>
              <a:gd name="connsiteX12-681" fmla="*/ 2602591 w 3217557"/>
              <a:gd name="connsiteY12-682" fmla="*/ 1041176 h 2654282"/>
              <a:gd name="connsiteX13-683" fmla="*/ 2412775 w 3217557"/>
              <a:gd name="connsiteY13-684" fmla="*/ 851360 h 2654282"/>
              <a:gd name="connsiteX14-685" fmla="*/ 2602591 w 3217557"/>
              <a:gd name="connsiteY14-686" fmla="*/ 661544 h 2654282"/>
              <a:gd name="connsiteX15-687" fmla="*/ 677114 w 3217557"/>
              <a:gd name="connsiteY15-688" fmla="*/ 569491 h 2654282"/>
              <a:gd name="connsiteX16-689" fmla="*/ 330916 w 3217557"/>
              <a:gd name="connsiteY16-690" fmla="*/ 569491 h 2654282"/>
              <a:gd name="connsiteX17-691" fmla="*/ 0 w 3217557"/>
              <a:gd name="connsiteY17-692" fmla="*/ 900407 h 2654282"/>
              <a:gd name="connsiteX18-693" fmla="*/ 0 w 3217557"/>
              <a:gd name="connsiteY18-694" fmla="*/ 1952009 h 2654282"/>
              <a:gd name="connsiteX19-695" fmla="*/ 330916 w 3217557"/>
              <a:gd name="connsiteY19-696" fmla="*/ 2282925 h 2654282"/>
              <a:gd name="connsiteX20-697" fmla="*/ 711670 w 3217557"/>
              <a:gd name="connsiteY20-698" fmla="*/ 2282925 h 2654282"/>
              <a:gd name="connsiteX21-699" fmla="*/ 275077 w 3217557"/>
              <a:gd name="connsiteY21-700" fmla="*/ 2654282 h 2654282"/>
              <a:gd name="connsiteX22-701" fmla="*/ 1294529 w 3217557"/>
              <a:gd name="connsiteY22-702" fmla="*/ 2282925 h 2654282"/>
              <a:gd name="connsiteX23-703" fmla="*/ 2117356 w 3217557"/>
              <a:gd name="connsiteY23-704" fmla="*/ 2282925 h 2654282"/>
              <a:gd name="connsiteX24-705" fmla="*/ 2418395 w 3217557"/>
              <a:gd name="connsiteY24-706" fmla="*/ 2087951 h 2654282"/>
              <a:gd name="connsiteX25-707" fmla="*/ 1830857 w 3217557"/>
              <a:gd name="connsiteY25-708" fmla="*/ 1799347 h 2654282"/>
              <a:gd name="connsiteX26-709" fmla="*/ 1008030 w 3217557"/>
              <a:gd name="connsiteY26-710" fmla="*/ 1799347 h 2654282"/>
              <a:gd name="connsiteX27-711" fmla="*/ 677114 w 3217557"/>
              <a:gd name="connsiteY27-712" fmla="*/ 1468431 h 2654282"/>
              <a:gd name="connsiteX28-713" fmla="*/ 677114 w 3217557"/>
              <a:gd name="connsiteY28-714" fmla="*/ 569491 h 2654282"/>
              <a:gd name="connsiteX29-715" fmla="*/ 2886641 w 3217557"/>
              <a:gd name="connsiteY29-716" fmla="*/ 0 h 2654282"/>
              <a:gd name="connsiteX30-717" fmla="*/ 1100201 w 3217557"/>
              <a:gd name="connsiteY30-718" fmla="*/ 0 h 2654282"/>
              <a:gd name="connsiteX31-719" fmla="*/ 769285 w 3217557"/>
              <a:gd name="connsiteY31-720" fmla="*/ 330916 h 2654282"/>
              <a:gd name="connsiteX32-721" fmla="*/ 769285 w 3217557"/>
              <a:gd name="connsiteY32-722" fmla="*/ 1382518 h 2654282"/>
              <a:gd name="connsiteX33-723" fmla="*/ 1100201 w 3217557"/>
              <a:gd name="connsiteY33-724" fmla="*/ 1713434 h 2654282"/>
              <a:gd name="connsiteX34-725" fmla="*/ 1923028 w 3217557"/>
              <a:gd name="connsiteY34-726" fmla="*/ 1713434 h 2654282"/>
              <a:gd name="connsiteX35-727" fmla="*/ 3078958 w 3217557"/>
              <a:gd name="connsiteY35-728" fmla="*/ 2077967 h 2654282"/>
              <a:gd name="connsiteX36-729" fmla="*/ 2505887 w 3217557"/>
              <a:gd name="connsiteY36-730" fmla="*/ 1713434 h 2654282"/>
              <a:gd name="connsiteX37-731" fmla="*/ 2886641 w 3217557"/>
              <a:gd name="connsiteY37-732" fmla="*/ 1713434 h 2654282"/>
              <a:gd name="connsiteX38-733" fmla="*/ 3217557 w 3217557"/>
              <a:gd name="connsiteY38-734" fmla="*/ 1382518 h 2654282"/>
              <a:gd name="connsiteX39-735" fmla="*/ 3217557 w 3217557"/>
              <a:gd name="connsiteY39-736" fmla="*/ 330916 h 2654282"/>
              <a:gd name="connsiteX40-737" fmla="*/ 2886641 w 3217557"/>
              <a:gd name="connsiteY40-738" fmla="*/ 0 h 265428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0" name="Teardrop 1"/>
          <p:cNvSpPr/>
          <p:nvPr/>
        </p:nvSpPr>
        <p:spPr>
          <a:xfrm rot="18805991">
            <a:off x="5433711" y="3131092"/>
            <a:ext cx="343335" cy="339752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1" name="Rectangle 130"/>
          <p:cNvSpPr/>
          <p:nvPr/>
        </p:nvSpPr>
        <p:spPr>
          <a:xfrm>
            <a:off x="5684175" y="2040914"/>
            <a:ext cx="290101" cy="291418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2" name="Rectangle 9"/>
          <p:cNvSpPr/>
          <p:nvPr/>
        </p:nvSpPr>
        <p:spPr>
          <a:xfrm>
            <a:off x="6752329" y="3695931"/>
            <a:ext cx="285381" cy="284917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3" name="Block Arc 25"/>
          <p:cNvSpPr>
            <a:spLocks noChangeAspect="1"/>
          </p:cNvSpPr>
          <p:nvPr/>
        </p:nvSpPr>
        <p:spPr>
          <a:xfrm>
            <a:off x="5284738" y="4234730"/>
            <a:ext cx="243278" cy="35146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113490" y="598506"/>
            <a:ext cx="3921998" cy="5576040"/>
            <a:chOff x="1105009" y="665240"/>
            <a:chExt cx="3688534" cy="5244116"/>
          </a:xfrm>
        </p:grpSpPr>
        <p:sp>
          <p:nvSpPr>
            <p:cNvPr id="5" name="Freeform: Shape 4"/>
            <p:cNvSpPr/>
            <p:nvPr/>
          </p:nvSpPr>
          <p:spPr bwMode="auto">
            <a:xfrm rot="410959" flipH="1">
              <a:off x="1522252" y="1773885"/>
              <a:ext cx="2854049" cy="4135471"/>
            </a:xfrm>
            <a:custGeom>
              <a:avLst/>
              <a:gdLst>
                <a:gd name="connsiteX0" fmla="*/ 1696267 w 2854049"/>
                <a:gd name="connsiteY0" fmla="*/ 3431657 h 4135471"/>
                <a:gd name="connsiteX1" fmla="*/ 1344360 w 2854049"/>
                <a:gd name="connsiteY1" fmla="*/ 3783564 h 4135471"/>
                <a:gd name="connsiteX2" fmla="*/ 1696267 w 2854049"/>
                <a:gd name="connsiteY2" fmla="*/ 4135471 h 4135471"/>
                <a:gd name="connsiteX3" fmla="*/ 2048174 w 2854049"/>
                <a:gd name="connsiteY3" fmla="*/ 3783564 h 4135471"/>
                <a:gd name="connsiteX4" fmla="*/ 1696267 w 2854049"/>
                <a:gd name="connsiteY4" fmla="*/ 3431657 h 4135471"/>
                <a:gd name="connsiteX5" fmla="*/ 1470680 w 2854049"/>
                <a:gd name="connsiteY5" fmla="*/ 0 h 4135471"/>
                <a:gd name="connsiteX6" fmla="*/ 1360088 w 2854049"/>
                <a:gd name="connsiteY6" fmla="*/ 9020 h 4135471"/>
                <a:gd name="connsiteX7" fmla="*/ 1082638 w 2854049"/>
                <a:gd name="connsiteY7" fmla="*/ 72152 h 4135471"/>
                <a:gd name="connsiteX8" fmla="*/ 1000179 w 2854049"/>
                <a:gd name="connsiteY8" fmla="*/ 103217 h 4135471"/>
                <a:gd name="connsiteX9" fmla="*/ 918691 w 2854049"/>
                <a:gd name="connsiteY9" fmla="*/ 138291 h 4135471"/>
                <a:gd name="connsiteX10" fmla="*/ 839141 w 2854049"/>
                <a:gd name="connsiteY10" fmla="*/ 180379 h 4135471"/>
                <a:gd name="connsiteX11" fmla="*/ 765414 w 2854049"/>
                <a:gd name="connsiteY11" fmla="*/ 227479 h 4135471"/>
                <a:gd name="connsiteX12" fmla="*/ 694595 w 2854049"/>
                <a:gd name="connsiteY12" fmla="*/ 280591 h 4135471"/>
                <a:gd name="connsiteX13" fmla="*/ 629599 w 2854049"/>
                <a:gd name="connsiteY13" fmla="*/ 338714 h 4135471"/>
                <a:gd name="connsiteX14" fmla="*/ 569452 w 2854049"/>
                <a:gd name="connsiteY14" fmla="*/ 401847 h 4135471"/>
                <a:gd name="connsiteX15" fmla="*/ 515126 w 2854049"/>
                <a:gd name="connsiteY15" fmla="*/ 470992 h 4135471"/>
                <a:gd name="connsiteX16" fmla="*/ 467591 w 2854049"/>
                <a:gd name="connsiteY16" fmla="*/ 544147 h 4135471"/>
                <a:gd name="connsiteX17" fmla="*/ 426847 w 2854049"/>
                <a:gd name="connsiteY17" fmla="*/ 622311 h 4135471"/>
                <a:gd name="connsiteX18" fmla="*/ 392893 w 2854049"/>
                <a:gd name="connsiteY18" fmla="*/ 706488 h 4135471"/>
                <a:gd name="connsiteX19" fmla="*/ 338568 w 2854049"/>
                <a:gd name="connsiteY19" fmla="*/ 937976 h 4135471"/>
                <a:gd name="connsiteX20" fmla="*/ 333717 w 2854049"/>
                <a:gd name="connsiteY20" fmla="*/ 994094 h 4135471"/>
                <a:gd name="connsiteX21" fmla="*/ 331776 w 2854049"/>
                <a:gd name="connsiteY21" fmla="*/ 1047206 h 4135471"/>
                <a:gd name="connsiteX22" fmla="*/ 333717 w 2854049"/>
                <a:gd name="connsiteY22" fmla="*/ 1096308 h 4135471"/>
                <a:gd name="connsiteX23" fmla="*/ 334686 w 2854049"/>
                <a:gd name="connsiteY23" fmla="*/ 1145413 h 4135471"/>
                <a:gd name="connsiteX24" fmla="*/ 334686 w 2854049"/>
                <a:gd name="connsiteY24" fmla="*/ 1191509 h 4135471"/>
                <a:gd name="connsiteX25" fmla="*/ 329836 w 2854049"/>
                <a:gd name="connsiteY25" fmla="*/ 1234599 h 4135471"/>
                <a:gd name="connsiteX26" fmla="*/ 315284 w 2854049"/>
                <a:gd name="connsiteY26" fmla="*/ 1278693 h 4135471"/>
                <a:gd name="connsiteX27" fmla="*/ 289092 w 2854049"/>
                <a:gd name="connsiteY27" fmla="*/ 1331805 h 4135471"/>
                <a:gd name="connsiteX28" fmla="*/ 257078 w 2854049"/>
                <a:gd name="connsiteY28" fmla="*/ 1380908 h 4135471"/>
                <a:gd name="connsiteX29" fmla="*/ 222155 w 2854049"/>
                <a:gd name="connsiteY29" fmla="*/ 1423998 h 4135471"/>
                <a:gd name="connsiteX30" fmla="*/ 185291 w 2854049"/>
                <a:gd name="connsiteY30" fmla="*/ 1468092 h 4135471"/>
                <a:gd name="connsiteX31" fmla="*/ 146487 w 2854049"/>
                <a:gd name="connsiteY31" fmla="*/ 1508176 h 4135471"/>
                <a:gd name="connsiteX32" fmla="*/ 107683 w 2854049"/>
                <a:gd name="connsiteY32" fmla="*/ 1548261 h 4135471"/>
                <a:gd name="connsiteX33" fmla="*/ 70819 w 2854049"/>
                <a:gd name="connsiteY33" fmla="*/ 1592354 h 4135471"/>
                <a:gd name="connsiteX34" fmla="*/ 58206 w 2854049"/>
                <a:gd name="connsiteY34" fmla="*/ 1604378 h 4135471"/>
                <a:gd name="connsiteX35" fmla="*/ 42684 w 2854049"/>
                <a:gd name="connsiteY35" fmla="*/ 1619410 h 4135471"/>
                <a:gd name="connsiteX36" fmla="*/ 26193 w 2854049"/>
                <a:gd name="connsiteY36" fmla="*/ 1637448 h 4135471"/>
                <a:gd name="connsiteX37" fmla="*/ 12611 w 2854049"/>
                <a:gd name="connsiteY37" fmla="*/ 1655486 h 4135471"/>
                <a:gd name="connsiteX38" fmla="*/ 3882 w 2854049"/>
                <a:gd name="connsiteY38" fmla="*/ 1677533 h 4135471"/>
                <a:gd name="connsiteX39" fmla="*/ 0 w 2854049"/>
                <a:gd name="connsiteY39" fmla="*/ 1701583 h 4135471"/>
                <a:gd name="connsiteX40" fmla="*/ 4851 w 2854049"/>
                <a:gd name="connsiteY40" fmla="*/ 1726636 h 4135471"/>
                <a:gd name="connsiteX41" fmla="*/ 17462 w 2854049"/>
                <a:gd name="connsiteY41" fmla="*/ 1750687 h 4135471"/>
                <a:gd name="connsiteX42" fmla="*/ 38806 w 2854049"/>
                <a:gd name="connsiteY42" fmla="*/ 1770728 h 4135471"/>
                <a:gd name="connsiteX43" fmla="*/ 63057 w 2854049"/>
                <a:gd name="connsiteY43" fmla="*/ 1784759 h 4135471"/>
                <a:gd name="connsiteX44" fmla="*/ 93130 w 2854049"/>
                <a:gd name="connsiteY44" fmla="*/ 1797786 h 4135471"/>
                <a:gd name="connsiteX45" fmla="*/ 125143 w 2854049"/>
                <a:gd name="connsiteY45" fmla="*/ 1808809 h 4135471"/>
                <a:gd name="connsiteX46" fmla="*/ 157158 w 2854049"/>
                <a:gd name="connsiteY46" fmla="*/ 1819833 h 4135471"/>
                <a:gd name="connsiteX47" fmla="*/ 188201 w 2854049"/>
                <a:gd name="connsiteY47" fmla="*/ 1830855 h 4135471"/>
                <a:gd name="connsiteX48" fmla="*/ 218273 w 2854049"/>
                <a:gd name="connsiteY48" fmla="*/ 1843883 h 4135471"/>
                <a:gd name="connsiteX49" fmla="*/ 245437 w 2854049"/>
                <a:gd name="connsiteY49" fmla="*/ 1857912 h 4135471"/>
                <a:gd name="connsiteX50" fmla="*/ 264839 w 2854049"/>
                <a:gd name="connsiteY50" fmla="*/ 1875951 h 4135471"/>
                <a:gd name="connsiteX51" fmla="*/ 259018 w 2854049"/>
                <a:gd name="connsiteY51" fmla="*/ 1900001 h 4135471"/>
                <a:gd name="connsiteX52" fmla="*/ 248347 w 2854049"/>
                <a:gd name="connsiteY52" fmla="*/ 1922047 h 4135471"/>
                <a:gd name="connsiteX53" fmla="*/ 237676 w 2854049"/>
                <a:gd name="connsiteY53" fmla="*/ 1945097 h 4135471"/>
                <a:gd name="connsiteX54" fmla="*/ 226035 w 2854049"/>
                <a:gd name="connsiteY54" fmla="*/ 1967142 h 4135471"/>
                <a:gd name="connsiteX55" fmla="*/ 215364 w 2854049"/>
                <a:gd name="connsiteY55" fmla="*/ 1989189 h 4135471"/>
                <a:gd name="connsiteX56" fmla="*/ 207602 w 2854049"/>
                <a:gd name="connsiteY56" fmla="*/ 2011236 h 4135471"/>
                <a:gd name="connsiteX57" fmla="*/ 204693 w 2854049"/>
                <a:gd name="connsiteY57" fmla="*/ 2031277 h 4135471"/>
                <a:gd name="connsiteX58" fmla="*/ 206633 w 2854049"/>
                <a:gd name="connsiteY58" fmla="*/ 2053324 h 4135471"/>
                <a:gd name="connsiteX59" fmla="*/ 217304 w 2854049"/>
                <a:gd name="connsiteY59" fmla="*/ 2073366 h 4135471"/>
                <a:gd name="connsiteX60" fmla="*/ 236706 w 2854049"/>
                <a:gd name="connsiteY60" fmla="*/ 2093409 h 4135471"/>
                <a:gd name="connsiteX61" fmla="*/ 264839 w 2854049"/>
                <a:gd name="connsiteY61" fmla="*/ 2113450 h 4135471"/>
                <a:gd name="connsiteX62" fmla="*/ 259018 w 2854049"/>
                <a:gd name="connsiteY62" fmla="*/ 2129483 h 4135471"/>
                <a:gd name="connsiteX63" fmla="*/ 250288 w 2854049"/>
                <a:gd name="connsiteY63" fmla="*/ 2145517 h 4135471"/>
                <a:gd name="connsiteX64" fmla="*/ 243497 w 2854049"/>
                <a:gd name="connsiteY64" fmla="*/ 2164557 h 4135471"/>
                <a:gd name="connsiteX65" fmla="*/ 241557 w 2854049"/>
                <a:gd name="connsiteY65" fmla="*/ 2184601 h 4135471"/>
                <a:gd name="connsiteX66" fmla="*/ 245437 w 2854049"/>
                <a:gd name="connsiteY66" fmla="*/ 2204642 h 4135471"/>
                <a:gd name="connsiteX67" fmla="*/ 256109 w 2854049"/>
                <a:gd name="connsiteY67" fmla="*/ 2222680 h 4135471"/>
                <a:gd name="connsiteX68" fmla="*/ 269690 w 2854049"/>
                <a:gd name="connsiteY68" fmla="*/ 2236709 h 4135471"/>
                <a:gd name="connsiteX69" fmla="*/ 287151 w 2854049"/>
                <a:gd name="connsiteY69" fmla="*/ 2249737 h 4135471"/>
                <a:gd name="connsiteX70" fmla="*/ 304613 w 2854049"/>
                <a:gd name="connsiteY70" fmla="*/ 2258756 h 4135471"/>
                <a:gd name="connsiteX71" fmla="*/ 321105 w 2854049"/>
                <a:gd name="connsiteY71" fmla="*/ 2269780 h 4135471"/>
                <a:gd name="connsiteX72" fmla="*/ 336627 w 2854049"/>
                <a:gd name="connsiteY72" fmla="*/ 2284810 h 4135471"/>
                <a:gd name="connsiteX73" fmla="*/ 345358 w 2854049"/>
                <a:gd name="connsiteY73" fmla="*/ 2300845 h 4135471"/>
                <a:gd name="connsiteX74" fmla="*/ 354089 w 2854049"/>
                <a:gd name="connsiteY74" fmla="*/ 2329906 h 4135471"/>
                <a:gd name="connsiteX75" fmla="*/ 354089 w 2854049"/>
                <a:gd name="connsiteY75" fmla="*/ 2362976 h 4135471"/>
                <a:gd name="connsiteX76" fmla="*/ 351179 w 2854049"/>
                <a:gd name="connsiteY76" fmla="*/ 2394041 h 4135471"/>
                <a:gd name="connsiteX77" fmla="*/ 343417 w 2854049"/>
                <a:gd name="connsiteY77" fmla="*/ 2426108 h 4135471"/>
                <a:gd name="connsiteX78" fmla="*/ 336627 w 2854049"/>
                <a:gd name="connsiteY78" fmla="*/ 2457173 h 4135471"/>
                <a:gd name="connsiteX79" fmla="*/ 331776 w 2854049"/>
                <a:gd name="connsiteY79" fmla="*/ 2485233 h 4135471"/>
                <a:gd name="connsiteX80" fmla="*/ 327896 w 2854049"/>
                <a:gd name="connsiteY80" fmla="*/ 2525318 h 4135471"/>
                <a:gd name="connsiteX81" fmla="*/ 331776 w 2854049"/>
                <a:gd name="connsiteY81" fmla="*/ 2561393 h 4135471"/>
                <a:gd name="connsiteX82" fmla="*/ 342447 w 2854049"/>
                <a:gd name="connsiteY82" fmla="*/ 2594464 h 4135471"/>
                <a:gd name="connsiteX83" fmla="*/ 356029 w 2854049"/>
                <a:gd name="connsiteY83" fmla="*/ 2623524 h 4135471"/>
                <a:gd name="connsiteX84" fmla="*/ 375432 w 2854049"/>
                <a:gd name="connsiteY84" fmla="*/ 2646572 h 4135471"/>
                <a:gd name="connsiteX85" fmla="*/ 400654 w 2854049"/>
                <a:gd name="connsiteY85" fmla="*/ 2668619 h 4135471"/>
                <a:gd name="connsiteX86" fmla="*/ 424906 w 2854049"/>
                <a:gd name="connsiteY86" fmla="*/ 2686657 h 4135471"/>
                <a:gd name="connsiteX87" fmla="*/ 453040 w 2854049"/>
                <a:gd name="connsiteY87" fmla="*/ 2701688 h 4135471"/>
                <a:gd name="connsiteX88" fmla="*/ 481173 w 2854049"/>
                <a:gd name="connsiteY88" fmla="*/ 2714717 h 4135471"/>
                <a:gd name="connsiteX89" fmla="*/ 509306 w 2854049"/>
                <a:gd name="connsiteY89" fmla="*/ 2721731 h 4135471"/>
                <a:gd name="connsiteX90" fmla="*/ 560721 w 2854049"/>
                <a:gd name="connsiteY90" fmla="*/ 2730751 h 4135471"/>
                <a:gd name="connsiteX91" fmla="*/ 615047 w 2854049"/>
                <a:gd name="connsiteY91" fmla="*/ 2734758 h 4135471"/>
                <a:gd name="connsiteX92" fmla="*/ 672284 w 2854049"/>
                <a:gd name="connsiteY92" fmla="*/ 2732755 h 4135471"/>
                <a:gd name="connsiteX93" fmla="*/ 728550 w 2854049"/>
                <a:gd name="connsiteY93" fmla="*/ 2726742 h 4135471"/>
                <a:gd name="connsiteX94" fmla="*/ 784816 w 2854049"/>
                <a:gd name="connsiteY94" fmla="*/ 2719726 h 4135471"/>
                <a:gd name="connsiteX95" fmla="*/ 838171 w 2854049"/>
                <a:gd name="connsiteY95" fmla="*/ 2708704 h 4135471"/>
                <a:gd name="connsiteX96" fmla="*/ 885706 w 2854049"/>
                <a:gd name="connsiteY96" fmla="*/ 2695677 h 4135471"/>
                <a:gd name="connsiteX97" fmla="*/ 927421 w 2854049"/>
                <a:gd name="connsiteY97" fmla="*/ 2681646 h 4135471"/>
                <a:gd name="connsiteX98" fmla="*/ 944882 w 2854049"/>
                <a:gd name="connsiteY98" fmla="*/ 2675633 h 4135471"/>
                <a:gd name="connsiteX99" fmla="*/ 968165 w 2854049"/>
                <a:gd name="connsiteY99" fmla="*/ 2668619 h 4135471"/>
                <a:gd name="connsiteX100" fmla="*/ 993388 w 2854049"/>
                <a:gd name="connsiteY100" fmla="*/ 2661605 h 4135471"/>
                <a:gd name="connsiteX101" fmla="*/ 1019581 w 2854049"/>
                <a:gd name="connsiteY101" fmla="*/ 2654590 h 4135471"/>
                <a:gd name="connsiteX102" fmla="*/ 1047714 w 2854049"/>
                <a:gd name="connsiteY102" fmla="*/ 2650582 h 4135471"/>
                <a:gd name="connsiteX103" fmla="*/ 1075847 w 2854049"/>
                <a:gd name="connsiteY103" fmla="*/ 2648577 h 4135471"/>
                <a:gd name="connsiteX104" fmla="*/ 1100100 w 2854049"/>
                <a:gd name="connsiteY104" fmla="*/ 2652585 h 4135471"/>
                <a:gd name="connsiteX105" fmla="*/ 1121442 w 2854049"/>
                <a:gd name="connsiteY105" fmla="*/ 2661605 h 4135471"/>
                <a:gd name="connsiteX106" fmla="*/ 1140844 w 2854049"/>
                <a:gd name="connsiteY106" fmla="*/ 2679643 h 4135471"/>
                <a:gd name="connsiteX107" fmla="*/ 1158306 w 2854049"/>
                <a:gd name="connsiteY107" fmla="*/ 2708704 h 4135471"/>
                <a:gd name="connsiteX108" fmla="*/ 1174797 w 2854049"/>
                <a:gd name="connsiteY108" fmla="*/ 2745782 h 4135471"/>
                <a:gd name="connsiteX109" fmla="*/ 1190319 w 2854049"/>
                <a:gd name="connsiteY109" fmla="*/ 2788872 h 4135471"/>
                <a:gd name="connsiteX110" fmla="*/ 1202931 w 2854049"/>
                <a:gd name="connsiteY110" fmla="*/ 2837975 h 4135471"/>
                <a:gd name="connsiteX111" fmla="*/ 1215541 w 2854049"/>
                <a:gd name="connsiteY111" fmla="*/ 2889083 h 4135471"/>
                <a:gd name="connsiteX112" fmla="*/ 1226212 w 2854049"/>
                <a:gd name="connsiteY112" fmla="*/ 2942195 h 4135471"/>
                <a:gd name="connsiteX113" fmla="*/ 1235914 w 2854049"/>
                <a:gd name="connsiteY113" fmla="*/ 2996309 h 4135471"/>
                <a:gd name="connsiteX114" fmla="*/ 1245616 w 2854049"/>
                <a:gd name="connsiteY114" fmla="*/ 3049421 h 4135471"/>
                <a:gd name="connsiteX115" fmla="*/ 1252407 w 2854049"/>
                <a:gd name="connsiteY115" fmla="*/ 3098524 h 4135471"/>
                <a:gd name="connsiteX116" fmla="*/ 1261138 w 2854049"/>
                <a:gd name="connsiteY116" fmla="*/ 3144621 h 4135471"/>
                <a:gd name="connsiteX117" fmla="*/ 1267927 w 2854049"/>
                <a:gd name="connsiteY117" fmla="*/ 3182701 h 4135471"/>
                <a:gd name="connsiteX118" fmla="*/ 1273749 w 2854049"/>
                <a:gd name="connsiteY118" fmla="*/ 3215771 h 4135471"/>
                <a:gd name="connsiteX119" fmla="*/ 1405683 w 2854049"/>
                <a:gd name="connsiteY119" fmla="*/ 3238820 h 4135471"/>
                <a:gd name="connsiteX120" fmla="*/ 1539558 w 2854049"/>
                <a:gd name="connsiteY120" fmla="*/ 3251847 h 4135471"/>
                <a:gd name="connsiteX121" fmla="*/ 1677312 w 2854049"/>
                <a:gd name="connsiteY121" fmla="*/ 3253851 h 4135471"/>
                <a:gd name="connsiteX122" fmla="*/ 1817977 w 2854049"/>
                <a:gd name="connsiteY122" fmla="*/ 3246837 h 4135471"/>
                <a:gd name="connsiteX123" fmla="*/ 1963493 w 2854049"/>
                <a:gd name="connsiteY123" fmla="*/ 3226793 h 4135471"/>
                <a:gd name="connsiteX124" fmla="*/ 1998071 w 2854049"/>
                <a:gd name="connsiteY124" fmla="*/ 3220300 h 4135471"/>
                <a:gd name="connsiteX125" fmla="*/ 1972544 w 2854049"/>
                <a:gd name="connsiteY125" fmla="*/ 2990832 h 4135471"/>
                <a:gd name="connsiteX126" fmla="*/ 1866104 w 2854049"/>
                <a:gd name="connsiteY126" fmla="*/ 2529483 h 4135471"/>
                <a:gd name="connsiteX127" fmla="*/ 1085631 w 2854049"/>
                <a:gd name="connsiteY127" fmla="*/ 1773024 h 4135471"/>
                <a:gd name="connsiteX128" fmla="*/ 1277747 w 2854049"/>
                <a:gd name="connsiteY128" fmla="*/ 968535 h 4135471"/>
                <a:gd name="connsiteX129" fmla="*/ 1914134 w 2854049"/>
                <a:gd name="connsiteY129" fmla="*/ 872477 h 4135471"/>
                <a:gd name="connsiteX130" fmla="*/ 2334389 w 2854049"/>
                <a:gd name="connsiteY130" fmla="*/ 1316747 h 4135471"/>
                <a:gd name="connsiteX131" fmla="*/ 2850702 w 2854049"/>
                <a:gd name="connsiteY131" fmla="*/ 1256710 h 4135471"/>
                <a:gd name="connsiteX132" fmla="*/ 2851858 w 2854049"/>
                <a:gd name="connsiteY132" fmla="*/ 1288484 h 4135471"/>
                <a:gd name="connsiteX133" fmla="*/ 2854049 w 2854049"/>
                <a:gd name="connsiteY133" fmla="*/ 1252639 h 4135471"/>
                <a:gd name="connsiteX134" fmla="*/ 2852109 w 2854049"/>
                <a:gd name="connsiteY134" fmla="*/ 1156435 h 4135471"/>
                <a:gd name="connsiteX135" fmla="*/ 2845318 w 2854049"/>
                <a:gd name="connsiteY135" fmla="*/ 1062236 h 4135471"/>
                <a:gd name="connsiteX136" fmla="*/ 2830767 w 2854049"/>
                <a:gd name="connsiteY136" fmla="*/ 971045 h 4135471"/>
                <a:gd name="connsiteX137" fmla="*/ 2811365 w 2854049"/>
                <a:gd name="connsiteY137" fmla="*/ 881857 h 4135471"/>
                <a:gd name="connsiteX138" fmla="*/ 2787112 w 2854049"/>
                <a:gd name="connsiteY138" fmla="*/ 799684 h 4135471"/>
                <a:gd name="connsiteX139" fmla="*/ 2759950 w 2854049"/>
                <a:gd name="connsiteY139" fmla="*/ 724526 h 4135471"/>
                <a:gd name="connsiteX140" fmla="*/ 2728906 w 2854049"/>
                <a:gd name="connsiteY140" fmla="*/ 657385 h 4135471"/>
                <a:gd name="connsiteX141" fmla="*/ 2682340 w 2854049"/>
                <a:gd name="connsiteY141" fmla="*/ 577215 h 4135471"/>
                <a:gd name="connsiteX142" fmla="*/ 2631895 w 2854049"/>
                <a:gd name="connsiteY142" fmla="*/ 501055 h 4135471"/>
                <a:gd name="connsiteX143" fmla="*/ 2574659 w 2854049"/>
                <a:gd name="connsiteY143" fmla="*/ 429907 h 4135471"/>
                <a:gd name="connsiteX144" fmla="*/ 2513543 w 2854049"/>
                <a:gd name="connsiteY144" fmla="*/ 361762 h 4135471"/>
                <a:gd name="connsiteX145" fmla="*/ 2446606 w 2854049"/>
                <a:gd name="connsiteY145" fmla="*/ 300634 h 4135471"/>
                <a:gd name="connsiteX146" fmla="*/ 2371907 w 2854049"/>
                <a:gd name="connsiteY146" fmla="*/ 243513 h 4135471"/>
                <a:gd name="connsiteX147" fmla="*/ 2294299 w 2854049"/>
                <a:gd name="connsiteY147" fmla="*/ 192406 h 4135471"/>
                <a:gd name="connsiteX148" fmla="*/ 2211840 w 2854049"/>
                <a:gd name="connsiteY148" fmla="*/ 147311 h 4135471"/>
                <a:gd name="connsiteX149" fmla="*/ 2121620 w 2854049"/>
                <a:gd name="connsiteY149" fmla="*/ 109230 h 4135471"/>
                <a:gd name="connsiteX150" fmla="*/ 2028490 w 2854049"/>
                <a:gd name="connsiteY150" fmla="*/ 74157 h 4135471"/>
                <a:gd name="connsiteX151" fmla="*/ 1927599 w 2854049"/>
                <a:gd name="connsiteY151" fmla="*/ 47099 h 4135471"/>
                <a:gd name="connsiteX152" fmla="*/ 1821858 w 2854049"/>
                <a:gd name="connsiteY152" fmla="*/ 25053 h 4135471"/>
                <a:gd name="connsiteX153" fmla="*/ 1711265 w 2854049"/>
                <a:gd name="connsiteY153" fmla="*/ 10021 h 4135471"/>
                <a:gd name="connsiteX154" fmla="*/ 1594853 w 2854049"/>
                <a:gd name="connsiteY154" fmla="*/ 1002 h 413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2854049" h="4135471">
                  <a:moveTo>
                    <a:pt x="1696267" y="3431657"/>
                  </a:moveTo>
                  <a:cubicBezTo>
                    <a:pt x="1501914" y="3431657"/>
                    <a:pt x="1344360" y="3589211"/>
                    <a:pt x="1344360" y="3783564"/>
                  </a:cubicBezTo>
                  <a:cubicBezTo>
                    <a:pt x="1344360" y="3977917"/>
                    <a:pt x="1501914" y="4135471"/>
                    <a:pt x="1696267" y="4135471"/>
                  </a:cubicBezTo>
                  <a:cubicBezTo>
                    <a:pt x="1890620" y="4135471"/>
                    <a:pt x="2048174" y="3977917"/>
                    <a:pt x="2048174" y="3783564"/>
                  </a:cubicBezTo>
                  <a:cubicBezTo>
                    <a:pt x="2048174" y="3589211"/>
                    <a:pt x="1890620" y="3431657"/>
                    <a:pt x="1696267" y="3431657"/>
                  </a:cubicBezTo>
                  <a:close/>
                  <a:moveTo>
                    <a:pt x="1470680" y="0"/>
                  </a:moveTo>
                  <a:lnTo>
                    <a:pt x="1360088" y="9020"/>
                  </a:lnTo>
                  <a:lnTo>
                    <a:pt x="1082638" y="72152"/>
                  </a:lnTo>
                  <a:lnTo>
                    <a:pt x="1000179" y="103217"/>
                  </a:lnTo>
                  <a:lnTo>
                    <a:pt x="918691" y="138291"/>
                  </a:lnTo>
                  <a:lnTo>
                    <a:pt x="839141" y="180379"/>
                  </a:lnTo>
                  <a:lnTo>
                    <a:pt x="765414" y="227479"/>
                  </a:lnTo>
                  <a:lnTo>
                    <a:pt x="694595" y="280591"/>
                  </a:lnTo>
                  <a:lnTo>
                    <a:pt x="629599" y="338714"/>
                  </a:lnTo>
                  <a:lnTo>
                    <a:pt x="569452" y="401847"/>
                  </a:lnTo>
                  <a:lnTo>
                    <a:pt x="515126" y="470992"/>
                  </a:lnTo>
                  <a:lnTo>
                    <a:pt x="467591" y="544147"/>
                  </a:lnTo>
                  <a:lnTo>
                    <a:pt x="426847" y="622311"/>
                  </a:lnTo>
                  <a:lnTo>
                    <a:pt x="392893" y="706488"/>
                  </a:lnTo>
                  <a:lnTo>
                    <a:pt x="338568" y="937976"/>
                  </a:lnTo>
                  <a:lnTo>
                    <a:pt x="333717" y="994094"/>
                  </a:lnTo>
                  <a:lnTo>
                    <a:pt x="331776" y="1047206"/>
                  </a:lnTo>
                  <a:lnTo>
                    <a:pt x="333717" y="1096308"/>
                  </a:lnTo>
                  <a:lnTo>
                    <a:pt x="334686" y="1145413"/>
                  </a:lnTo>
                  <a:lnTo>
                    <a:pt x="334686" y="1191509"/>
                  </a:lnTo>
                  <a:lnTo>
                    <a:pt x="329836" y="1234599"/>
                  </a:lnTo>
                  <a:lnTo>
                    <a:pt x="315284" y="1278693"/>
                  </a:lnTo>
                  <a:lnTo>
                    <a:pt x="289092" y="1331805"/>
                  </a:lnTo>
                  <a:lnTo>
                    <a:pt x="257078" y="1380908"/>
                  </a:lnTo>
                  <a:lnTo>
                    <a:pt x="222155" y="1423998"/>
                  </a:lnTo>
                  <a:lnTo>
                    <a:pt x="185291" y="1468092"/>
                  </a:lnTo>
                  <a:lnTo>
                    <a:pt x="146487" y="1508176"/>
                  </a:lnTo>
                  <a:lnTo>
                    <a:pt x="107683" y="1548261"/>
                  </a:lnTo>
                  <a:lnTo>
                    <a:pt x="70819" y="1592354"/>
                  </a:lnTo>
                  <a:lnTo>
                    <a:pt x="58206" y="1604378"/>
                  </a:lnTo>
                  <a:lnTo>
                    <a:pt x="42684" y="1619410"/>
                  </a:lnTo>
                  <a:lnTo>
                    <a:pt x="26193" y="1637448"/>
                  </a:lnTo>
                  <a:lnTo>
                    <a:pt x="12611" y="1655486"/>
                  </a:lnTo>
                  <a:lnTo>
                    <a:pt x="3882" y="1677533"/>
                  </a:lnTo>
                  <a:lnTo>
                    <a:pt x="0" y="1701583"/>
                  </a:lnTo>
                  <a:lnTo>
                    <a:pt x="4851" y="1726636"/>
                  </a:lnTo>
                  <a:lnTo>
                    <a:pt x="17462" y="1750687"/>
                  </a:lnTo>
                  <a:lnTo>
                    <a:pt x="38806" y="1770728"/>
                  </a:lnTo>
                  <a:lnTo>
                    <a:pt x="63057" y="1784759"/>
                  </a:lnTo>
                  <a:lnTo>
                    <a:pt x="93130" y="1797786"/>
                  </a:lnTo>
                  <a:lnTo>
                    <a:pt x="125143" y="1808809"/>
                  </a:lnTo>
                  <a:lnTo>
                    <a:pt x="157158" y="1819833"/>
                  </a:lnTo>
                  <a:lnTo>
                    <a:pt x="188201" y="1830855"/>
                  </a:lnTo>
                  <a:lnTo>
                    <a:pt x="218273" y="1843883"/>
                  </a:lnTo>
                  <a:lnTo>
                    <a:pt x="245437" y="1857912"/>
                  </a:lnTo>
                  <a:lnTo>
                    <a:pt x="264839" y="1875951"/>
                  </a:lnTo>
                  <a:lnTo>
                    <a:pt x="259018" y="1900001"/>
                  </a:lnTo>
                  <a:lnTo>
                    <a:pt x="248347" y="1922047"/>
                  </a:lnTo>
                  <a:lnTo>
                    <a:pt x="237676" y="1945097"/>
                  </a:lnTo>
                  <a:lnTo>
                    <a:pt x="226035" y="1967142"/>
                  </a:lnTo>
                  <a:lnTo>
                    <a:pt x="215364" y="1989189"/>
                  </a:lnTo>
                  <a:lnTo>
                    <a:pt x="207602" y="2011236"/>
                  </a:lnTo>
                  <a:lnTo>
                    <a:pt x="204693" y="2031277"/>
                  </a:lnTo>
                  <a:lnTo>
                    <a:pt x="206633" y="2053324"/>
                  </a:lnTo>
                  <a:lnTo>
                    <a:pt x="217304" y="2073366"/>
                  </a:lnTo>
                  <a:lnTo>
                    <a:pt x="236706" y="2093409"/>
                  </a:lnTo>
                  <a:lnTo>
                    <a:pt x="264839" y="2113450"/>
                  </a:lnTo>
                  <a:lnTo>
                    <a:pt x="259018" y="2129483"/>
                  </a:lnTo>
                  <a:lnTo>
                    <a:pt x="250288" y="2145517"/>
                  </a:lnTo>
                  <a:lnTo>
                    <a:pt x="243497" y="2164557"/>
                  </a:lnTo>
                  <a:lnTo>
                    <a:pt x="241557" y="2184601"/>
                  </a:lnTo>
                  <a:lnTo>
                    <a:pt x="245437" y="2204642"/>
                  </a:lnTo>
                  <a:lnTo>
                    <a:pt x="256109" y="2222680"/>
                  </a:lnTo>
                  <a:lnTo>
                    <a:pt x="269690" y="2236709"/>
                  </a:lnTo>
                  <a:lnTo>
                    <a:pt x="287151" y="2249737"/>
                  </a:lnTo>
                  <a:lnTo>
                    <a:pt x="304613" y="2258756"/>
                  </a:lnTo>
                  <a:lnTo>
                    <a:pt x="321105" y="2269780"/>
                  </a:lnTo>
                  <a:lnTo>
                    <a:pt x="336627" y="2284810"/>
                  </a:lnTo>
                  <a:lnTo>
                    <a:pt x="345358" y="2300845"/>
                  </a:lnTo>
                  <a:lnTo>
                    <a:pt x="354089" y="2329906"/>
                  </a:lnTo>
                  <a:lnTo>
                    <a:pt x="354089" y="2362976"/>
                  </a:lnTo>
                  <a:lnTo>
                    <a:pt x="351179" y="2394041"/>
                  </a:lnTo>
                  <a:lnTo>
                    <a:pt x="343417" y="2426108"/>
                  </a:lnTo>
                  <a:lnTo>
                    <a:pt x="336627" y="2457173"/>
                  </a:lnTo>
                  <a:lnTo>
                    <a:pt x="331776" y="2485233"/>
                  </a:lnTo>
                  <a:lnTo>
                    <a:pt x="327896" y="2525318"/>
                  </a:lnTo>
                  <a:lnTo>
                    <a:pt x="331776" y="2561393"/>
                  </a:lnTo>
                  <a:lnTo>
                    <a:pt x="342447" y="2594464"/>
                  </a:lnTo>
                  <a:lnTo>
                    <a:pt x="356029" y="2623524"/>
                  </a:lnTo>
                  <a:lnTo>
                    <a:pt x="375432" y="2646572"/>
                  </a:lnTo>
                  <a:lnTo>
                    <a:pt x="400654" y="2668619"/>
                  </a:lnTo>
                  <a:lnTo>
                    <a:pt x="424906" y="2686657"/>
                  </a:lnTo>
                  <a:lnTo>
                    <a:pt x="453040" y="2701688"/>
                  </a:lnTo>
                  <a:lnTo>
                    <a:pt x="481173" y="2714717"/>
                  </a:lnTo>
                  <a:lnTo>
                    <a:pt x="509306" y="2721731"/>
                  </a:lnTo>
                  <a:lnTo>
                    <a:pt x="560721" y="2730751"/>
                  </a:lnTo>
                  <a:lnTo>
                    <a:pt x="615047" y="2734758"/>
                  </a:lnTo>
                  <a:lnTo>
                    <a:pt x="672284" y="2732755"/>
                  </a:lnTo>
                  <a:lnTo>
                    <a:pt x="728550" y="2726742"/>
                  </a:lnTo>
                  <a:lnTo>
                    <a:pt x="784816" y="2719726"/>
                  </a:lnTo>
                  <a:lnTo>
                    <a:pt x="838171" y="2708704"/>
                  </a:lnTo>
                  <a:lnTo>
                    <a:pt x="885706" y="2695677"/>
                  </a:lnTo>
                  <a:lnTo>
                    <a:pt x="927421" y="2681646"/>
                  </a:lnTo>
                  <a:lnTo>
                    <a:pt x="944882" y="2675633"/>
                  </a:lnTo>
                  <a:lnTo>
                    <a:pt x="968165" y="2668619"/>
                  </a:lnTo>
                  <a:lnTo>
                    <a:pt x="993388" y="2661605"/>
                  </a:lnTo>
                  <a:lnTo>
                    <a:pt x="1019581" y="2654590"/>
                  </a:lnTo>
                  <a:lnTo>
                    <a:pt x="1047714" y="2650582"/>
                  </a:lnTo>
                  <a:lnTo>
                    <a:pt x="1075847" y="2648577"/>
                  </a:lnTo>
                  <a:lnTo>
                    <a:pt x="1100100" y="2652585"/>
                  </a:lnTo>
                  <a:lnTo>
                    <a:pt x="1121442" y="2661605"/>
                  </a:lnTo>
                  <a:lnTo>
                    <a:pt x="1140844" y="2679643"/>
                  </a:lnTo>
                  <a:lnTo>
                    <a:pt x="1158306" y="2708704"/>
                  </a:lnTo>
                  <a:lnTo>
                    <a:pt x="1174797" y="2745782"/>
                  </a:lnTo>
                  <a:lnTo>
                    <a:pt x="1190319" y="2788872"/>
                  </a:lnTo>
                  <a:lnTo>
                    <a:pt x="1202931" y="2837975"/>
                  </a:lnTo>
                  <a:lnTo>
                    <a:pt x="1215541" y="2889083"/>
                  </a:lnTo>
                  <a:lnTo>
                    <a:pt x="1226212" y="2942195"/>
                  </a:lnTo>
                  <a:lnTo>
                    <a:pt x="1235914" y="2996309"/>
                  </a:lnTo>
                  <a:lnTo>
                    <a:pt x="1245616" y="3049421"/>
                  </a:lnTo>
                  <a:lnTo>
                    <a:pt x="1252407" y="3098524"/>
                  </a:lnTo>
                  <a:lnTo>
                    <a:pt x="1261138" y="3144621"/>
                  </a:lnTo>
                  <a:lnTo>
                    <a:pt x="1267927" y="3182701"/>
                  </a:lnTo>
                  <a:lnTo>
                    <a:pt x="1273749" y="3215771"/>
                  </a:lnTo>
                  <a:lnTo>
                    <a:pt x="1405683" y="3238820"/>
                  </a:lnTo>
                  <a:lnTo>
                    <a:pt x="1539558" y="3251847"/>
                  </a:lnTo>
                  <a:lnTo>
                    <a:pt x="1677312" y="3253851"/>
                  </a:lnTo>
                  <a:lnTo>
                    <a:pt x="1817977" y="3246837"/>
                  </a:lnTo>
                  <a:lnTo>
                    <a:pt x="1963493" y="3226793"/>
                  </a:lnTo>
                  <a:lnTo>
                    <a:pt x="1998071" y="3220300"/>
                  </a:lnTo>
                  <a:lnTo>
                    <a:pt x="1972544" y="2990832"/>
                  </a:lnTo>
                  <a:cubicBezTo>
                    <a:pt x="1951990" y="2824419"/>
                    <a:pt x="1923973" y="2664322"/>
                    <a:pt x="1866104" y="2529483"/>
                  </a:cubicBezTo>
                  <a:cubicBezTo>
                    <a:pt x="1798827" y="2378364"/>
                    <a:pt x="1318234" y="2057324"/>
                    <a:pt x="1085631" y="1773024"/>
                  </a:cubicBezTo>
                  <a:cubicBezTo>
                    <a:pt x="1039452" y="1683967"/>
                    <a:pt x="924385" y="1218329"/>
                    <a:pt x="1277747" y="968535"/>
                  </a:cubicBezTo>
                  <a:cubicBezTo>
                    <a:pt x="1430175" y="835482"/>
                    <a:pt x="1702005" y="831017"/>
                    <a:pt x="1914134" y="872477"/>
                  </a:cubicBezTo>
                  <a:cubicBezTo>
                    <a:pt x="2031257" y="905756"/>
                    <a:pt x="2240228" y="1053847"/>
                    <a:pt x="2334389" y="1316747"/>
                  </a:cubicBezTo>
                  <a:lnTo>
                    <a:pt x="2850702" y="1256710"/>
                  </a:lnTo>
                  <a:lnTo>
                    <a:pt x="2851858" y="1288484"/>
                  </a:lnTo>
                  <a:lnTo>
                    <a:pt x="2854049" y="1252639"/>
                  </a:lnTo>
                  <a:lnTo>
                    <a:pt x="2852109" y="1156435"/>
                  </a:lnTo>
                  <a:lnTo>
                    <a:pt x="2845318" y="1062236"/>
                  </a:lnTo>
                  <a:lnTo>
                    <a:pt x="2830767" y="971045"/>
                  </a:lnTo>
                  <a:lnTo>
                    <a:pt x="2811365" y="881857"/>
                  </a:lnTo>
                  <a:lnTo>
                    <a:pt x="2787112" y="799684"/>
                  </a:lnTo>
                  <a:lnTo>
                    <a:pt x="2759950" y="724526"/>
                  </a:lnTo>
                  <a:lnTo>
                    <a:pt x="2728906" y="657385"/>
                  </a:lnTo>
                  <a:lnTo>
                    <a:pt x="2682340" y="577215"/>
                  </a:lnTo>
                  <a:lnTo>
                    <a:pt x="2631895" y="501055"/>
                  </a:lnTo>
                  <a:lnTo>
                    <a:pt x="2574659" y="429907"/>
                  </a:lnTo>
                  <a:lnTo>
                    <a:pt x="2513543" y="361762"/>
                  </a:lnTo>
                  <a:lnTo>
                    <a:pt x="2446606" y="300634"/>
                  </a:lnTo>
                  <a:lnTo>
                    <a:pt x="2371907" y="243513"/>
                  </a:lnTo>
                  <a:lnTo>
                    <a:pt x="2294299" y="192406"/>
                  </a:lnTo>
                  <a:lnTo>
                    <a:pt x="2211840" y="147311"/>
                  </a:lnTo>
                  <a:lnTo>
                    <a:pt x="2121620" y="109230"/>
                  </a:lnTo>
                  <a:lnTo>
                    <a:pt x="2028490" y="74157"/>
                  </a:lnTo>
                  <a:lnTo>
                    <a:pt x="1927599" y="47099"/>
                  </a:lnTo>
                  <a:lnTo>
                    <a:pt x="1821858" y="25053"/>
                  </a:lnTo>
                  <a:lnTo>
                    <a:pt x="1711265" y="10021"/>
                  </a:lnTo>
                  <a:lnTo>
                    <a:pt x="1594853" y="10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6" name="Freeform: Shape 5"/>
            <p:cNvSpPr/>
            <p:nvPr/>
          </p:nvSpPr>
          <p:spPr>
            <a:xfrm flipH="1">
              <a:off x="1105009" y="665240"/>
              <a:ext cx="3688534" cy="2409764"/>
            </a:xfrm>
            <a:custGeom>
              <a:avLst/>
              <a:gdLst>
                <a:gd name="connsiteX0" fmla="*/ 1547519 w 3095038"/>
                <a:gd name="connsiteY0" fmla="*/ 0 h 2022026"/>
                <a:gd name="connsiteX1" fmla="*/ 3095038 w 3095038"/>
                <a:gd name="connsiteY1" fmla="*/ 627509 h 2022026"/>
                <a:gd name="connsiteX2" fmla="*/ 2825277 w 3095038"/>
                <a:gd name="connsiteY2" fmla="*/ 736897 h 2022026"/>
                <a:gd name="connsiteX3" fmla="*/ 2825277 w 3095038"/>
                <a:gd name="connsiteY3" fmla="*/ 1583608 h 2022026"/>
                <a:gd name="connsiteX4" fmla="*/ 2829142 w 3095038"/>
                <a:gd name="connsiteY4" fmla="*/ 1585209 h 2022026"/>
                <a:gd name="connsiteX5" fmla="*/ 2841509 w 3095038"/>
                <a:gd name="connsiteY5" fmla="*/ 1615067 h 2022026"/>
                <a:gd name="connsiteX6" fmla="*/ 2829142 w 3095038"/>
                <a:gd name="connsiteY6" fmla="*/ 1644926 h 2022026"/>
                <a:gd name="connsiteX7" fmla="*/ 2826092 w 3095038"/>
                <a:gd name="connsiteY7" fmla="*/ 1646189 h 2022026"/>
                <a:gd name="connsiteX8" fmla="*/ 2876626 w 3095038"/>
                <a:gd name="connsiteY8" fmla="*/ 2022026 h 2022026"/>
                <a:gd name="connsiteX9" fmla="*/ 2721940 w 3095038"/>
                <a:gd name="connsiteY9" fmla="*/ 2022026 h 2022026"/>
                <a:gd name="connsiteX10" fmla="*/ 2772475 w 3095038"/>
                <a:gd name="connsiteY10" fmla="*/ 1646189 h 2022026"/>
                <a:gd name="connsiteX11" fmla="*/ 2769425 w 3095038"/>
                <a:gd name="connsiteY11" fmla="*/ 1644926 h 2022026"/>
                <a:gd name="connsiteX12" fmla="*/ 2757057 w 3095038"/>
                <a:gd name="connsiteY12" fmla="*/ 1615067 h 2022026"/>
                <a:gd name="connsiteX13" fmla="*/ 2769425 w 3095038"/>
                <a:gd name="connsiteY13" fmla="*/ 1585209 h 2022026"/>
                <a:gd name="connsiteX14" fmla="*/ 2773289 w 3095038"/>
                <a:gd name="connsiteY14" fmla="*/ 1583608 h 2022026"/>
                <a:gd name="connsiteX15" fmla="*/ 2773289 w 3095038"/>
                <a:gd name="connsiteY15" fmla="*/ 757978 h 2022026"/>
                <a:gd name="connsiteX16" fmla="*/ 2747752 w 3095038"/>
                <a:gd name="connsiteY16" fmla="*/ 768333 h 2022026"/>
                <a:gd name="connsiteX17" fmla="*/ 2473970 w 3095038"/>
                <a:gd name="connsiteY17" fmla="*/ 981499 h 2022026"/>
                <a:gd name="connsiteX18" fmla="*/ 2473970 w 3095038"/>
                <a:gd name="connsiteY18" fmla="*/ 1333096 h 2022026"/>
                <a:gd name="connsiteX19" fmla="*/ 1442377 w 3095038"/>
                <a:gd name="connsiteY19" fmla="*/ 1553521 h 2022026"/>
                <a:gd name="connsiteX20" fmla="*/ 628675 w 3095038"/>
                <a:gd name="connsiteY20" fmla="*/ 1422110 h 2022026"/>
                <a:gd name="connsiteX21" fmla="*/ 635755 w 3095038"/>
                <a:gd name="connsiteY21" fmla="*/ 1406334 h 2022026"/>
                <a:gd name="connsiteX22" fmla="*/ 621068 w 3095038"/>
                <a:gd name="connsiteY22" fmla="*/ 1402746 h 2022026"/>
                <a:gd name="connsiteX23" fmla="*/ 621068 w 3095038"/>
                <a:gd name="connsiteY23" fmla="*/ 981499 h 2022026"/>
                <a:gd name="connsiteX24" fmla="*/ 0 w 3095038"/>
                <a:gd name="connsiteY24" fmla="*/ 627509 h 2022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095038" h="2022026">
                  <a:moveTo>
                    <a:pt x="1547519" y="0"/>
                  </a:moveTo>
                  <a:lnTo>
                    <a:pt x="3095038" y="627509"/>
                  </a:lnTo>
                  <a:lnTo>
                    <a:pt x="2825277" y="736897"/>
                  </a:lnTo>
                  <a:lnTo>
                    <a:pt x="2825277" y="1583608"/>
                  </a:lnTo>
                  <a:lnTo>
                    <a:pt x="2829142" y="1585209"/>
                  </a:lnTo>
                  <a:cubicBezTo>
                    <a:pt x="2836783" y="1592850"/>
                    <a:pt x="2841509" y="1603406"/>
                    <a:pt x="2841509" y="1615067"/>
                  </a:cubicBezTo>
                  <a:cubicBezTo>
                    <a:pt x="2841509" y="1626728"/>
                    <a:pt x="2836783" y="1637284"/>
                    <a:pt x="2829142" y="1644926"/>
                  </a:cubicBezTo>
                  <a:lnTo>
                    <a:pt x="2826092" y="1646189"/>
                  </a:lnTo>
                  <a:lnTo>
                    <a:pt x="2876626" y="2022026"/>
                  </a:lnTo>
                  <a:lnTo>
                    <a:pt x="2721940" y="2022026"/>
                  </a:lnTo>
                  <a:lnTo>
                    <a:pt x="2772475" y="1646189"/>
                  </a:lnTo>
                  <a:lnTo>
                    <a:pt x="2769425" y="1644926"/>
                  </a:lnTo>
                  <a:cubicBezTo>
                    <a:pt x="2761784" y="1637284"/>
                    <a:pt x="2757057" y="1626728"/>
                    <a:pt x="2757057" y="1615067"/>
                  </a:cubicBezTo>
                  <a:cubicBezTo>
                    <a:pt x="2757057" y="1603406"/>
                    <a:pt x="2761784" y="1592850"/>
                    <a:pt x="2769425" y="1585209"/>
                  </a:cubicBezTo>
                  <a:lnTo>
                    <a:pt x="2773289" y="1583608"/>
                  </a:lnTo>
                  <a:lnTo>
                    <a:pt x="2773289" y="757978"/>
                  </a:lnTo>
                  <a:lnTo>
                    <a:pt x="2747752" y="768333"/>
                  </a:lnTo>
                  <a:lnTo>
                    <a:pt x="2473970" y="981499"/>
                  </a:lnTo>
                  <a:lnTo>
                    <a:pt x="2473970" y="1333096"/>
                  </a:lnTo>
                  <a:cubicBezTo>
                    <a:pt x="2176456" y="1474039"/>
                    <a:pt x="1822001" y="1553521"/>
                    <a:pt x="1442377" y="1553521"/>
                  </a:cubicBezTo>
                  <a:cubicBezTo>
                    <a:pt x="1151810" y="1553521"/>
                    <a:pt x="875988" y="1506956"/>
                    <a:pt x="628675" y="1422110"/>
                  </a:cubicBezTo>
                  <a:cubicBezTo>
                    <a:pt x="630298" y="1416654"/>
                    <a:pt x="632987" y="1411486"/>
                    <a:pt x="635755" y="1406334"/>
                  </a:cubicBezTo>
                  <a:cubicBezTo>
                    <a:pt x="631035" y="1404608"/>
                    <a:pt x="626049" y="1403669"/>
                    <a:pt x="621068" y="1402746"/>
                  </a:cubicBezTo>
                  <a:lnTo>
                    <a:pt x="621068" y="981499"/>
                  </a:lnTo>
                  <a:lnTo>
                    <a:pt x="0" y="627509"/>
                  </a:lnTo>
                  <a:close/>
                </a:path>
              </a:pathLst>
            </a:custGeom>
            <a:solidFill>
              <a:srgbClr val="333E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838176" y="2598003"/>
            <a:ext cx="54908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Get a modern PowerPoint  Presentation that is beautifully designed. I hope and I believe that this Template will your Time, Money and Reputation. Easy to change colors, photos and Text. Get a modern PowerPoint  Presentation that is beautifully designed. 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59506" y="1207536"/>
            <a:ext cx="5569540" cy="1107996"/>
          </a:xfrm>
          <a:prstGeom prst="rect">
            <a:avLst/>
          </a:prstGeom>
          <a:noFill/>
        </p:spPr>
        <p:txBody>
          <a:bodyPr wrap="square" lIns="48000" tIns="0" rIns="24000" bIns="0" rtlCol="0">
            <a:spAutoFit/>
          </a:bodyPr>
          <a:lstStyle/>
          <a:p>
            <a:r>
              <a:rPr lang="en-US" altLang="ko-KR" sz="3600" dirty="0">
                <a:latin typeface="+mj-lt"/>
                <a:cs typeface="Arial" panose="020B0604020202020204" pitchFamily="34" charset="0"/>
              </a:rPr>
              <a:t>We Create</a:t>
            </a:r>
          </a:p>
          <a:p>
            <a:r>
              <a:rPr lang="en-US" altLang="ko-KR" sz="3600" dirty="0">
                <a:latin typeface="+mj-lt"/>
                <a:cs typeface="Arial" panose="020B0604020202020204" pitchFamily="34" charset="0"/>
              </a:rPr>
              <a:t>Professional Presentation</a:t>
            </a:r>
            <a:endParaRPr lang="ko-KR" altLang="en-US" sz="3600" dirty="0">
              <a:latin typeface="+mj-lt"/>
              <a:cs typeface="Arial" panose="020B0604020202020204" pitchFamily="34" charset="0"/>
            </a:endParaRPr>
          </a:p>
        </p:txBody>
      </p:sp>
      <p:sp>
        <p:nvSpPr>
          <p:cNvPr id="9" name="Rectangle: Rounded Corners 8"/>
          <p:cNvSpPr/>
          <p:nvPr/>
        </p:nvSpPr>
        <p:spPr>
          <a:xfrm>
            <a:off x="5934519" y="3550594"/>
            <a:ext cx="1604417" cy="1536971"/>
          </a:xfrm>
          <a:prstGeom prst="roundRect">
            <a:avLst/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/>
          <p:cNvSpPr/>
          <p:nvPr/>
        </p:nvSpPr>
        <p:spPr>
          <a:xfrm>
            <a:off x="7829574" y="3550594"/>
            <a:ext cx="1604417" cy="1536971"/>
          </a:xfrm>
          <a:prstGeom prst="roundRect">
            <a:avLst/>
          </a:prstGeom>
          <a:solidFill>
            <a:srgbClr val="EE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/>
          <p:cNvSpPr/>
          <p:nvPr/>
        </p:nvSpPr>
        <p:spPr>
          <a:xfrm>
            <a:off x="9724629" y="3550594"/>
            <a:ext cx="1604417" cy="1536971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 Placeholder 22"/>
          <p:cNvSpPr txBox="1"/>
          <p:nvPr/>
        </p:nvSpPr>
        <p:spPr>
          <a:xfrm>
            <a:off x="6283834" y="3618687"/>
            <a:ext cx="905786" cy="48553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1" dirty="0">
                <a:solidFill>
                  <a:schemeClr val="bg1"/>
                </a:solidFill>
                <a:cs typeface="Arial" panose="020B0604020202020204" pitchFamily="34" charset="0"/>
              </a:rPr>
              <a:t>01</a:t>
            </a:r>
          </a:p>
        </p:txBody>
      </p:sp>
      <p:sp>
        <p:nvSpPr>
          <p:cNvPr id="13" name="Text Placeholder 22"/>
          <p:cNvSpPr txBox="1"/>
          <p:nvPr/>
        </p:nvSpPr>
        <p:spPr>
          <a:xfrm>
            <a:off x="8178889" y="3618687"/>
            <a:ext cx="905786" cy="48553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1" dirty="0">
                <a:solidFill>
                  <a:schemeClr val="bg1"/>
                </a:solidFill>
                <a:cs typeface="Arial" panose="020B0604020202020204" pitchFamily="34" charset="0"/>
              </a:rPr>
              <a:t>02</a:t>
            </a:r>
          </a:p>
        </p:txBody>
      </p:sp>
      <p:sp>
        <p:nvSpPr>
          <p:cNvPr id="14" name="Text Placeholder 22"/>
          <p:cNvSpPr txBox="1"/>
          <p:nvPr/>
        </p:nvSpPr>
        <p:spPr>
          <a:xfrm>
            <a:off x="10073944" y="3618687"/>
            <a:ext cx="905786" cy="485535"/>
          </a:xfrm>
          <a:prstGeom prst="rect">
            <a:avLst/>
          </a:prstGeom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2800" b="1" dirty="0">
                <a:solidFill>
                  <a:schemeClr val="bg1"/>
                </a:solidFill>
                <a:cs typeface="Arial" panose="020B0604020202020204" pitchFamily="34" charset="0"/>
              </a:rPr>
              <a:t>03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684947" y="783338"/>
            <a:ext cx="5644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accent3"/>
                </a:solidFill>
                <a:cs typeface="Arial" panose="020B0604020202020204" pitchFamily="34" charset="0"/>
              </a:rPr>
              <a:t>NO.1 Presentation</a:t>
            </a:r>
            <a:endParaRPr lang="ko-KR" altLang="en-US" b="1" dirty="0">
              <a:solidFill>
                <a:schemeClr val="accent3"/>
              </a:solidFill>
              <a:cs typeface="Arial" panose="020B0604020202020204" pitchFamily="34" charset="0"/>
            </a:endParaRPr>
          </a:p>
        </p:txBody>
      </p:sp>
      <p:grpSp>
        <p:nvGrpSpPr>
          <p:cNvPr id="16" name="Group 24"/>
          <p:cNvGrpSpPr/>
          <p:nvPr/>
        </p:nvGrpSpPr>
        <p:grpSpPr>
          <a:xfrm>
            <a:off x="6027585" y="4192512"/>
            <a:ext cx="1418285" cy="738664"/>
            <a:chOff x="2551705" y="4283314"/>
            <a:chExt cx="2357003" cy="738664"/>
          </a:xfrm>
        </p:grpSpPr>
        <p:sp>
          <p:nvSpPr>
            <p:cNvPr id="17" name="TextBox 16"/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anose="020B0604020202020204" pitchFamily="34" charset="0"/>
                </a:rPr>
                <a:t>Easy to change colors.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anose="020B0604020202020204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9" name="Group 24"/>
          <p:cNvGrpSpPr/>
          <p:nvPr/>
        </p:nvGrpSpPr>
        <p:grpSpPr>
          <a:xfrm>
            <a:off x="7922640" y="4192512"/>
            <a:ext cx="1418285" cy="738664"/>
            <a:chOff x="2551705" y="4283314"/>
            <a:chExt cx="2357003" cy="738664"/>
          </a:xfrm>
        </p:grpSpPr>
        <p:sp>
          <p:nvSpPr>
            <p:cNvPr id="20" name="TextBox 19"/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anose="020B0604020202020204" pitchFamily="34" charset="0"/>
                </a:rPr>
                <a:t>Easy to change colors.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anose="020B0604020202020204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2" name="Group 24"/>
          <p:cNvGrpSpPr/>
          <p:nvPr/>
        </p:nvGrpSpPr>
        <p:grpSpPr>
          <a:xfrm>
            <a:off x="9817695" y="4192512"/>
            <a:ext cx="1418285" cy="738664"/>
            <a:chOff x="2551705" y="4283314"/>
            <a:chExt cx="2357003" cy="738664"/>
          </a:xfrm>
        </p:grpSpPr>
        <p:sp>
          <p:nvSpPr>
            <p:cNvPr id="23" name="TextBox 22"/>
            <p:cNvSpPr txBox="1"/>
            <p:nvPr/>
          </p:nvSpPr>
          <p:spPr>
            <a:xfrm>
              <a:off x="2551707" y="4560313"/>
              <a:ext cx="235700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anose="020B0604020202020204" pitchFamily="34" charset="0"/>
                </a:rPr>
                <a:t>Easy to change colors.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551705" y="4283314"/>
              <a:ext cx="23369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anose="020B0604020202020204" pitchFamily="34" charset="0"/>
                </a:rPr>
                <a:t>Text Here</a:t>
              </a:r>
              <a:endParaRPr lang="ko-KR" altLang="en-US" sz="12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8210948" y="5334634"/>
            <a:ext cx="3118098" cy="369332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Modern Presentation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9277046" y="5737178"/>
            <a:ext cx="2052000" cy="307777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Portfolio Presentation</a:t>
            </a:r>
            <a:endParaRPr lang="ko-KR" altLang="en-US" sz="1400" b="1" i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6519455" y="436727"/>
            <a:ext cx="3217671" cy="5500049"/>
            <a:chOff x="5432494" y="626785"/>
            <a:chExt cx="3241222" cy="5576590"/>
          </a:xfrm>
        </p:grpSpPr>
        <p:sp>
          <p:nvSpPr>
            <p:cNvPr id="5" name="Block Arc 4"/>
            <p:cNvSpPr/>
            <p:nvPr/>
          </p:nvSpPr>
          <p:spPr>
            <a:xfrm rot="5400000">
              <a:off x="5432494" y="2432627"/>
              <a:ext cx="3002400" cy="3002400"/>
            </a:xfrm>
            <a:prstGeom prst="blockArc">
              <a:avLst>
                <a:gd name="adj1" fmla="val 10735117"/>
                <a:gd name="adj2" fmla="val 16074287"/>
                <a:gd name="adj3" fmla="val 25807"/>
              </a:avLst>
            </a:prstGeom>
            <a:gradFill flip="none" rotWithShape="1"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7660182" y="3855008"/>
              <a:ext cx="781200" cy="2348367"/>
            </a:xfrm>
            <a:prstGeom prst="rect">
              <a:avLst/>
            </a:prstGeom>
            <a:gradFill flip="none" rotWithShape="1">
              <a:gsLst>
                <a:gs pos="37500">
                  <a:schemeClr val="accent2"/>
                </a:gs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18900000" scaled="1"/>
              <a:tileRect/>
            </a:gra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7" name="Block Arc 3"/>
            <p:cNvSpPr/>
            <p:nvPr/>
          </p:nvSpPr>
          <p:spPr>
            <a:xfrm rot="10800000">
              <a:off x="6568167" y="626785"/>
              <a:ext cx="2105549" cy="4800940"/>
            </a:xfrm>
            <a:custGeom>
              <a:avLst/>
              <a:gdLst/>
              <a:ahLst/>
              <a:cxnLst/>
              <a:rect l="l" t="t" r="r" b="b"/>
              <a:pathLst>
                <a:path w="2105549" h="4800940">
                  <a:moveTo>
                    <a:pt x="1010388" y="1501213"/>
                  </a:moveTo>
                  <a:lnTo>
                    <a:pt x="232767" y="1501213"/>
                  </a:lnTo>
                  <a:cubicBezTo>
                    <a:pt x="232767" y="1037585"/>
                    <a:pt x="446990" y="599968"/>
                    <a:pt x="813157" y="315587"/>
                  </a:cubicBezTo>
                  <a:cubicBezTo>
                    <a:pt x="1179324" y="31205"/>
                    <a:pt x="1656348" y="-68031"/>
                    <a:pt x="2105549" y="46728"/>
                  </a:cubicBezTo>
                  <a:lnTo>
                    <a:pt x="1913069" y="800151"/>
                  </a:lnTo>
                  <a:cubicBezTo>
                    <a:pt x="1696554" y="744837"/>
                    <a:pt x="1466629" y="792669"/>
                    <a:pt x="1290136" y="929741"/>
                  </a:cubicBezTo>
                  <a:cubicBezTo>
                    <a:pt x="1113644" y="1066813"/>
                    <a:pt x="1010388" y="1277744"/>
                    <a:pt x="1010388" y="1501213"/>
                  </a:cubicBezTo>
                  <a:close/>
                  <a:moveTo>
                    <a:pt x="1013533" y="3726917"/>
                  </a:moveTo>
                  <a:lnTo>
                    <a:pt x="232333" y="3726917"/>
                  </a:lnTo>
                  <a:lnTo>
                    <a:pt x="232333" y="1501328"/>
                  </a:lnTo>
                  <a:lnTo>
                    <a:pt x="1013533" y="1501328"/>
                  </a:lnTo>
                  <a:close/>
                  <a:moveTo>
                    <a:pt x="622933" y="4800940"/>
                  </a:moveTo>
                  <a:lnTo>
                    <a:pt x="0" y="3726918"/>
                  </a:lnTo>
                  <a:lnTo>
                    <a:pt x="1245866" y="37269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8" name="Block Arc 7"/>
            <p:cNvSpPr/>
            <p:nvPr/>
          </p:nvSpPr>
          <p:spPr>
            <a:xfrm rot="17100000">
              <a:off x="5432494" y="2432625"/>
              <a:ext cx="3002400" cy="3002400"/>
            </a:xfrm>
            <a:prstGeom prst="blockArc">
              <a:avLst>
                <a:gd name="adj1" fmla="val 10815410"/>
                <a:gd name="adj2" fmla="val 13831376"/>
                <a:gd name="adj3" fmla="val 26044"/>
              </a:avLst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 sz="2700"/>
            </a:p>
          </p:txBody>
        </p:sp>
        <p:sp>
          <p:nvSpPr>
            <p:cNvPr id="9" name="Block Arc 8"/>
            <p:cNvSpPr/>
            <p:nvPr/>
          </p:nvSpPr>
          <p:spPr>
            <a:xfrm rot="20219398">
              <a:off x="5432494" y="2432625"/>
              <a:ext cx="3002400" cy="3002400"/>
            </a:xfrm>
            <a:prstGeom prst="blockArc">
              <a:avLst>
                <a:gd name="adj1" fmla="val 10804147"/>
                <a:gd name="adj2" fmla="val 14189823"/>
                <a:gd name="adj3" fmla="val 26226"/>
              </a:avLst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ko-KR" altLang="en-US" sz="2700"/>
            </a:p>
          </p:txBody>
        </p:sp>
        <p:sp>
          <p:nvSpPr>
            <p:cNvPr id="10" name="Block Arc 9"/>
            <p:cNvSpPr/>
            <p:nvPr/>
          </p:nvSpPr>
          <p:spPr>
            <a:xfrm rot="2161546">
              <a:off x="5434375" y="2432626"/>
              <a:ext cx="3002400" cy="3002400"/>
            </a:xfrm>
            <a:prstGeom prst="blockArc">
              <a:avLst>
                <a:gd name="adj1" fmla="val 10735117"/>
                <a:gd name="adj2" fmla="val 13869755"/>
                <a:gd name="adj3" fmla="val 25921"/>
              </a:avLst>
            </a:prstGeom>
            <a:solidFill>
              <a:schemeClr val="accent4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893243" y="1792779"/>
            <a:ext cx="1712874" cy="769625"/>
            <a:chOff x="3021856" y="4283314"/>
            <a:chExt cx="1886852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037896" y="4283314"/>
              <a:ext cx="18708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105948" y="2913412"/>
            <a:ext cx="1903543" cy="769625"/>
            <a:chOff x="3352435" y="4283314"/>
            <a:chExt cx="1556273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3352435" y="4560313"/>
              <a:ext cx="155627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65666" y="4283314"/>
              <a:ext cx="154304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129488" y="4034045"/>
            <a:ext cx="1887360" cy="769625"/>
            <a:chOff x="3021856" y="4283314"/>
            <a:chExt cx="1886852" cy="923330"/>
          </a:xfrm>
        </p:grpSpPr>
        <p:sp>
          <p:nvSpPr>
            <p:cNvPr id="18" name="TextBox 17"/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037897" y="4283314"/>
              <a:ext cx="18708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8769650" y="5277287"/>
            <a:ext cx="698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anose="020B0604020202020204" pitchFamily="34" charset="0"/>
              </a:rPr>
              <a:t>05</a:t>
            </a:r>
            <a:endParaRPr lang="ko-KR" altLang="en-US" sz="32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942300" y="4247847"/>
            <a:ext cx="698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anose="020B0604020202020204" pitchFamily="34" charset="0"/>
              </a:rPr>
              <a:t>02</a:t>
            </a:r>
            <a:endParaRPr lang="ko-KR" altLang="en-US" sz="32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05461" y="3316720"/>
            <a:ext cx="698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anose="020B0604020202020204" pitchFamily="34" charset="0"/>
              </a:rPr>
              <a:t>03</a:t>
            </a:r>
            <a:endParaRPr lang="ko-KR" altLang="en-US" sz="32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101345" y="2444123"/>
            <a:ext cx="698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anose="020B0604020202020204" pitchFamily="34" charset="0"/>
              </a:rPr>
              <a:t>04</a:t>
            </a:r>
            <a:endParaRPr lang="ko-KR" altLang="en-US" sz="32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753664" y="1513887"/>
            <a:ext cx="6981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bg1"/>
                </a:solidFill>
                <a:cs typeface="Arial" panose="020B0604020202020204" pitchFamily="34" charset="0"/>
              </a:rPr>
              <a:t>01</a:t>
            </a:r>
            <a:endParaRPr lang="ko-KR" altLang="en-US" sz="32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25" name="Text Placeholder 10"/>
          <p:cNvSpPr txBox="1"/>
          <p:nvPr/>
        </p:nvSpPr>
        <p:spPr>
          <a:xfrm>
            <a:off x="1094327" y="619554"/>
            <a:ext cx="3704441" cy="1560544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4800" b="1" dirty="0">
                <a:solidFill>
                  <a:srgbClr val="003399"/>
                </a:solidFill>
                <a:latin typeface="+mj-lt"/>
                <a:cs typeface="Arial" panose="020B0604020202020204" pitchFamily="34" charset="0"/>
              </a:rPr>
              <a:t>PORTFOLIO</a:t>
            </a:r>
            <a:r>
              <a:rPr lang="en-US" altLang="ko-KR" sz="4800" b="1" dirty="0">
                <a:solidFill>
                  <a:schemeClr val="accent3"/>
                </a:solidFill>
                <a:latin typeface="+mj-lt"/>
                <a:cs typeface="Arial" panose="020B0604020202020204" pitchFamily="34" charset="0"/>
              </a:rPr>
              <a:t> </a:t>
            </a:r>
            <a:r>
              <a:rPr lang="en-US" altLang="ko-KR" sz="4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" panose="020B0604020202020204" pitchFamily="34" charset="0"/>
              </a:rPr>
              <a:t>PRESENTATION DESIGNED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4615912" y="5154679"/>
            <a:ext cx="1903543" cy="769625"/>
            <a:chOff x="3021856" y="4283314"/>
            <a:chExt cx="1886852" cy="923330"/>
          </a:xfrm>
        </p:grpSpPr>
        <p:sp>
          <p:nvSpPr>
            <p:cNvPr id="27" name="TextBox 26"/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037897" y="4283314"/>
              <a:ext cx="18708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336726" y="672146"/>
            <a:ext cx="1786393" cy="769625"/>
            <a:chOff x="3021856" y="4283314"/>
            <a:chExt cx="1886852" cy="923330"/>
          </a:xfrm>
        </p:grpSpPr>
        <p:sp>
          <p:nvSpPr>
            <p:cNvPr id="30" name="TextBox 29"/>
            <p:cNvSpPr txBox="1"/>
            <p:nvPr/>
          </p:nvSpPr>
          <p:spPr>
            <a:xfrm>
              <a:off x="3021856" y="4560313"/>
              <a:ext cx="18868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037897" y="4283314"/>
              <a:ext cx="18708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2" name="Block Arc 14"/>
          <p:cNvSpPr/>
          <p:nvPr/>
        </p:nvSpPr>
        <p:spPr>
          <a:xfrm rot="16200000">
            <a:off x="7725467" y="3388372"/>
            <a:ext cx="643213" cy="620006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 txBox="1"/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INFOGRAPHIC STYLE</a:t>
            </a:r>
          </a:p>
        </p:txBody>
      </p:sp>
      <p:sp>
        <p:nvSpPr>
          <p:cNvPr id="5" name="Rounded Rectangle 41"/>
          <p:cNvSpPr/>
          <p:nvPr/>
        </p:nvSpPr>
        <p:spPr>
          <a:xfrm>
            <a:off x="6868457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4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6" name="Rounded Rectangle 1"/>
          <p:cNvSpPr/>
          <p:nvPr/>
        </p:nvSpPr>
        <p:spPr>
          <a:xfrm>
            <a:off x="1457136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1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" name="Rounded Rectangle 21"/>
          <p:cNvSpPr/>
          <p:nvPr/>
        </p:nvSpPr>
        <p:spPr>
          <a:xfrm>
            <a:off x="3260910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2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8" name="Rounded Rectangle 31"/>
          <p:cNvSpPr/>
          <p:nvPr/>
        </p:nvSpPr>
        <p:spPr>
          <a:xfrm>
            <a:off x="5064684" y="1724450"/>
            <a:ext cx="504056" cy="2952328"/>
          </a:xfrm>
          <a:prstGeom prst="roundRect">
            <a:avLst>
              <a:gd name="adj" fmla="val 50000"/>
            </a:avLst>
          </a:prstGeom>
          <a:solidFill>
            <a:schemeClr val="accent3">
              <a:alpha val="40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aphicFrame>
        <p:nvGraphicFramePr>
          <p:cNvPr id="9" name="Chart 8"/>
          <p:cNvGraphicFramePr/>
          <p:nvPr/>
        </p:nvGraphicFramePr>
        <p:xfrm>
          <a:off x="679976" y="1903569"/>
          <a:ext cx="7499838" cy="27032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6431744" y="4258817"/>
            <a:ext cx="1377485" cy="1377485"/>
            <a:chOff x="683568" y="2000250"/>
            <a:chExt cx="1858067" cy="1858067"/>
          </a:xfrm>
        </p:grpSpPr>
        <p:grpSp>
          <p:nvGrpSpPr>
            <p:cNvPr id="11" name="Group 10"/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14" name="Oval 13"/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4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5" name="Oval 14"/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2" name="Pie 37"/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>
                <a:gd name="adj1" fmla="val 19058730"/>
                <a:gd name="adj2" fmla="val 16200000"/>
              </a:avLst>
            </a:prstGeom>
            <a:solidFill>
              <a:schemeClr val="accent4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85%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506679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Option D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020423" y="4258817"/>
            <a:ext cx="1377485" cy="1377485"/>
            <a:chOff x="683568" y="2000250"/>
            <a:chExt cx="1858067" cy="1858067"/>
          </a:xfrm>
        </p:grpSpPr>
        <p:grpSp>
          <p:nvGrpSpPr>
            <p:cNvPr id="18" name="Group 17"/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21" name="Oval 20"/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1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2" name="Oval 21"/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19" name="Pie 8"/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/>
            </a:prstGeom>
            <a:solidFill>
              <a:schemeClr val="accent1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75%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1095358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Option A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2824197" y="4258817"/>
            <a:ext cx="1377485" cy="1377485"/>
            <a:chOff x="683568" y="2000250"/>
            <a:chExt cx="1858067" cy="1858067"/>
          </a:xfrm>
        </p:grpSpPr>
        <p:grpSp>
          <p:nvGrpSpPr>
            <p:cNvPr id="25" name="Group 24"/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28" name="Oval 27"/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2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26" name="Pie 17"/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>
                <a:gd name="adj1" fmla="val 8660819"/>
                <a:gd name="adj2" fmla="val 16200000"/>
              </a:avLst>
            </a:prstGeom>
            <a:solidFill>
              <a:schemeClr val="accent2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35%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2899132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Option B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4627971" y="4258817"/>
            <a:ext cx="1377485" cy="1377485"/>
            <a:chOff x="683568" y="2000250"/>
            <a:chExt cx="1858067" cy="1858067"/>
          </a:xfrm>
        </p:grpSpPr>
        <p:grpSp>
          <p:nvGrpSpPr>
            <p:cNvPr id="32" name="Group 31"/>
            <p:cNvGrpSpPr/>
            <p:nvPr/>
          </p:nvGrpSpPr>
          <p:grpSpPr>
            <a:xfrm>
              <a:off x="892673" y="2209355"/>
              <a:ext cx="1439856" cy="1439856"/>
              <a:chOff x="899592" y="1935673"/>
              <a:chExt cx="1216999" cy="1216999"/>
            </a:xfrm>
          </p:grpSpPr>
          <p:sp>
            <p:nvSpPr>
              <p:cNvPr id="35" name="Oval 34"/>
              <p:cNvSpPr/>
              <p:nvPr/>
            </p:nvSpPr>
            <p:spPr>
              <a:xfrm>
                <a:off x="899592" y="1935673"/>
                <a:ext cx="1216999" cy="1216999"/>
              </a:xfrm>
              <a:prstGeom prst="ellipse">
                <a:avLst/>
              </a:prstGeom>
              <a:solidFill>
                <a:schemeClr val="accent3"/>
              </a:soli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999394" y="2035475"/>
                <a:ext cx="1017395" cy="101739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7000"/>
                    </a:schemeClr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 w="63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800" dirty="0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  <p:sp>
          <p:nvSpPr>
            <p:cNvPr id="33" name="Pie 27"/>
            <p:cNvSpPr/>
            <p:nvPr/>
          </p:nvSpPr>
          <p:spPr>
            <a:xfrm>
              <a:off x="683568" y="2000250"/>
              <a:ext cx="1858067" cy="1858067"/>
            </a:xfrm>
            <a:prstGeom prst="pie">
              <a:avLst>
                <a:gd name="adj1" fmla="val 5375902"/>
                <a:gd name="adj2" fmla="val 16200000"/>
              </a:avLst>
            </a:prstGeom>
            <a:solidFill>
              <a:schemeClr val="accent3">
                <a:alpha val="20000"/>
              </a:schemeClr>
            </a:solidFill>
            <a:ln w="12700">
              <a:gradFill>
                <a:gsLst>
                  <a:gs pos="0">
                    <a:schemeClr val="bg1"/>
                  </a:gs>
                  <a:gs pos="100000">
                    <a:schemeClr val="bg1">
                      <a:alpha val="19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892675" y="2638838"/>
              <a:ext cx="1439856" cy="5397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50%</a:t>
              </a:r>
              <a:endPara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4702906" y="5697458"/>
            <a:ext cx="12276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Option C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8678476" y="1652095"/>
            <a:ext cx="1296144" cy="959214"/>
            <a:chOff x="7020272" y="1700460"/>
            <a:chExt cx="1296144" cy="959214"/>
          </a:xfrm>
        </p:grpSpPr>
        <p:grpSp>
          <p:nvGrpSpPr>
            <p:cNvPr id="39" name="Group 38"/>
            <p:cNvGrpSpPr/>
            <p:nvPr/>
          </p:nvGrpSpPr>
          <p:grpSpPr>
            <a:xfrm>
              <a:off x="7020272" y="1700460"/>
              <a:ext cx="1296144" cy="276999"/>
              <a:chOff x="7020272" y="1700460"/>
              <a:chExt cx="1296144" cy="276999"/>
            </a:xfrm>
          </p:grpSpPr>
          <p:sp>
            <p:nvSpPr>
              <p:cNvPr id="49" name="Rectangle 48"/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50" name="TextBox 49"/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Option_A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7020272" y="1927865"/>
              <a:ext cx="1296144" cy="276999"/>
              <a:chOff x="7020272" y="1700460"/>
              <a:chExt cx="1296144" cy="276999"/>
            </a:xfrm>
          </p:grpSpPr>
          <p:sp>
            <p:nvSpPr>
              <p:cNvPr id="47" name="Rectangle 46"/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48" name="TextBox 47"/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Option_B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7020272" y="2155270"/>
              <a:ext cx="1296144" cy="276999"/>
              <a:chOff x="7020272" y="1700460"/>
              <a:chExt cx="1296144" cy="276999"/>
            </a:xfrm>
          </p:grpSpPr>
          <p:sp>
            <p:nvSpPr>
              <p:cNvPr id="45" name="Rectangle 44"/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Option_C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>
              <a:off x="7020272" y="2382675"/>
              <a:ext cx="1296144" cy="276999"/>
              <a:chOff x="7020272" y="1700460"/>
              <a:chExt cx="1296144" cy="276999"/>
            </a:xfrm>
          </p:grpSpPr>
          <p:sp>
            <p:nvSpPr>
              <p:cNvPr id="43" name="Rectangle 42"/>
              <p:cNvSpPr/>
              <p:nvPr/>
            </p:nvSpPr>
            <p:spPr>
              <a:xfrm>
                <a:off x="7020272" y="1772816"/>
                <a:ext cx="288032" cy="14401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44" name="TextBox 43"/>
              <p:cNvSpPr txBox="1"/>
              <p:nvPr/>
            </p:nvSpPr>
            <p:spPr>
              <a:xfrm>
                <a:off x="7304112" y="1700460"/>
                <a:ext cx="101230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Option_D</a:t>
                </a:r>
                <a:endParaRPr lang="ko-KR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  <p:sp>
        <p:nvSpPr>
          <p:cNvPr id="51" name="타원 53"/>
          <p:cNvSpPr/>
          <p:nvPr/>
        </p:nvSpPr>
        <p:spPr>
          <a:xfrm>
            <a:off x="1538163" y="2478679"/>
            <a:ext cx="367200" cy="3672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2" name="타원 65"/>
          <p:cNvSpPr/>
          <p:nvPr/>
        </p:nvSpPr>
        <p:spPr>
          <a:xfrm>
            <a:off x="3351082" y="3408115"/>
            <a:ext cx="367200" cy="367200"/>
          </a:xfrm>
          <a:prstGeom prst="ellipse">
            <a:avLst/>
          </a:prstGeom>
          <a:solidFill>
            <a:schemeClr val="accent2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3" name="타원 66"/>
          <p:cNvSpPr/>
          <p:nvPr/>
        </p:nvSpPr>
        <p:spPr>
          <a:xfrm>
            <a:off x="5149270" y="3046518"/>
            <a:ext cx="367200" cy="367200"/>
          </a:xfrm>
          <a:prstGeom prst="ellipse">
            <a:avLst/>
          </a:prstGeom>
          <a:solidFill>
            <a:schemeClr val="accent3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4" name="타원 67"/>
          <p:cNvSpPr/>
          <p:nvPr/>
        </p:nvSpPr>
        <p:spPr>
          <a:xfrm>
            <a:off x="6953043" y="2246947"/>
            <a:ext cx="367200" cy="367200"/>
          </a:xfrm>
          <a:prstGeom prst="ellipse">
            <a:avLst/>
          </a:prstGeom>
          <a:solidFill>
            <a:schemeClr val="accent4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55" name="Group 32"/>
          <p:cNvGrpSpPr/>
          <p:nvPr/>
        </p:nvGrpSpPr>
        <p:grpSpPr>
          <a:xfrm>
            <a:off x="8242134" y="3189884"/>
            <a:ext cx="2952327" cy="2764802"/>
            <a:chOff x="1395848" y="3256486"/>
            <a:chExt cx="2952327" cy="2764802"/>
          </a:xfrm>
        </p:grpSpPr>
        <p:sp>
          <p:nvSpPr>
            <p:cNvPr id="56" name="TextBox 55"/>
            <p:cNvSpPr txBox="1"/>
            <p:nvPr/>
          </p:nvSpPr>
          <p:spPr>
            <a:xfrm>
              <a:off x="1395848" y="3510825"/>
              <a:ext cx="295232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  Presentation that is beautifully designed. I hope and I believe that this Template will your Time, Money and Reputation.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audience.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1395848" y="3256486"/>
              <a:ext cx="29523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1395848" y="5190291"/>
              <a:ext cx="295232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Get a modern PowerPoint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1395848" y="4921423"/>
              <a:ext cx="29523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 txBox="1"/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INFOGRAPHIC STYLE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239056" y="2016434"/>
            <a:ext cx="3654286" cy="3551880"/>
            <a:chOff x="2715055" y="1785698"/>
            <a:chExt cx="3654286" cy="3551880"/>
          </a:xfrm>
        </p:grpSpPr>
        <p:grpSp>
          <p:nvGrpSpPr>
            <p:cNvPr id="6" name="Group 5"/>
            <p:cNvGrpSpPr/>
            <p:nvPr/>
          </p:nvGrpSpPr>
          <p:grpSpPr>
            <a:xfrm>
              <a:off x="3945700" y="1785698"/>
              <a:ext cx="1139838" cy="1632238"/>
              <a:chOff x="3692771" y="1580738"/>
              <a:chExt cx="1954016" cy="2798134"/>
            </a:xfrm>
          </p:grpSpPr>
          <p:sp>
            <p:nvSpPr>
              <p:cNvPr id="19" name="Freeform 18"/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-1" fmla="*/ 704850 w 1914525"/>
                  <a:gd name="connsiteY0-2" fmla="*/ 0 h 1095375"/>
                  <a:gd name="connsiteX1-3" fmla="*/ 0 w 1914525"/>
                  <a:gd name="connsiteY1-4" fmla="*/ 38100 h 1095375"/>
                  <a:gd name="connsiteX2-5" fmla="*/ 1581150 w 1914525"/>
                  <a:gd name="connsiteY2-6" fmla="*/ 1095375 h 1095375"/>
                  <a:gd name="connsiteX3-7" fmla="*/ 1914525 w 1914525"/>
                  <a:gd name="connsiteY3-8" fmla="*/ 933450 h 1095375"/>
                  <a:gd name="connsiteX4-9" fmla="*/ 704850 w 1914525"/>
                  <a:gd name="connsiteY4-10" fmla="*/ 0 h 1095375"/>
                  <a:gd name="connsiteX0-11" fmla="*/ 704850 w 1914525"/>
                  <a:gd name="connsiteY0-12" fmla="*/ 2444 h 1097819"/>
                  <a:gd name="connsiteX1-13" fmla="*/ 0 w 1914525"/>
                  <a:gd name="connsiteY1-14" fmla="*/ 40544 h 1097819"/>
                  <a:gd name="connsiteX2-15" fmla="*/ 1581150 w 1914525"/>
                  <a:gd name="connsiteY2-16" fmla="*/ 1097819 h 1097819"/>
                  <a:gd name="connsiteX3-17" fmla="*/ 1914525 w 1914525"/>
                  <a:gd name="connsiteY3-18" fmla="*/ 935894 h 1097819"/>
                  <a:gd name="connsiteX4-19" fmla="*/ 704850 w 1914525"/>
                  <a:gd name="connsiteY4-20" fmla="*/ 2444 h 1097819"/>
                  <a:gd name="connsiteX0-21" fmla="*/ 704850 w 1914525"/>
                  <a:gd name="connsiteY0-22" fmla="*/ 21793 h 1117168"/>
                  <a:gd name="connsiteX1-23" fmla="*/ 0 w 1914525"/>
                  <a:gd name="connsiteY1-24" fmla="*/ 59893 h 1117168"/>
                  <a:gd name="connsiteX2-25" fmla="*/ 1581150 w 1914525"/>
                  <a:gd name="connsiteY2-26" fmla="*/ 1117168 h 1117168"/>
                  <a:gd name="connsiteX3-27" fmla="*/ 1914525 w 1914525"/>
                  <a:gd name="connsiteY3-28" fmla="*/ 955243 h 1117168"/>
                  <a:gd name="connsiteX4-29" fmla="*/ 704850 w 1914525"/>
                  <a:gd name="connsiteY4-30" fmla="*/ 21793 h 1117168"/>
                  <a:gd name="connsiteX0-31" fmla="*/ 704850 w 1914525"/>
                  <a:gd name="connsiteY0-32" fmla="*/ 21793 h 1079068"/>
                  <a:gd name="connsiteX1-33" fmla="*/ 0 w 1914525"/>
                  <a:gd name="connsiteY1-34" fmla="*/ 59893 h 1079068"/>
                  <a:gd name="connsiteX2-35" fmla="*/ 1676400 w 1914525"/>
                  <a:gd name="connsiteY2-36" fmla="*/ 1079068 h 1079068"/>
                  <a:gd name="connsiteX3-37" fmla="*/ 1914525 w 1914525"/>
                  <a:gd name="connsiteY3-38" fmla="*/ 955243 h 1079068"/>
                  <a:gd name="connsiteX4-39" fmla="*/ 704850 w 1914525"/>
                  <a:gd name="connsiteY4-40" fmla="*/ 21793 h 1079068"/>
                  <a:gd name="connsiteX0-41" fmla="*/ 485775 w 1695450"/>
                  <a:gd name="connsiteY0-42" fmla="*/ 21793 h 1079068"/>
                  <a:gd name="connsiteX1-43" fmla="*/ 0 w 1695450"/>
                  <a:gd name="connsiteY1-44" fmla="*/ 59893 h 1079068"/>
                  <a:gd name="connsiteX2-45" fmla="*/ 1457325 w 1695450"/>
                  <a:gd name="connsiteY2-46" fmla="*/ 1079068 h 1079068"/>
                  <a:gd name="connsiteX3-47" fmla="*/ 1695450 w 1695450"/>
                  <a:gd name="connsiteY3-48" fmla="*/ 955243 h 1079068"/>
                  <a:gd name="connsiteX4-49" fmla="*/ 485775 w 1695450"/>
                  <a:gd name="connsiteY4-50" fmla="*/ 21793 h 1079068"/>
                  <a:gd name="connsiteX0-51" fmla="*/ 485775 w 1695450"/>
                  <a:gd name="connsiteY0-52" fmla="*/ 21793 h 1021918"/>
                  <a:gd name="connsiteX1-53" fmla="*/ 0 w 1695450"/>
                  <a:gd name="connsiteY1-54" fmla="*/ 59893 h 1021918"/>
                  <a:gd name="connsiteX2-55" fmla="*/ 1362075 w 1695450"/>
                  <a:gd name="connsiteY2-56" fmla="*/ 1021918 h 1021918"/>
                  <a:gd name="connsiteX3-57" fmla="*/ 1695450 w 1695450"/>
                  <a:gd name="connsiteY3-58" fmla="*/ 955243 h 1021918"/>
                  <a:gd name="connsiteX4-59" fmla="*/ 485775 w 1695450"/>
                  <a:gd name="connsiteY4-60" fmla="*/ 21793 h 1021918"/>
                  <a:gd name="connsiteX0-61" fmla="*/ 485775 w 1695450"/>
                  <a:gd name="connsiteY0-62" fmla="*/ 16934 h 1017059"/>
                  <a:gd name="connsiteX1-63" fmla="*/ 0 w 1695450"/>
                  <a:gd name="connsiteY1-64" fmla="*/ 55034 h 1017059"/>
                  <a:gd name="connsiteX2-65" fmla="*/ 1362075 w 1695450"/>
                  <a:gd name="connsiteY2-66" fmla="*/ 1017059 h 1017059"/>
                  <a:gd name="connsiteX3-67" fmla="*/ 1695450 w 1695450"/>
                  <a:gd name="connsiteY3-68" fmla="*/ 950384 h 1017059"/>
                  <a:gd name="connsiteX4-69" fmla="*/ 485775 w 1695450"/>
                  <a:gd name="connsiteY4-70" fmla="*/ 16934 h 1017059"/>
                  <a:gd name="connsiteX0-71" fmla="*/ 485775 w 1695450"/>
                  <a:gd name="connsiteY0-72" fmla="*/ 16934 h 1017059"/>
                  <a:gd name="connsiteX1-73" fmla="*/ 0 w 1695450"/>
                  <a:gd name="connsiteY1-74" fmla="*/ 55034 h 1017059"/>
                  <a:gd name="connsiteX2-75" fmla="*/ 1362075 w 1695450"/>
                  <a:gd name="connsiteY2-76" fmla="*/ 1017059 h 1017059"/>
                  <a:gd name="connsiteX3-77" fmla="*/ 1695450 w 1695450"/>
                  <a:gd name="connsiteY3-78" fmla="*/ 950384 h 1017059"/>
                  <a:gd name="connsiteX4-79" fmla="*/ 485775 w 1695450"/>
                  <a:gd name="connsiteY4-80" fmla="*/ 16934 h 1017059"/>
                  <a:gd name="connsiteX0-81" fmla="*/ 419100 w 1628775"/>
                  <a:gd name="connsiteY0-82" fmla="*/ 16934 h 1017059"/>
                  <a:gd name="connsiteX1-83" fmla="*/ 0 w 1628775"/>
                  <a:gd name="connsiteY1-84" fmla="*/ 55034 h 1017059"/>
                  <a:gd name="connsiteX2-85" fmla="*/ 1295400 w 1628775"/>
                  <a:gd name="connsiteY2-86" fmla="*/ 1017059 h 1017059"/>
                  <a:gd name="connsiteX3-87" fmla="*/ 1628775 w 1628775"/>
                  <a:gd name="connsiteY3-88" fmla="*/ 950384 h 1017059"/>
                  <a:gd name="connsiteX4-89" fmla="*/ 419100 w 1628775"/>
                  <a:gd name="connsiteY4-90" fmla="*/ 16934 h 1017059"/>
                  <a:gd name="connsiteX0-91" fmla="*/ 419100 w 1628775"/>
                  <a:gd name="connsiteY0-92" fmla="*/ 21793 h 1021918"/>
                  <a:gd name="connsiteX1-93" fmla="*/ 0 w 1628775"/>
                  <a:gd name="connsiteY1-94" fmla="*/ 59893 h 1021918"/>
                  <a:gd name="connsiteX2-95" fmla="*/ 1295400 w 1628775"/>
                  <a:gd name="connsiteY2-96" fmla="*/ 1021918 h 1021918"/>
                  <a:gd name="connsiteX3-97" fmla="*/ 1628775 w 1628775"/>
                  <a:gd name="connsiteY3-98" fmla="*/ 955243 h 1021918"/>
                  <a:gd name="connsiteX4-99" fmla="*/ 419100 w 1628775"/>
                  <a:gd name="connsiteY4-100" fmla="*/ 21793 h 1021918"/>
                  <a:gd name="connsiteX0-101" fmla="*/ 419100 w 1628775"/>
                  <a:gd name="connsiteY0-102" fmla="*/ 38457 h 1038582"/>
                  <a:gd name="connsiteX1-103" fmla="*/ 0 w 1628775"/>
                  <a:gd name="connsiteY1-104" fmla="*/ 76557 h 1038582"/>
                  <a:gd name="connsiteX2-105" fmla="*/ 1295400 w 1628775"/>
                  <a:gd name="connsiteY2-106" fmla="*/ 1038582 h 1038582"/>
                  <a:gd name="connsiteX3-107" fmla="*/ 1628775 w 1628775"/>
                  <a:gd name="connsiteY3-108" fmla="*/ 971907 h 1038582"/>
                  <a:gd name="connsiteX4-109" fmla="*/ 419100 w 1628775"/>
                  <a:gd name="connsiteY4-110" fmla="*/ 38457 h 1038582"/>
                  <a:gd name="connsiteX0-111" fmla="*/ 419100 w 1628775"/>
                  <a:gd name="connsiteY0-112" fmla="*/ 42655 h 1042780"/>
                  <a:gd name="connsiteX1-113" fmla="*/ 0 w 1628775"/>
                  <a:gd name="connsiteY1-114" fmla="*/ 80755 h 1042780"/>
                  <a:gd name="connsiteX2-115" fmla="*/ 1295400 w 1628775"/>
                  <a:gd name="connsiteY2-116" fmla="*/ 1042780 h 1042780"/>
                  <a:gd name="connsiteX3-117" fmla="*/ 1628775 w 1628775"/>
                  <a:gd name="connsiteY3-118" fmla="*/ 976105 h 1042780"/>
                  <a:gd name="connsiteX4-119" fmla="*/ 419100 w 1628775"/>
                  <a:gd name="connsiteY4-120" fmla="*/ 42655 h 1042780"/>
                  <a:gd name="connsiteX0-121" fmla="*/ 419100 w 1628775"/>
                  <a:gd name="connsiteY0-122" fmla="*/ 42655 h 1042780"/>
                  <a:gd name="connsiteX1-123" fmla="*/ 0 w 1628775"/>
                  <a:gd name="connsiteY1-124" fmla="*/ 80755 h 1042780"/>
                  <a:gd name="connsiteX2-125" fmla="*/ 1295400 w 1628775"/>
                  <a:gd name="connsiteY2-126" fmla="*/ 1042780 h 1042780"/>
                  <a:gd name="connsiteX3-127" fmla="*/ 1628775 w 1628775"/>
                  <a:gd name="connsiteY3-128" fmla="*/ 976105 h 1042780"/>
                  <a:gd name="connsiteX4-129" fmla="*/ 419100 w 1628775"/>
                  <a:gd name="connsiteY4-130" fmla="*/ 42655 h 1042780"/>
                  <a:gd name="connsiteX0-131" fmla="*/ 419100 w 1628775"/>
                  <a:gd name="connsiteY0-132" fmla="*/ 45241 h 1045366"/>
                  <a:gd name="connsiteX1-133" fmla="*/ 0 w 1628775"/>
                  <a:gd name="connsiteY1-134" fmla="*/ 83341 h 1045366"/>
                  <a:gd name="connsiteX2-135" fmla="*/ 1295400 w 1628775"/>
                  <a:gd name="connsiteY2-136" fmla="*/ 1045366 h 1045366"/>
                  <a:gd name="connsiteX3-137" fmla="*/ 1628775 w 1628775"/>
                  <a:gd name="connsiteY3-138" fmla="*/ 978691 h 1045366"/>
                  <a:gd name="connsiteX4-139" fmla="*/ 419100 w 1628775"/>
                  <a:gd name="connsiteY4-140" fmla="*/ 45241 h 1045366"/>
                  <a:gd name="connsiteX0-141" fmla="*/ 383930 w 1593605"/>
                  <a:gd name="connsiteY0-142" fmla="*/ 45241 h 1045366"/>
                  <a:gd name="connsiteX1-143" fmla="*/ 0 w 1593605"/>
                  <a:gd name="connsiteY1-144" fmla="*/ 83341 h 1045366"/>
                  <a:gd name="connsiteX2-145" fmla="*/ 1260230 w 1593605"/>
                  <a:gd name="connsiteY2-146" fmla="*/ 1045366 h 1045366"/>
                  <a:gd name="connsiteX3-147" fmla="*/ 1593605 w 1593605"/>
                  <a:gd name="connsiteY3-148" fmla="*/ 978691 h 1045366"/>
                  <a:gd name="connsiteX4-149" fmla="*/ 383930 w 1593605"/>
                  <a:gd name="connsiteY4-150" fmla="*/ 45241 h 1045366"/>
                  <a:gd name="connsiteX0-151" fmla="*/ 383930 w 1593605"/>
                  <a:gd name="connsiteY0-152" fmla="*/ 38512 h 1038637"/>
                  <a:gd name="connsiteX1-153" fmla="*/ 0 w 1593605"/>
                  <a:gd name="connsiteY1-154" fmla="*/ 76612 h 1038637"/>
                  <a:gd name="connsiteX2-155" fmla="*/ 1260230 w 1593605"/>
                  <a:gd name="connsiteY2-156" fmla="*/ 1038637 h 1038637"/>
                  <a:gd name="connsiteX3-157" fmla="*/ 1593605 w 1593605"/>
                  <a:gd name="connsiteY3-158" fmla="*/ 971962 h 1038637"/>
                  <a:gd name="connsiteX4-159" fmla="*/ 383930 w 1593605"/>
                  <a:gd name="connsiteY4-160" fmla="*/ 38512 h 10386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20" name="Down Arrow 1"/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-1" fmla="*/ 221456 w 1800200"/>
                  <a:gd name="connsiteY0-2" fmla="*/ 0 h 2766815"/>
                  <a:gd name="connsiteX1-3" fmla="*/ 1512069 w 1800200"/>
                  <a:gd name="connsiteY1-4" fmla="*/ 968053 h 2766815"/>
                  <a:gd name="connsiteX2-5" fmla="*/ 1512069 w 1800200"/>
                  <a:gd name="connsiteY2-6" fmla="*/ 1838146 h 2766815"/>
                  <a:gd name="connsiteX3-7" fmla="*/ 1800200 w 1800200"/>
                  <a:gd name="connsiteY3-8" fmla="*/ 1838146 h 2766815"/>
                  <a:gd name="connsiteX4-9" fmla="*/ 900100 w 1800200"/>
                  <a:gd name="connsiteY4-10" fmla="*/ 2766815 h 2766815"/>
                  <a:gd name="connsiteX5-11" fmla="*/ 0 w 1800200"/>
                  <a:gd name="connsiteY5-12" fmla="*/ 1838146 h 2766815"/>
                  <a:gd name="connsiteX6-13" fmla="*/ 288131 w 1800200"/>
                  <a:gd name="connsiteY6-14" fmla="*/ 1838146 h 2766815"/>
                  <a:gd name="connsiteX7-15" fmla="*/ 221456 w 1800200"/>
                  <a:gd name="connsiteY7-16" fmla="*/ 0 h 2766815"/>
                  <a:gd name="connsiteX0-17" fmla="*/ 221456 w 1800200"/>
                  <a:gd name="connsiteY0-18" fmla="*/ 0 h 2766815"/>
                  <a:gd name="connsiteX1-19" fmla="*/ 1464444 w 1800200"/>
                  <a:gd name="connsiteY1-20" fmla="*/ 929953 h 2766815"/>
                  <a:gd name="connsiteX2-21" fmla="*/ 1512069 w 1800200"/>
                  <a:gd name="connsiteY2-22" fmla="*/ 1838146 h 2766815"/>
                  <a:gd name="connsiteX3-23" fmla="*/ 1800200 w 1800200"/>
                  <a:gd name="connsiteY3-24" fmla="*/ 1838146 h 2766815"/>
                  <a:gd name="connsiteX4-25" fmla="*/ 900100 w 1800200"/>
                  <a:gd name="connsiteY4-26" fmla="*/ 2766815 h 2766815"/>
                  <a:gd name="connsiteX5-27" fmla="*/ 0 w 1800200"/>
                  <a:gd name="connsiteY5-28" fmla="*/ 1838146 h 2766815"/>
                  <a:gd name="connsiteX6-29" fmla="*/ 288131 w 1800200"/>
                  <a:gd name="connsiteY6-30" fmla="*/ 1838146 h 2766815"/>
                  <a:gd name="connsiteX7-31" fmla="*/ 221456 w 1800200"/>
                  <a:gd name="connsiteY7-32" fmla="*/ 0 h 2766815"/>
                  <a:gd name="connsiteX0-33" fmla="*/ 221456 w 1800200"/>
                  <a:gd name="connsiteY0-34" fmla="*/ 0 h 2766815"/>
                  <a:gd name="connsiteX1-35" fmla="*/ 1464444 w 1800200"/>
                  <a:gd name="connsiteY1-36" fmla="*/ 929953 h 2766815"/>
                  <a:gd name="connsiteX2-37" fmla="*/ 1512069 w 1800200"/>
                  <a:gd name="connsiteY2-38" fmla="*/ 1838146 h 2766815"/>
                  <a:gd name="connsiteX3-39" fmla="*/ 1800200 w 1800200"/>
                  <a:gd name="connsiteY3-40" fmla="*/ 1838146 h 2766815"/>
                  <a:gd name="connsiteX4-41" fmla="*/ 900100 w 1800200"/>
                  <a:gd name="connsiteY4-42" fmla="*/ 2766815 h 2766815"/>
                  <a:gd name="connsiteX5-43" fmla="*/ 0 w 1800200"/>
                  <a:gd name="connsiteY5-44" fmla="*/ 1838146 h 2766815"/>
                  <a:gd name="connsiteX6-45" fmla="*/ 288131 w 1800200"/>
                  <a:gd name="connsiteY6-46" fmla="*/ 1838146 h 2766815"/>
                  <a:gd name="connsiteX7-47" fmla="*/ 221456 w 1800200"/>
                  <a:gd name="connsiteY7-48" fmla="*/ 0 h 2766815"/>
                  <a:gd name="connsiteX0-49" fmla="*/ 221456 w 1800200"/>
                  <a:gd name="connsiteY0-50" fmla="*/ 0 h 2766815"/>
                  <a:gd name="connsiteX1-51" fmla="*/ 1464444 w 1800200"/>
                  <a:gd name="connsiteY1-52" fmla="*/ 929953 h 2766815"/>
                  <a:gd name="connsiteX2-53" fmla="*/ 1512069 w 1800200"/>
                  <a:gd name="connsiteY2-54" fmla="*/ 1838146 h 2766815"/>
                  <a:gd name="connsiteX3-55" fmla="*/ 1800200 w 1800200"/>
                  <a:gd name="connsiteY3-56" fmla="*/ 1838146 h 2766815"/>
                  <a:gd name="connsiteX4-57" fmla="*/ 900100 w 1800200"/>
                  <a:gd name="connsiteY4-58" fmla="*/ 2766815 h 2766815"/>
                  <a:gd name="connsiteX5-59" fmla="*/ 0 w 1800200"/>
                  <a:gd name="connsiteY5-60" fmla="*/ 1838146 h 2766815"/>
                  <a:gd name="connsiteX6-61" fmla="*/ 288131 w 1800200"/>
                  <a:gd name="connsiteY6-62" fmla="*/ 1838146 h 2766815"/>
                  <a:gd name="connsiteX7-63" fmla="*/ 221456 w 1800200"/>
                  <a:gd name="connsiteY7-64" fmla="*/ 0 h 2766815"/>
                  <a:gd name="connsiteX0-65" fmla="*/ 221456 w 1800200"/>
                  <a:gd name="connsiteY0-66" fmla="*/ 0 h 2766815"/>
                  <a:gd name="connsiteX1-67" fmla="*/ 1464444 w 1800200"/>
                  <a:gd name="connsiteY1-68" fmla="*/ 929953 h 2766815"/>
                  <a:gd name="connsiteX2-69" fmla="*/ 1512069 w 1800200"/>
                  <a:gd name="connsiteY2-70" fmla="*/ 1838146 h 2766815"/>
                  <a:gd name="connsiteX3-71" fmla="*/ 1800200 w 1800200"/>
                  <a:gd name="connsiteY3-72" fmla="*/ 1838146 h 2766815"/>
                  <a:gd name="connsiteX4-73" fmla="*/ 900100 w 1800200"/>
                  <a:gd name="connsiteY4-74" fmla="*/ 2766815 h 2766815"/>
                  <a:gd name="connsiteX5-75" fmla="*/ 0 w 1800200"/>
                  <a:gd name="connsiteY5-76" fmla="*/ 1838146 h 2766815"/>
                  <a:gd name="connsiteX6-77" fmla="*/ 288131 w 1800200"/>
                  <a:gd name="connsiteY6-78" fmla="*/ 1838146 h 2766815"/>
                  <a:gd name="connsiteX7-79" fmla="*/ 221456 w 1800200"/>
                  <a:gd name="connsiteY7-80" fmla="*/ 0 h 2766815"/>
                  <a:gd name="connsiteX0-81" fmla="*/ 221456 w 1800200"/>
                  <a:gd name="connsiteY0-82" fmla="*/ 0 h 2766815"/>
                  <a:gd name="connsiteX1-83" fmla="*/ 1464444 w 1800200"/>
                  <a:gd name="connsiteY1-84" fmla="*/ 929953 h 2766815"/>
                  <a:gd name="connsiteX2-85" fmla="*/ 1512069 w 1800200"/>
                  <a:gd name="connsiteY2-86" fmla="*/ 1838146 h 2766815"/>
                  <a:gd name="connsiteX3-87" fmla="*/ 1800200 w 1800200"/>
                  <a:gd name="connsiteY3-88" fmla="*/ 1838146 h 2766815"/>
                  <a:gd name="connsiteX4-89" fmla="*/ 900100 w 1800200"/>
                  <a:gd name="connsiteY4-90" fmla="*/ 2766815 h 2766815"/>
                  <a:gd name="connsiteX5-91" fmla="*/ 0 w 1800200"/>
                  <a:gd name="connsiteY5-92" fmla="*/ 1838146 h 2766815"/>
                  <a:gd name="connsiteX6-93" fmla="*/ 288131 w 1800200"/>
                  <a:gd name="connsiteY6-94" fmla="*/ 1838146 h 2766815"/>
                  <a:gd name="connsiteX7-95" fmla="*/ 221456 w 1800200"/>
                  <a:gd name="connsiteY7-96" fmla="*/ 0 h 27668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 rot="4113254">
              <a:off x="4983303" y="2478942"/>
              <a:ext cx="1139838" cy="1632238"/>
              <a:chOff x="3692771" y="1580738"/>
              <a:chExt cx="1954016" cy="2798134"/>
            </a:xfrm>
          </p:grpSpPr>
          <p:sp>
            <p:nvSpPr>
              <p:cNvPr id="17" name="Freeform 28"/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-1" fmla="*/ 704850 w 1914525"/>
                  <a:gd name="connsiteY0-2" fmla="*/ 0 h 1095375"/>
                  <a:gd name="connsiteX1-3" fmla="*/ 0 w 1914525"/>
                  <a:gd name="connsiteY1-4" fmla="*/ 38100 h 1095375"/>
                  <a:gd name="connsiteX2-5" fmla="*/ 1581150 w 1914525"/>
                  <a:gd name="connsiteY2-6" fmla="*/ 1095375 h 1095375"/>
                  <a:gd name="connsiteX3-7" fmla="*/ 1914525 w 1914525"/>
                  <a:gd name="connsiteY3-8" fmla="*/ 933450 h 1095375"/>
                  <a:gd name="connsiteX4-9" fmla="*/ 704850 w 1914525"/>
                  <a:gd name="connsiteY4-10" fmla="*/ 0 h 1095375"/>
                  <a:gd name="connsiteX0-11" fmla="*/ 704850 w 1914525"/>
                  <a:gd name="connsiteY0-12" fmla="*/ 2444 h 1097819"/>
                  <a:gd name="connsiteX1-13" fmla="*/ 0 w 1914525"/>
                  <a:gd name="connsiteY1-14" fmla="*/ 40544 h 1097819"/>
                  <a:gd name="connsiteX2-15" fmla="*/ 1581150 w 1914525"/>
                  <a:gd name="connsiteY2-16" fmla="*/ 1097819 h 1097819"/>
                  <a:gd name="connsiteX3-17" fmla="*/ 1914525 w 1914525"/>
                  <a:gd name="connsiteY3-18" fmla="*/ 935894 h 1097819"/>
                  <a:gd name="connsiteX4-19" fmla="*/ 704850 w 1914525"/>
                  <a:gd name="connsiteY4-20" fmla="*/ 2444 h 1097819"/>
                  <a:gd name="connsiteX0-21" fmla="*/ 704850 w 1914525"/>
                  <a:gd name="connsiteY0-22" fmla="*/ 21793 h 1117168"/>
                  <a:gd name="connsiteX1-23" fmla="*/ 0 w 1914525"/>
                  <a:gd name="connsiteY1-24" fmla="*/ 59893 h 1117168"/>
                  <a:gd name="connsiteX2-25" fmla="*/ 1581150 w 1914525"/>
                  <a:gd name="connsiteY2-26" fmla="*/ 1117168 h 1117168"/>
                  <a:gd name="connsiteX3-27" fmla="*/ 1914525 w 1914525"/>
                  <a:gd name="connsiteY3-28" fmla="*/ 955243 h 1117168"/>
                  <a:gd name="connsiteX4-29" fmla="*/ 704850 w 1914525"/>
                  <a:gd name="connsiteY4-30" fmla="*/ 21793 h 1117168"/>
                  <a:gd name="connsiteX0-31" fmla="*/ 704850 w 1914525"/>
                  <a:gd name="connsiteY0-32" fmla="*/ 21793 h 1079068"/>
                  <a:gd name="connsiteX1-33" fmla="*/ 0 w 1914525"/>
                  <a:gd name="connsiteY1-34" fmla="*/ 59893 h 1079068"/>
                  <a:gd name="connsiteX2-35" fmla="*/ 1676400 w 1914525"/>
                  <a:gd name="connsiteY2-36" fmla="*/ 1079068 h 1079068"/>
                  <a:gd name="connsiteX3-37" fmla="*/ 1914525 w 1914525"/>
                  <a:gd name="connsiteY3-38" fmla="*/ 955243 h 1079068"/>
                  <a:gd name="connsiteX4-39" fmla="*/ 704850 w 1914525"/>
                  <a:gd name="connsiteY4-40" fmla="*/ 21793 h 1079068"/>
                  <a:gd name="connsiteX0-41" fmla="*/ 485775 w 1695450"/>
                  <a:gd name="connsiteY0-42" fmla="*/ 21793 h 1079068"/>
                  <a:gd name="connsiteX1-43" fmla="*/ 0 w 1695450"/>
                  <a:gd name="connsiteY1-44" fmla="*/ 59893 h 1079068"/>
                  <a:gd name="connsiteX2-45" fmla="*/ 1457325 w 1695450"/>
                  <a:gd name="connsiteY2-46" fmla="*/ 1079068 h 1079068"/>
                  <a:gd name="connsiteX3-47" fmla="*/ 1695450 w 1695450"/>
                  <a:gd name="connsiteY3-48" fmla="*/ 955243 h 1079068"/>
                  <a:gd name="connsiteX4-49" fmla="*/ 485775 w 1695450"/>
                  <a:gd name="connsiteY4-50" fmla="*/ 21793 h 1079068"/>
                  <a:gd name="connsiteX0-51" fmla="*/ 485775 w 1695450"/>
                  <a:gd name="connsiteY0-52" fmla="*/ 21793 h 1021918"/>
                  <a:gd name="connsiteX1-53" fmla="*/ 0 w 1695450"/>
                  <a:gd name="connsiteY1-54" fmla="*/ 59893 h 1021918"/>
                  <a:gd name="connsiteX2-55" fmla="*/ 1362075 w 1695450"/>
                  <a:gd name="connsiteY2-56" fmla="*/ 1021918 h 1021918"/>
                  <a:gd name="connsiteX3-57" fmla="*/ 1695450 w 1695450"/>
                  <a:gd name="connsiteY3-58" fmla="*/ 955243 h 1021918"/>
                  <a:gd name="connsiteX4-59" fmla="*/ 485775 w 1695450"/>
                  <a:gd name="connsiteY4-60" fmla="*/ 21793 h 1021918"/>
                  <a:gd name="connsiteX0-61" fmla="*/ 485775 w 1695450"/>
                  <a:gd name="connsiteY0-62" fmla="*/ 16934 h 1017059"/>
                  <a:gd name="connsiteX1-63" fmla="*/ 0 w 1695450"/>
                  <a:gd name="connsiteY1-64" fmla="*/ 55034 h 1017059"/>
                  <a:gd name="connsiteX2-65" fmla="*/ 1362075 w 1695450"/>
                  <a:gd name="connsiteY2-66" fmla="*/ 1017059 h 1017059"/>
                  <a:gd name="connsiteX3-67" fmla="*/ 1695450 w 1695450"/>
                  <a:gd name="connsiteY3-68" fmla="*/ 950384 h 1017059"/>
                  <a:gd name="connsiteX4-69" fmla="*/ 485775 w 1695450"/>
                  <a:gd name="connsiteY4-70" fmla="*/ 16934 h 1017059"/>
                  <a:gd name="connsiteX0-71" fmla="*/ 485775 w 1695450"/>
                  <a:gd name="connsiteY0-72" fmla="*/ 16934 h 1017059"/>
                  <a:gd name="connsiteX1-73" fmla="*/ 0 w 1695450"/>
                  <a:gd name="connsiteY1-74" fmla="*/ 55034 h 1017059"/>
                  <a:gd name="connsiteX2-75" fmla="*/ 1362075 w 1695450"/>
                  <a:gd name="connsiteY2-76" fmla="*/ 1017059 h 1017059"/>
                  <a:gd name="connsiteX3-77" fmla="*/ 1695450 w 1695450"/>
                  <a:gd name="connsiteY3-78" fmla="*/ 950384 h 1017059"/>
                  <a:gd name="connsiteX4-79" fmla="*/ 485775 w 1695450"/>
                  <a:gd name="connsiteY4-80" fmla="*/ 16934 h 1017059"/>
                  <a:gd name="connsiteX0-81" fmla="*/ 419100 w 1628775"/>
                  <a:gd name="connsiteY0-82" fmla="*/ 16934 h 1017059"/>
                  <a:gd name="connsiteX1-83" fmla="*/ 0 w 1628775"/>
                  <a:gd name="connsiteY1-84" fmla="*/ 55034 h 1017059"/>
                  <a:gd name="connsiteX2-85" fmla="*/ 1295400 w 1628775"/>
                  <a:gd name="connsiteY2-86" fmla="*/ 1017059 h 1017059"/>
                  <a:gd name="connsiteX3-87" fmla="*/ 1628775 w 1628775"/>
                  <a:gd name="connsiteY3-88" fmla="*/ 950384 h 1017059"/>
                  <a:gd name="connsiteX4-89" fmla="*/ 419100 w 1628775"/>
                  <a:gd name="connsiteY4-90" fmla="*/ 16934 h 1017059"/>
                  <a:gd name="connsiteX0-91" fmla="*/ 419100 w 1628775"/>
                  <a:gd name="connsiteY0-92" fmla="*/ 21793 h 1021918"/>
                  <a:gd name="connsiteX1-93" fmla="*/ 0 w 1628775"/>
                  <a:gd name="connsiteY1-94" fmla="*/ 59893 h 1021918"/>
                  <a:gd name="connsiteX2-95" fmla="*/ 1295400 w 1628775"/>
                  <a:gd name="connsiteY2-96" fmla="*/ 1021918 h 1021918"/>
                  <a:gd name="connsiteX3-97" fmla="*/ 1628775 w 1628775"/>
                  <a:gd name="connsiteY3-98" fmla="*/ 955243 h 1021918"/>
                  <a:gd name="connsiteX4-99" fmla="*/ 419100 w 1628775"/>
                  <a:gd name="connsiteY4-100" fmla="*/ 21793 h 1021918"/>
                  <a:gd name="connsiteX0-101" fmla="*/ 419100 w 1628775"/>
                  <a:gd name="connsiteY0-102" fmla="*/ 38457 h 1038582"/>
                  <a:gd name="connsiteX1-103" fmla="*/ 0 w 1628775"/>
                  <a:gd name="connsiteY1-104" fmla="*/ 76557 h 1038582"/>
                  <a:gd name="connsiteX2-105" fmla="*/ 1295400 w 1628775"/>
                  <a:gd name="connsiteY2-106" fmla="*/ 1038582 h 1038582"/>
                  <a:gd name="connsiteX3-107" fmla="*/ 1628775 w 1628775"/>
                  <a:gd name="connsiteY3-108" fmla="*/ 971907 h 1038582"/>
                  <a:gd name="connsiteX4-109" fmla="*/ 419100 w 1628775"/>
                  <a:gd name="connsiteY4-110" fmla="*/ 38457 h 1038582"/>
                  <a:gd name="connsiteX0-111" fmla="*/ 419100 w 1628775"/>
                  <a:gd name="connsiteY0-112" fmla="*/ 42655 h 1042780"/>
                  <a:gd name="connsiteX1-113" fmla="*/ 0 w 1628775"/>
                  <a:gd name="connsiteY1-114" fmla="*/ 80755 h 1042780"/>
                  <a:gd name="connsiteX2-115" fmla="*/ 1295400 w 1628775"/>
                  <a:gd name="connsiteY2-116" fmla="*/ 1042780 h 1042780"/>
                  <a:gd name="connsiteX3-117" fmla="*/ 1628775 w 1628775"/>
                  <a:gd name="connsiteY3-118" fmla="*/ 976105 h 1042780"/>
                  <a:gd name="connsiteX4-119" fmla="*/ 419100 w 1628775"/>
                  <a:gd name="connsiteY4-120" fmla="*/ 42655 h 1042780"/>
                  <a:gd name="connsiteX0-121" fmla="*/ 419100 w 1628775"/>
                  <a:gd name="connsiteY0-122" fmla="*/ 42655 h 1042780"/>
                  <a:gd name="connsiteX1-123" fmla="*/ 0 w 1628775"/>
                  <a:gd name="connsiteY1-124" fmla="*/ 80755 h 1042780"/>
                  <a:gd name="connsiteX2-125" fmla="*/ 1295400 w 1628775"/>
                  <a:gd name="connsiteY2-126" fmla="*/ 1042780 h 1042780"/>
                  <a:gd name="connsiteX3-127" fmla="*/ 1628775 w 1628775"/>
                  <a:gd name="connsiteY3-128" fmla="*/ 976105 h 1042780"/>
                  <a:gd name="connsiteX4-129" fmla="*/ 419100 w 1628775"/>
                  <a:gd name="connsiteY4-130" fmla="*/ 42655 h 1042780"/>
                  <a:gd name="connsiteX0-131" fmla="*/ 419100 w 1628775"/>
                  <a:gd name="connsiteY0-132" fmla="*/ 45241 h 1045366"/>
                  <a:gd name="connsiteX1-133" fmla="*/ 0 w 1628775"/>
                  <a:gd name="connsiteY1-134" fmla="*/ 83341 h 1045366"/>
                  <a:gd name="connsiteX2-135" fmla="*/ 1295400 w 1628775"/>
                  <a:gd name="connsiteY2-136" fmla="*/ 1045366 h 1045366"/>
                  <a:gd name="connsiteX3-137" fmla="*/ 1628775 w 1628775"/>
                  <a:gd name="connsiteY3-138" fmla="*/ 978691 h 1045366"/>
                  <a:gd name="connsiteX4-139" fmla="*/ 419100 w 1628775"/>
                  <a:gd name="connsiteY4-140" fmla="*/ 45241 h 1045366"/>
                  <a:gd name="connsiteX0-141" fmla="*/ 383930 w 1593605"/>
                  <a:gd name="connsiteY0-142" fmla="*/ 45241 h 1045366"/>
                  <a:gd name="connsiteX1-143" fmla="*/ 0 w 1593605"/>
                  <a:gd name="connsiteY1-144" fmla="*/ 83341 h 1045366"/>
                  <a:gd name="connsiteX2-145" fmla="*/ 1260230 w 1593605"/>
                  <a:gd name="connsiteY2-146" fmla="*/ 1045366 h 1045366"/>
                  <a:gd name="connsiteX3-147" fmla="*/ 1593605 w 1593605"/>
                  <a:gd name="connsiteY3-148" fmla="*/ 978691 h 1045366"/>
                  <a:gd name="connsiteX4-149" fmla="*/ 383930 w 1593605"/>
                  <a:gd name="connsiteY4-150" fmla="*/ 45241 h 1045366"/>
                  <a:gd name="connsiteX0-151" fmla="*/ 383930 w 1593605"/>
                  <a:gd name="connsiteY0-152" fmla="*/ 38512 h 1038637"/>
                  <a:gd name="connsiteX1-153" fmla="*/ 0 w 1593605"/>
                  <a:gd name="connsiteY1-154" fmla="*/ 76612 h 1038637"/>
                  <a:gd name="connsiteX2-155" fmla="*/ 1260230 w 1593605"/>
                  <a:gd name="connsiteY2-156" fmla="*/ 1038637 h 1038637"/>
                  <a:gd name="connsiteX3-157" fmla="*/ 1593605 w 1593605"/>
                  <a:gd name="connsiteY3-158" fmla="*/ 971962 h 1038637"/>
                  <a:gd name="connsiteX4-159" fmla="*/ 383930 w 1593605"/>
                  <a:gd name="connsiteY4-160" fmla="*/ 38512 h 10386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8" name="Down Arrow 1"/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-1" fmla="*/ 221456 w 1800200"/>
                  <a:gd name="connsiteY0-2" fmla="*/ 0 h 2766815"/>
                  <a:gd name="connsiteX1-3" fmla="*/ 1512069 w 1800200"/>
                  <a:gd name="connsiteY1-4" fmla="*/ 968053 h 2766815"/>
                  <a:gd name="connsiteX2-5" fmla="*/ 1512069 w 1800200"/>
                  <a:gd name="connsiteY2-6" fmla="*/ 1838146 h 2766815"/>
                  <a:gd name="connsiteX3-7" fmla="*/ 1800200 w 1800200"/>
                  <a:gd name="connsiteY3-8" fmla="*/ 1838146 h 2766815"/>
                  <a:gd name="connsiteX4-9" fmla="*/ 900100 w 1800200"/>
                  <a:gd name="connsiteY4-10" fmla="*/ 2766815 h 2766815"/>
                  <a:gd name="connsiteX5-11" fmla="*/ 0 w 1800200"/>
                  <a:gd name="connsiteY5-12" fmla="*/ 1838146 h 2766815"/>
                  <a:gd name="connsiteX6-13" fmla="*/ 288131 w 1800200"/>
                  <a:gd name="connsiteY6-14" fmla="*/ 1838146 h 2766815"/>
                  <a:gd name="connsiteX7-15" fmla="*/ 221456 w 1800200"/>
                  <a:gd name="connsiteY7-16" fmla="*/ 0 h 2766815"/>
                  <a:gd name="connsiteX0-17" fmla="*/ 221456 w 1800200"/>
                  <a:gd name="connsiteY0-18" fmla="*/ 0 h 2766815"/>
                  <a:gd name="connsiteX1-19" fmla="*/ 1464444 w 1800200"/>
                  <a:gd name="connsiteY1-20" fmla="*/ 929953 h 2766815"/>
                  <a:gd name="connsiteX2-21" fmla="*/ 1512069 w 1800200"/>
                  <a:gd name="connsiteY2-22" fmla="*/ 1838146 h 2766815"/>
                  <a:gd name="connsiteX3-23" fmla="*/ 1800200 w 1800200"/>
                  <a:gd name="connsiteY3-24" fmla="*/ 1838146 h 2766815"/>
                  <a:gd name="connsiteX4-25" fmla="*/ 900100 w 1800200"/>
                  <a:gd name="connsiteY4-26" fmla="*/ 2766815 h 2766815"/>
                  <a:gd name="connsiteX5-27" fmla="*/ 0 w 1800200"/>
                  <a:gd name="connsiteY5-28" fmla="*/ 1838146 h 2766815"/>
                  <a:gd name="connsiteX6-29" fmla="*/ 288131 w 1800200"/>
                  <a:gd name="connsiteY6-30" fmla="*/ 1838146 h 2766815"/>
                  <a:gd name="connsiteX7-31" fmla="*/ 221456 w 1800200"/>
                  <a:gd name="connsiteY7-32" fmla="*/ 0 h 2766815"/>
                  <a:gd name="connsiteX0-33" fmla="*/ 221456 w 1800200"/>
                  <a:gd name="connsiteY0-34" fmla="*/ 0 h 2766815"/>
                  <a:gd name="connsiteX1-35" fmla="*/ 1464444 w 1800200"/>
                  <a:gd name="connsiteY1-36" fmla="*/ 929953 h 2766815"/>
                  <a:gd name="connsiteX2-37" fmla="*/ 1512069 w 1800200"/>
                  <a:gd name="connsiteY2-38" fmla="*/ 1838146 h 2766815"/>
                  <a:gd name="connsiteX3-39" fmla="*/ 1800200 w 1800200"/>
                  <a:gd name="connsiteY3-40" fmla="*/ 1838146 h 2766815"/>
                  <a:gd name="connsiteX4-41" fmla="*/ 900100 w 1800200"/>
                  <a:gd name="connsiteY4-42" fmla="*/ 2766815 h 2766815"/>
                  <a:gd name="connsiteX5-43" fmla="*/ 0 w 1800200"/>
                  <a:gd name="connsiteY5-44" fmla="*/ 1838146 h 2766815"/>
                  <a:gd name="connsiteX6-45" fmla="*/ 288131 w 1800200"/>
                  <a:gd name="connsiteY6-46" fmla="*/ 1838146 h 2766815"/>
                  <a:gd name="connsiteX7-47" fmla="*/ 221456 w 1800200"/>
                  <a:gd name="connsiteY7-48" fmla="*/ 0 h 2766815"/>
                  <a:gd name="connsiteX0-49" fmla="*/ 221456 w 1800200"/>
                  <a:gd name="connsiteY0-50" fmla="*/ 0 h 2766815"/>
                  <a:gd name="connsiteX1-51" fmla="*/ 1464444 w 1800200"/>
                  <a:gd name="connsiteY1-52" fmla="*/ 929953 h 2766815"/>
                  <a:gd name="connsiteX2-53" fmla="*/ 1512069 w 1800200"/>
                  <a:gd name="connsiteY2-54" fmla="*/ 1838146 h 2766815"/>
                  <a:gd name="connsiteX3-55" fmla="*/ 1800200 w 1800200"/>
                  <a:gd name="connsiteY3-56" fmla="*/ 1838146 h 2766815"/>
                  <a:gd name="connsiteX4-57" fmla="*/ 900100 w 1800200"/>
                  <a:gd name="connsiteY4-58" fmla="*/ 2766815 h 2766815"/>
                  <a:gd name="connsiteX5-59" fmla="*/ 0 w 1800200"/>
                  <a:gd name="connsiteY5-60" fmla="*/ 1838146 h 2766815"/>
                  <a:gd name="connsiteX6-61" fmla="*/ 288131 w 1800200"/>
                  <a:gd name="connsiteY6-62" fmla="*/ 1838146 h 2766815"/>
                  <a:gd name="connsiteX7-63" fmla="*/ 221456 w 1800200"/>
                  <a:gd name="connsiteY7-64" fmla="*/ 0 h 2766815"/>
                  <a:gd name="connsiteX0-65" fmla="*/ 221456 w 1800200"/>
                  <a:gd name="connsiteY0-66" fmla="*/ 0 h 2766815"/>
                  <a:gd name="connsiteX1-67" fmla="*/ 1464444 w 1800200"/>
                  <a:gd name="connsiteY1-68" fmla="*/ 929953 h 2766815"/>
                  <a:gd name="connsiteX2-69" fmla="*/ 1512069 w 1800200"/>
                  <a:gd name="connsiteY2-70" fmla="*/ 1838146 h 2766815"/>
                  <a:gd name="connsiteX3-71" fmla="*/ 1800200 w 1800200"/>
                  <a:gd name="connsiteY3-72" fmla="*/ 1838146 h 2766815"/>
                  <a:gd name="connsiteX4-73" fmla="*/ 900100 w 1800200"/>
                  <a:gd name="connsiteY4-74" fmla="*/ 2766815 h 2766815"/>
                  <a:gd name="connsiteX5-75" fmla="*/ 0 w 1800200"/>
                  <a:gd name="connsiteY5-76" fmla="*/ 1838146 h 2766815"/>
                  <a:gd name="connsiteX6-77" fmla="*/ 288131 w 1800200"/>
                  <a:gd name="connsiteY6-78" fmla="*/ 1838146 h 2766815"/>
                  <a:gd name="connsiteX7-79" fmla="*/ 221456 w 1800200"/>
                  <a:gd name="connsiteY7-80" fmla="*/ 0 h 2766815"/>
                  <a:gd name="connsiteX0-81" fmla="*/ 221456 w 1800200"/>
                  <a:gd name="connsiteY0-82" fmla="*/ 0 h 2766815"/>
                  <a:gd name="connsiteX1-83" fmla="*/ 1464444 w 1800200"/>
                  <a:gd name="connsiteY1-84" fmla="*/ 929953 h 2766815"/>
                  <a:gd name="connsiteX2-85" fmla="*/ 1512069 w 1800200"/>
                  <a:gd name="connsiteY2-86" fmla="*/ 1838146 h 2766815"/>
                  <a:gd name="connsiteX3-87" fmla="*/ 1800200 w 1800200"/>
                  <a:gd name="connsiteY3-88" fmla="*/ 1838146 h 2766815"/>
                  <a:gd name="connsiteX4-89" fmla="*/ 900100 w 1800200"/>
                  <a:gd name="connsiteY4-90" fmla="*/ 2766815 h 2766815"/>
                  <a:gd name="connsiteX5-91" fmla="*/ 0 w 1800200"/>
                  <a:gd name="connsiteY5-92" fmla="*/ 1838146 h 2766815"/>
                  <a:gd name="connsiteX6-93" fmla="*/ 288131 w 1800200"/>
                  <a:gd name="connsiteY6-94" fmla="*/ 1838146 h 2766815"/>
                  <a:gd name="connsiteX7-95" fmla="*/ 221456 w 1800200"/>
                  <a:gd name="connsiteY7-96" fmla="*/ 0 h 27668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 rot="8531373">
              <a:off x="4670582" y="3689584"/>
              <a:ext cx="1139838" cy="1632238"/>
              <a:chOff x="3692771" y="1580738"/>
              <a:chExt cx="1954016" cy="2798134"/>
            </a:xfrm>
          </p:grpSpPr>
          <p:sp>
            <p:nvSpPr>
              <p:cNvPr id="15" name="Freeform 32"/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-1" fmla="*/ 704850 w 1914525"/>
                  <a:gd name="connsiteY0-2" fmla="*/ 0 h 1095375"/>
                  <a:gd name="connsiteX1-3" fmla="*/ 0 w 1914525"/>
                  <a:gd name="connsiteY1-4" fmla="*/ 38100 h 1095375"/>
                  <a:gd name="connsiteX2-5" fmla="*/ 1581150 w 1914525"/>
                  <a:gd name="connsiteY2-6" fmla="*/ 1095375 h 1095375"/>
                  <a:gd name="connsiteX3-7" fmla="*/ 1914525 w 1914525"/>
                  <a:gd name="connsiteY3-8" fmla="*/ 933450 h 1095375"/>
                  <a:gd name="connsiteX4-9" fmla="*/ 704850 w 1914525"/>
                  <a:gd name="connsiteY4-10" fmla="*/ 0 h 1095375"/>
                  <a:gd name="connsiteX0-11" fmla="*/ 704850 w 1914525"/>
                  <a:gd name="connsiteY0-12" fmla="*/ 2444 h 1097819"/>
                  <a:gd name="connsiteX1-13" fmla="*/ 0 w 1914525"/>
                  <a:gd name="connsiteY1-14" fmla="*/ 40544 h 1097819"/>
                  <a:gd name="connsiteX2-15" fmla="*/ 1581150 w 1914525"/>
                  <a:gd name="connsiteY2-16" fmla="*/ 1097819 h 1097819"/>
                  <a:gd name="connsiteX3-17" fmla="*/ 1914525 w 1914525"/>
                  <a:gd name="connsiteY3-18" fmla="*/ 935894 h 1097819"/>
                  <a:gd name="connsiteX4-19" fmla="*/ 704850 w 1914525"/>
                  <a:gd name="connsiteY4-20" fmla="*/ 2444 h 1097819"/>
                  <a:gd name="connsiteX0-21" fmla="*/ 704850 w 1914525"/>
                  <a:gd name="connsiteY0-22" fmla="*/ 21793 h 1117168"/>
                  <a:gd name="connsiteX1-23" fmla="*/ 0 w 1914525"/>
                  <a:gd name="connsiteY1-24" fmla="*/ 59893 h 1117168"/>
                  <a:gd name="connsiteX2-25" fmla="*/ 1581150 w 1914525"/>
                  <a:gd name="connsiteY2-26" fmla="*/ 1117168 h 1117168"/>
                  <a:gd name="connsiteX3-27" fmla="*/ 1914525 w 1914525"/>
                  <a:gd name="connsiteY3-28" fmla="*/ 955243 h 1117168"/>
                  <a:gd name="connsiteX4-29" fmla="*/ 704850 w 1914525"/>
                  <a:gd name="connsiteY4-30" fmla="*/ 21793 h 1117168"/>
                  <a:gd name="connsiteX0-31" fmla="*/ 704850 w 1914525"/>
                  <a:gd name="connsiteY0-32" fmla="*/ 21793 h 1079068"/>
                  <a:gd name="connsiteX1-33" fmla="*/ 0 w 1914525"/>
                  <a:gd name="connsiteY1-34" fmla="*/ 59893 h 1079068"/>
                  <a:gd name="connsiteX2-35" fmla="*/ 1676400 w 1914525"/>
                  <a:gd name="connsiteY2-36" fmla="*/ 1079068 h 1079068"/>
                  <a:gd name="connsiteX3-37" fmla="*/ 1914525 w 1914525"/>
                  <a:gd name="connsiteY3-38" fmla="*/ 955243 h 1079068"/>
                  <a:gd name="connsiteX4-39" fmla="*/ 704850 w 1914525"/>
                  <a:gd name="connsiteY4-40" fmla="*/ 21793 h 1079068"/>
                  <a:gd name="connsiteX0-41" fmla="*/ 485775 w 1695450"/>
                  <a:gd name="connsiteY0-42" fmla="*/ 21793 h 1079068"/>
                  <a:gd name="connsiteX1-43" fmla="*/ 0 w 1695450"/>
                  <a:gd name="connsiteY1-44" fmla="*/ 59893 h 1079068"/>
                  <a:gd name="connsiteX2-45" fmla="*/ 1457325 w 1695450"/>
                  <a:gd name="connsiteY2-46" fmla="*/ 1079068 h 1079068"/>
                  <a:gd name="connsiteX3-47" fmla="*/ 1695450 w 1695450"/>
                  <a:gd name="connsiteY3-48" fmla="*/ 955243 h 1079068"/>
                  <a:gd name="connsiteX4-49" fmla="*/ 485775 w 1695450"/>
                  <a:gd name="connsiteY4-50" fmla="*/ 21793 h 1079068"/>
                  <a:gd name="connsiteX0-51" fmla="*/ 485775 w 1695450"/>
                  <a:gd name="connsiteY0-52" fmla="*/ 21793 h 1021918"/>
                  <a:gd name="connsiteX1-53" fmla="*/ 0 w 1695450"/>
                  <a:gd name="connsiteY1-54" fmla="*/ 59893 h 1021918"/>
                  <a:gd name="connsiteX2-55" fmla="*/ 1362075 w 1695450"/>
                  <a:gd name="connsiteY2-56" fmla="*/ 1021918 h 1021918"/>
                  <a:gd name="connsiteX3-57" fmla="*/ 1695450 w 1695450"/>
                  <a:gd name="connsiteY3-58" fmla="*/ 955243 h 1021918"/>
                  <a:gd name="connsiteX4-59" fmla="*/ 485775 w 1695450"/>
                  <a:gd name="connsiteY4-60" fmla="*/ 21793 h 1021918"/>
                  <a:gd name="connsiteX0-61" fmla="*/ 485775 w 1695450"/>
                  <a:gd name="connsiteY0-62" fmla="*/ 16934 h 1017059"/>
                  <a:gd name="connsiteX1-63" fmla="*/ 0 w 1695450"/>
                  <a:gd name="connsiteY1-64" fmla="*/ 55034 h 1017059"/>
                  <a:gd name="connsiteX2-65" fmla="*/ 1362075 w 1695450"/>
                  <a:gd name="connsiteY2-66" fmla="*/ 1017059 h 1017059"/>
                  <a:gd name="connsiteX3-67" fmla="*/ 1695450 w 1695450"/>
                  <a:gd name="connsiteY3-68" fmla="*/ 950384 h 1017059"/>
                  <a:gd name="connsiteX4-69" fmla="*/ 485775 w 1695450"/>
                  <a:gd name="connsiteY4-70" fmla="*/ 16934 h 1017059"/>
                  <a:gd name="connsiteX0-71" fmla="*/ 485775 w 1695450"/>
                  <a:gd name="connsiteY0-72" fmla="*/ 16934 h 1017059"/>
                  <a:gd name="connsiteX1-73" fmla="*/ 0 w 1695450"/>
                  <a:gd name="connsiteY1-74" fmla="*/ 55034 h 1017059"/>
                  <a:gd name="connsiteX2-75" fmla="*/ 1362075 w 1695450"/>
                  <a:gd name="connsiteY2-76" fmla="*/ 1017059 h 1017059"/>
                  <a:gd name="connsiteX3-77" fmla="*/ 1695450 w 1695450"/>
                  <a:gd name="connsiteY3-78" fmla="*/ 950384 h 1017059"/>
                  <a:gd name="connsiteX4-79" fmla="*/ 485775 w 1695450"/>
                  <a:gd name="connsiteY4-80" fmla="*/ 16934 h 1017059"/>
                  <a:gd name="connsiteX0-81" fmla="*/ 419100 w 1628775"/>
                  <a:gd name="connsiteY0-82" fmla="*/ 16934 h 1017059"/>
                  <a:gd name="connsiteX1-83" fmla="*/ 0 w 1628775"/>
                  <a:gd name="connsiteY1-84" fmla="*/ 55034 h 1017059"/>
                  <a:gd name="connsiteX2-85" fmla="*/ 1295400 w 1628775"/>
                  <a:gd name="connsiteY2-86" fmla="*/ 1017059 h 1017059"/>
                  <a:gd name="connsiteX3-87" fmla="*/ 1628775 w 1628775"/>
                  <a:gd name="connsiteY3-88" fmla="*/ 950384 h 1017059"/>
                  <a:gd name="connsiteX4-89" fmla="*/ 419100 w 1628775"/>
                  <a:gd name="connsiteY4-90" fmla="*/ 16934 h 1017059"/>
                  <a:gd name="connsiteX0-91" fmla="*/ 419100 w 1628775"/>
                  <a:gd name="connsiteY0-92" fmla="*/ 21793 h 1021918"/>
                  <a:gd name="connsiteX1-93" fmla="*/ 0 w 1628775"/>
                  <a:gd name="connsiteY1-94" fmla="*/ 59893 h 1021918"/>
                  <a:gd name="connsiteX2-95" fmla="*/ 1295400 w 1628775"/>
                  <a:gd name="connsiteY2-96" fmla="*/ 1021918 h 1021918"/>
                  <a:gd name="connsiteX3-97" fmla="*/ 1628775 w 1628775"/>
                  <a:gd name="connsiteY3-98" fmla="*/ 955243 h 1021918"/>
                  <a:gd name="connsiteX4-99" fmla="*/ 419100 w 1628775"/>
                  <a:gd name="connsiteY4-100" fmla="*/ 21793 h 1021918"/>
                  <a:gd name="connsiteX0-101" fmla="*/ 419100 w 1628775"/>
                  <a:gd name="connsiteY0-102" fmla="*/ 38457 h 1038582"/>
                  <a:gd name="connsiteX1-103" fmla="*/ 0 w 1628775"/>
                  <a:gd name="connsiteY1-104" fmla="*/ 76557 h 1038582"/>
                  <a:gd name="connsiteX2-105" fmla="*/ 1295400 w 1628775"/>
                  <a:gd name="connsiteY2-106" fmla="*/ 1038582 h 1038582"/>
                  <a:gd name="connsiteX3-107" fmla="*/ 1628775 w 1628775"/>
                  <a:gd name="connsiteY3-108" fmla="*/ 971907 h 1038582"/>
                  <a:gd name="connsiteX4-109" fmla="*/ 419100 w 1628775"/>
                  <a:gd name="connsiteY4-110" fmla="*/ 38457 h 1038582"/>
                  <a:gd name="connsiteX0-111" fmla="*/ 419100 w 1628775"/>
                  <a:gd name="connsiteY0-112" fmla="*/ 42655 h 1042780"/>
                  <a:gd name="connsiteX1-113" fmla="*/ 0 w 1628775"/>
                  <a:gd name="connsiteY1-114" fmla="*/ 80755 h 1042780"/>
                  <a:gd name="connsiteX2-115" fmla="*/ 1295400 w 1628775"/>
                  <a:gd name="connsiteY2-116" fmla="*/ 1042780 h 1042780"/>
                  <a:gd name="connsiteX3-117" fmla="*/ 1628775 w 1628775"/>
                  <a:gd name="connsiteY3-118" fmla="*/ 976105 h 1042780"/>
                  <a:gd name="connsiteX4-119" fmla="*/ 419100 w 1628775"/>
                  <a:gd name="connsiteY4-120" fmla="*/ 42655 h 1042780"/>
                  <a:gd name="connsiteX0-121" fmla="*/ 419100 w 1628775"/>
                  <a:gd name="connsiteY0-122" fmla="*/ 42655 h 1042780"/>
                  <a:gd name="connsiteX1-123" fmla="*/ 0 w 1628775"/>
                  <a:gd name="connsiteY1-124" fmla="*/ 80755 h 1042780"/>
                  <a:gd name="connsiteX2-125" fmla="*/ 1295400 w 1628775"/>
                  <a:gd name="connsiteY2-126" fmla="*/ 1042780 h 1042780"/>
                  <a:gd name="connsiteX3-127" fmla="*/ 1628775 w 1628775"/>
                  <a:gd name="connsiteY3-128" fmla="*/ 976105 h 1042780"/>
                  <a:gd name="connsiteX4-129" fmla="*/ 419100 w 1628775"/>
                  <a:gd name="connsiteY4-130" fmla="*/ 42655 h 1042780"/>
                  <a:gd name="connsiteX0-131" fmla="*/ 419100 w 1628775"/>
                  <a:gd name="connsiteY0-132" fmla="*/ 45241 h 1045366"/>
                  <a:gd name="connsiteX1-133" fmla="*/ 0 w 1628775"/>
                  <a:gd name="connsiteY1-134" fmla="*/ 83341 h 1045366"/>
                  <a:gd name="connsiteX2-135" fmla="*/ 1295400 w 1628775"/>
                  <a:gd name="connsiteY2-136" fmla="*/ 1045366 h 1045366"/>
                  <a:gd name="connsiteX3-137" fmla="*/ 1628775 w 1628775"/>
                  <a:gd name="connsiteY3-138" fmla="*/ 978691 h 1045366"/>
                  <a:gd name="connsiteX4-139" fmla="*/ 419100 w 1628775"/>
                  <a:gd name="connsiteY4-140" fmla="*/ 45241 h 1045366"/>
                  <a:gd name="connsiteX0-141" fmla="*/ 383930 w 1593605"/>
                  <a:gd name="connsiteY0-142" fmla="*/ 45241 h 1045366"/>
                  <a:gd name="connsiteX1-143" fmla="*/ 0 w 1593605"/>
                  <a:gd name="connsiteY1-144" fmla="*/ 83341 h 1045366"/>
                  <a:gd name="connsiteX2-145" fmla="*/ 1260230 w 1593605"/>
                  <a:gd name="connsiteY2-146" fmla="*/ 1045366 h 1045366"/>
                  <a:gd name="connsiteX3-147" fmla="*/ 1593605 w 1593605"/>
                  <a:gd name="connsiteY3-148" fmla="*/ 978691 h 1045366"/>
                  <a:gd name="connsiteX4-149" fmla="*/ 383930 w 1593605"/>
                  <a:gd name="connsiteY4-150" fmla="*/ 45241 h 1045366"/>
                  <a:gd name="connsiteX0-151" fmla="*/ 383930 w 1593605"/>
                  <a:gd name="connsiteY0-152" fmla="*/ 38512 h 1038637"/>
                  <a:gd name="connsiteX1-153" fmla="*/ 0 w 1593605"/>
                  <a:gd name="connsiteY1-154" fmla="*/ 76612 h 1038637"/>
                  <a:gd name="connsiteX2-155" fmla="*/ 1260230 w 1593605"/>
                  <a:gd name="connsiteY2-156" fmla="*/ 1038637 h 1038637"/>
                  <a:gd name="connsiteX3-157" fmla="*/ 1593605 w 1593605"/>
                  <a:gd name="connsiteY3-158" fmla="*/ 971962 h 1038637"/>
                  <a:gd name="connsiteX4-159" fmla="*/ 383930 w 1593605"/>
                  <a:gd name="connsiteY4-160" fmla="*/ 38512 h 10386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6" name="Down Arrow 1"/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-1" fmla="*/ 221456 w 1800200"/>
                  <a:gd name="connsiteY0-2" fmla="*/ 0 h 2766815"/>
                  <a:gd name="connsiteX1-3" fmla="*/ 1512069 w 1800200"/>
                  <a:gd name="connsiteY1-4" fmla="*/ 968053 h 2766815"/>
                  <a:gd name="connsiteX2-5" fmla="*/ 1512069 w 1800200"/>
                  <a:gd name="connsiteY2-6" fmla="*/ 1838146 h 2766815"/>
                  <a:gd name="connsiteX3-7" fmla="*/ 1800200 w 1800200"/>
                  <a:gd name="connsiteY3-8" fmla="*/ 1838146 h 2766815"/>
                  <a:gd name="connsiteX4-9" fmla="*/ 900100 w 1800200"/>
                  <a:gd name="connsiteY4-10" fmla="*/ 2766815 h 2766815"/>
                  <a:gd name="connsiteX5-11" fmla="*/ 0 w 1800200"/>
                  <a:gd name="connsiteY5-12" fmla="*/ 1838146 h 2766815"/>
                  <a:gd name="connsiteX6-13" fmla="*/ 288131 w 1800200"/>
                  <a:gd name="connsiteY6-14" fmla="*/ 1838146 h 2766815"/>
                  <a:gd name="connsiteX7-15" fmla="*/ 221456 w 1800200"/>
                  <a:gd name="connsiteY7-16" fmla="*/ 0 h 2766815"/>
                  <a:gd name="connsiteX0-17" fmla="*/ 221456 w 1800200"/>
                  <a:gd name="connsiteY0-18" fmla="*/ 0 h 2766815"/>
                  <a:gd name="connsiteX1-19" fmla="*/ 1464444 w 1800200"/>
                  <a:gd name="connsiteY1-20" fmla="*/ 929953 h 2766815"/>
                  <a:gd name="connsiteX2-21" fmla="*/ 1512069 w 1800200"/>
                  <a:gd name="connsiteY2-22" fmla="*/ 1838146 h 2766815"/>
                  <a:gd name="connsiteX3-23" fmla="*/ 1800200 w 1800200"/>
                  <a:gd name="connsiteY3-24" fmla="*/ 1838146 h 2766815"/>
                  <a:gd name="connsiteX4-25" fmla="*/ 900100 w 1800200"/>
                  <a:gd name="connsiteY4-26" fmla="*/ 2766815 h 2766815"/>
                  <a:gd name="connsiteX5-27" fmla="*/ 0 w 1800200"/>
                  <a:gd name="connsiteY5-28" fmla="*/ 1838146 h 2766815"/>
                  <a:gd name="connsiteX6-29" fmla="*/ 288131 w 1800200"/>
                  <a:gd name="connsiteY6-30" fmla="*/ 1838146 h 2766815"/>
                  <a:gd name="connsiteX7-31" fmla="*/ 221456 w 1800200"/>
                  <a:gd name="connsiteY7-32" fmla="*/ 0 h 2766815"/>
                  <a:gd name="connsiteX0-33" fmla="*/ 221456 w 1800200"/>
                  <a:gd name="connsiteY0-34" fmla="*/ 0 h 2766815"/>
                  <a:gd name="connsiteX1-35" fmla="*/ 1464444 w 1800200"/>
                  <a:gd name="connsiteY1-36" fmla="*/ 929953 h 2766815"/>
                  <a:gd name="connsiteX2-37" fmla="*/ 1512069 w 1800200"/>
                  <a:gd name="connsiteY2-38" fmla="*/ 1838146 h 2766815"/>
                  <a:gd name="connsiteX3-39" fmla="*/ 1800200 w 1800200"/>
                  <a:gd name="connsiteY3-40" fmla="*/ 1838146 h 2766815"/>
                  <a:gd name="connsiteX4-41" fmla="*/ 900100 w 1800200"/>
                  <a:gd name="connsiteY4-42" fmla="*/ 2766815 h 2766815"/>
                  <a:gd name="connsiteX5-43" fmla="*/ 0 w 1800200"/>
                  <a:gd name="connsiteY5-44" fmla="*/ 1838146 h 2766815"/>
                  <a:gd name="connsiteX6-45" fmla="*/ 288131 w 1800200"/>
                  <a:gd name="connsiteY6-46" fmla="*/ 1838146 h 2766815"/>
                  <a:gd name="connsiteX7-47" fmla="*/ 221456 w 1800200"/>
                  <a:gd name="connsiteY7-48" fmla="*/ 0 h 2766815"/>
                  <a:gd name="connsiteX0-49" fmla="*/ 221456 w 1800200"/>
                  <a:gd name="connsiteY0-50" fmla="*/ 0 h 2766815"/>
                  <a:gd name="connsiteX1-51" fmla="*/ 1464444 w 1800200"/>
                  <a:gd name="connsiteY1-52" fmla="*/ 929953 h 2766815"/>
                  <a:gd name="connsiteX2-53" fmla="*/ 1512069 w 1800200"/>
                  <a:gd name="connsiteY2-54" fmla="*/ 1838146 h 2766815"/>
                  <a:gd name="connsiteX3-55" fmla="*/ 1800200 w 1800200"/>
                  <a:gd name="connsiteY3-56" fmla="*/ 1838146 h 2766815"/>
                  <a:gd name="connsiteX4-57" fmla="*/ 900100 w 1800200"/>
                  <a:gd name="connsiteY4-58" fmla="*/ 2766815 h 2766815"/>
                  <a:gd name="connsiteX5-59" fmla="*/ 0 w 1800200"/>
                  <a:gd name="connsiteY5-60" fmla="*/ 1838146 h 2766815"/>
                  <a:gd name="connsiteX6-61" fmla="*/ 288131 w 1800200"/>
                  <a:gd name="connsiteY6-62" fmla="*/ 1838146 h 2766815"/>
                  <a:gd name="connsiteX7-63" fmla="*/ 221456 w 1800200"/>
                  <a:gd name="connsiteY7-64" fmla="*/ 0 h 2766815"/>
                  <a:gd name="connsiteX0-65" fmla="*/ 221456 w 1800200"/>
                  <a:gd name="connsiteY0-66" fmla="*/ 0 h 2766815"/>
                  <a:gd name="connsiteX1-67" fmla="*/ 1464444 w 1800200"/>
                  <a:gd name="connsiteY1-68" fmla="*/ 929953 h 2766815"/>
                  <a:gd name="connsiteX2-69" fmla="*/ 1512069 w 1800200"/>
                  <a:gd name="connsiteY2-70" fmla="*/ 1838146 h 2766815"/>
                  <a:gd name="connsiteX3-71" fmla="*/ 1800200 w 1800200"/>
                  <a:gd name="connsiteY3-72" fmla="*/ 1838146 h 2766815"/>
                  <a:gd name="connsiteX4-73" fmla="*/ 900100 w 1800200"/>
                  <a:gd name="connsiteY4-74" fmla="*/ 2766815 h 2766815"/>
                  <a:gd name="connsiteX5-75" fmla="*/ 0 w 1800200"/>
                  <a:gd name="connsiteY5-76" fmla="*/ 1838146 h 2766815"/>
                  <a:gd name="connsiteX6-77" fmla="*/ 288131 w 1800200"/>
                  <a:gd name="connsiteY6-78" fmla="*/ 1838146 h 2766815"/>
                  <a:gd name="connsiteX7-79" fmla="*/ 221456 w 1800200"/>
                  <a:gd name="connsiteY7-80" fmla="*/ 0 h 2766815"/>
                  <a:gd name="connsiteX0-81" fmla="*/ 221456 w 1800200"/>
                  <a:gd name="connsiteY0-82" fmla="*/ 0 h 2766815"/>
                  <a:gd name="connsiteX1-83" fmla="*/ 1464444 w 1800200"/>
                  <a:gd name="connsiteY1-84" fmla="*/ 929953 h 2766815"/>
                  <a:gd name="connsiteX2-85" fmla="*/ 1512069 w 1800200"/>
                  <a:gd name="connsiteY2-86" fmla="*/ 1838146 h 2766815"/>
                  <a:gd name="connsiteX3-87" fmla="*/ 1800200 w 1800200"/>
                  <a:gd name="connsiteY3-88" fmla="*/ 1838146 h 2766815"/>
                  <a:gd name="connsiteX4-89" fmla="*/ 900100 w 1800200"/>
                  <a:gd name="connsiteY4-90" fmla="*/ 2766815 h 2766815"/>
                  <a:gd name="connsiteX5-91" fmla="*/ 0 w 1800200"/>
                  <a:gd name="connsiteY5-92" fmla="*/ 1838146 h 2766815"/>
                  <a:gd name="connsiteX6-93" fmla="*/ 288131 w 1800200"/>
                  <a:gd name="connsiteY6-94" fmla="*/ 1838146 h 2766815"/>
                  <a:gd name="connsiteX7-95" fmla="*/ 221456 w 1800200"/>
                  <a:gd name="connsiteY7-96" fmla="*/ 0 h 27668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 rot="13128837">
              <a:off x="3387455" y="3705340"/>
              <a:ext cx="1139838" cy="1632238"/>
              <a:chOff x="3692771" y="1580738"/>
              <a:chExt cx="1954016" cy="2798134"/>
            </a:xfrm>
          </p:grpSpPr>
          <p:sp>
            <p:nvSpPr>
              <p:cNvPr id="13" name="Freeform 37"/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-1" fmla="*/ 704850 w 1914525"/>
                  <a:gd name="connsiteY0-2" fmla="*/ 0 h 1095375"/>
                  <a:gd name="connsiteX1-3" fmla="*/ 0 w 1914525"/>
                  <a:gd name="connsiteY1-4" fmla="*/ 38100 h 1095375"/>
                  <a:gd name="connsiteX2-5" fmla="*/ 1581150 w 1914525"/>
                  <a:gd name="connsiteY2-6" fmla="*/ 1095375 h 1095375"/>
                  <a:gd name="connsiteX3-7" fmla="*/ 1914525 w 1914525"/>
                  <a:gd name="connsiteY3-8" fmla="*/ 933450 h 1095375"/>
                  <a:gd name="connsiteX4-9" fmla="*/ 704850 w 1914525"/>
                  <a:gd name="connsiteY4-10" fmla="*/ 0 h 1095375"/>
                  <a:gd name="connsiteX0-11" fmla="*/ 704850 w 1914525"/>
                  <a:gd name="connsiteY0-12" fmla="*/ 2444 h 1097819"/>
                  <a:gd name="connsiteX1-13" fmla="*/ 0 w 1914525"/>
                  <a:gd name="connsiteY1-14" fmla="*/ 40544 h 1097819"/>
                  <a:gd name="connsiteX2-15" fmla="*/ 1581150 w 1914525"/>
                  <a:gd name="connsiteY2-16" fmla="*/ 1097819 h 1097819"/>
                  <a:gd name="connsiteX3-17" fmla="*/ 1914525 w 1914525"/>
                  <a:gd name="connsiteY3-18" fmla="*/ 935894 h 1097819"/>
                  <a:gd name="connsiteX4-19" fmla="*/ 704850 w 1914525"/>
                  <a:gd name="connsiteY4-20" fmla="*/ 2444 h 1097819"/>
                  <a:gd name="connsiteX0-21" fmla="*/ 704850 w 1914525"/>
                  <a:gd name="connsiteY0-22" fmla="*/ 21793 h 1117168"/>
                  <a:gd name="connsiteX1-23" fmla="*/ 0 w 1914525"/>
                  <a:gd name="connsiteY1-24" fmla="*/ 59893 h 1117168"/>
                  <a:gd name="connsiteX2-25" fmla="*/ 1581150 w 1914525"/>
                  <a:gd name="connsiteY2-26" fmla="*/ 1117168 h 1117168"/>
                  <a:gd name="connsiteX3-27" fmla="*/ 1914525 w 1914525"/>
                  <a:gd name="connsiteY3-28" fmla="*/ 955243 h 1117168"/>
                  <a:gd name="connsiteX4-29" fmla="*/ 704850 w 1914525"/>
                  <a:gd name="connsiteY4-30" fmla="*/ 21793 h 1117168"/>
                  <a:gd name="connsiteX0-31" fmla="*/ 704850 w 1914525"/>
                  <a:gd name="connsiteY0-32" fmla="*/ 21793 h 1079068"/>
                  <a:gd name="connsiteX1-33" fmla="*/ 0 w 1914525"/>
                  <a:gd name="connsiteY1-34" fmla="*/ 59893 h 1079068"/>
                  <a:gd name="connsiteX2-35" fmla="*/ 1676400 w 1914525"/>
                  <a:gd name="connsiteY2-36" fmla="*/ 1079068 h 1079068"/>
                  <a:gd name="connsiteX3-37" fmla="*/ 1914525 w 1914525"/>
                  <a:gd name="connsiteY3-38" fmla="*/ 955243 h 1079068"/>
                  <a:gd name="connsiteX4-39" fmla="*/ 704850 w 1914525"/>
                  <a:gd name="connsiteY4-40" fmla="*/ 21793 h 1079068"/>
                  <a:gd name="connsiteX0-41" fmla="*/ 485775 w 1695450"/>
                  <a:gd name="connsiteY0-42" fmla="*/ 21793 h 1079068"/>
                  <a:gd name="connsiteX1-43" fmla="*/ 0 w 1695450"/>
                  <a:gd name="connsiteY1-44" fmla="*/ 59893 h 1079068"/>
                  <a:gd name="connsiteX2-45" fmla="*/ 1457325 w 1695450"/>
                  <a:gd name="connsiteY2-46" fmla="*/ 1079068 h 1079068"/>
                  <a:gd name="connsiteX3-47" fmla="*/ 1695450 w 1695450"/>
                  <a:gd name="connsiteY3-48" fmla="*/ 955243 h 1079068"/>
                  <a:gd name="connsiteX4-49" fmla="*/ 485775 w 1695450"/>
                  <a:gd name="connsiteY4-50" fmla="*/ 21793 h 1079068"/>
                  <a:gd name="connsiteX0-51" fmla="*/ 485775 w 1695450"/>
                  <a:gd name="connsiteY0-52" fmla="*/ 21793 h 1021918"/>
                  <a:gd name="connsiteX1-53" fmla="*/ 0 w 1695450"/>
                  <a:gd name="connsiteY1-54" fmla="*/ 59893 h 1021918"/>
                  <a:gd name="connsiteX2-55" fmla="*/ 1362075 w 1695450"/>
                  <a:gd name="connsiteY2-56" fmla="*/ 1021918 h 1021918"/>
                  <a:gd name="connsiteX3-57" fmla="*/ 1695450 w 1695450"/>
                  <a:gd name="connsiteY3-58" fmla="*/ 955243 h 1021918"/>
                  <a:gd name="connsiteX4-59" fmla="*/ 485775 w 1695450"/>
                  <a:gd name="connsiteY4-60" fmla="*/ 21793 h 1021918"/>
                  <a:gd name="connsiteX0-61" fmla="*/ 485775 w 1695450"/>
                  <a:gd name="connsiteY0-62" fmla="*/ 16934 h 1017059"/>
                  <a:gd name="connsiteX1-63" fmla="*/ 0 w 1695450"/>
                  <a:gd name="connsiteY1-64" fmla="*/ 55034 h 1017059"/>
                  <a:gd name="connsiteX2-65" fmla="*/ 1362075 w 1695450"/>
                  <a:gd name="connsiteY2-66" fmla="*/ 1017059 h 1017059"/>
                  <a:gd name="connsiteX3-67" fmla="*/ 1695450 w 1695450"/>
                  <a:gd name="connsiteY3-68" fmla="*/ 950384 h 1017059"/>
                  <a:gd name="connsiteX4-69" fmla="*/ 485775 w 1695450"/>
                  <a:gd name="connsiteY4-70" fmla="*/ 16934 h 1017059"/>
                  <a:gd name="connsiteX0-71" fmla="*/ 485775 w 1695450"/>
                  <a:gd name="connsiteY0-72" fmla="*/ 16934 h 1017059"/>
                  <a:gd name="connsiteX1-73" fmla="*/ 0 w 1695450"/>
                  <a:gd name="connsiteY1-74" fmla="*/ 55034 h 1017059"/>
                  <a:gd name="connsiteX2-75" fmla="*/ 1362075 w 1695450"/>
                  <a:gd name="connsiteY2-76" fmla="*/ 1017059 h 1017059"/>
                  <a:gd name="connsiteX3-77" fmla="*/ 1695450 w 1695450"/>
                  <a:gd name="connsiteY3-78" fmla="*/ 950384 h 1017059"/>
                  <a:gd name="connsiteX4-79" fmla="*/ 485775 w 1695450"/>
                  <a:gd name="connsiteY4-80" fmla="*/ 16934 h 1017059"/>
                  <a:gd name="connsiteX0-81" fmla="*/ 419100 w 1628775"/>
                  <a:gd name="connsiteY0-82" fmla="*/ 16934 h 1017059"/>
                  <a:gd name="connsiteX1-83" fmla="*/ 0 w 1628775"/>
                  <a:gd name="connsiteY1-84" fmla="*/ 55034 h 1017059"/>
                  <a:gd name="connsiteX2-85" fmla="*/ 1295400 w 1628775"/>
                  <a:gd name="connsiteY2-86" fmla="*/ 1017059 h 1017059"/>
                  <a:gd name="connsiteX3-87" fmla="*/ 1628775 w 1628775"/>
                  <a:gd name="connsiteY3-88" fmla="*/ 950384 h 1017059"/>
                  <a:gd name="connsiteX4-89" fmla="*/ 419100 w 1628775"/>
                  <a:gd name="connsiteY4-90" fmla="*/ 16934 h 1017059"/>
                  <a:gd name="connsiteX0-91" fmla="*/ 419100 w 1628775"/>
                  <a:gd name="connsiteY0-92" fmla="*/ 21793 h 1021918"/>
                  <a:gd name="connsiteX1-93" fmla="*/ 0 w 1628775"/>
                  <a:gd name="connsiteY1-94" fmla="*/ 59893 h 1021918"/>
                  <a:gd name="connsiteX2-95" fmla="*/ 1295400 w 1628775"/>
                  <a:gd name="connsiteY2-96" fmla="*/ 1021918 h 1021918"/>
                  <a:gd name="connsiteX3-97" fmla="*/ 1628775 w 1628775"/>
                  <a:gd name="connsiteY3-98" fmla="*/ 955243 h 1021918"/>
                  <a:gd name="connsiteX4-99" fmla="*/ 419100 w 1628775"/>
                  <a:gd name="connsiteY4-100" fmla="*/ 21793 h 1021918"/>
                  <a:gd name="connsiteX0-101" fmla="*/ 419100 w 1628775"/>
                  <a:gd name="connsiteY0-102" fmla="*/ 38457 h 1038582"/>
                  <a:gd name="connsiteX1-103" fmla="*/ 0 w 1628775"/>
                  <a:gd name="connsiteY1-104" fmla="*/ 76557 h 1038582"/>
                  <a:gd name="connsiteX2-105" fmla="*/ 1295400 w 1628775"/>
                  <a:gd name="connsiteY2-106" fmla="*/ 1038582 h 1038582"/>
                  <a:gd name="connsiteX3-107" fmla="*/ 1628775 w 1628775"/>
                  <a:gd name="connsiteY3-108" fmla="*/ 971907 h 1038582"/>
                  <a:gd name="connsiteX4-109" fmla="*/ 419100 w 1628775"/>
                  <a:gd name="connsiteY4-110" fmla="*/ 38457 h 1038582"/>
                  <a:gd name="connsiteX0-111" fmla="*/ 419100 w 1628775"/>
                  <a:gd name="connsiteY0-112" fmla="*/ 42655 h 1042780"/>
                  <a:gd name="connsiteX1-113" fmla="*/ 0 w 1628775"/>
                  <a:gd name="connsiteY1-114" fmla="*/ 80755 h 1042780"/>
                  <a:gd name="connsiteX2-115" fmla="*/ 1295400 w 1628775"/>
                  <a:gd name="connsiteY2-116" fmla="*/ 1042780 h 1042780"/>
                  <a:gd name="connsiteX3-117" fmla="*/ 1628775 w 1628775"/>
                  <a:gd name="connsiteY3-118" fmla="*/ 976105 h 1042780"/>
                  <a:gd name="connsiteX4-119" fmla="*/ 419100 w 1628775"/>
                  <a:gd name="connsiteY4-120" fmla="*/ 42655 h 1042780"/>
                  <a:gd name="connsiteX0-121" fmla="*/ 419100 w 1628775"/>
                  <a:gd name="connsiteY0-122" fmla="*/ 42655 h 1042780"/>
                  <a:gd name="connsiteX1-123" fmla="*/ 0 w 1628775"/>
                  <a:gd name="connsiteY1-124" fmla="*/ 80755 h 1042780"/>
                  <a:gd name="connsiteX2-125" fmla="*/ 1295400 w 1628775"/>
                  <a:gd name="connsiteY2-126" fmla="*/ 1042780 h 1042780"/>
                  <a:gd name="connsiteX3-127" fmla="*/ 1628775 w 1628775"/>
                  <a:gd name="connsiteY3-128" fmla="*/ 976105 h 1042780"/>
                  <a:gd name="connsiteX4-129" fmla="*/ 419100 w 1628775"/>
                  <a:gd name="connsiteY4-130" fmla="*/ 42655 h 1042780"/>
                  <a:gd name="connsiteX0-131" fmla="*/ 419100 w 1628775"/>
                  <a:gd name="connsiteY0-132" fmla="*/ 45241 h 1045366"/>
                  <a:gd name="connsiteX1-133" fmla="*/ 0 w 1628775"/>
                  <a:gd name="connsiteY1-134" fmla="*/ 83341 h 1045366"/>
                  <a:gd name="connsiteX2-135" fmla="*/ 1295400 w 1628775"/>
                  <a:gd name="connsiteY2-136" fmla="*/ 1045366 h 1045366"/>
                  <a:gd name="connsiteX3-137" fmla="*/ 1628775 w 1628775"/>
                  <a:gd name="connsiteY3-138" fmla="*/ 978691 h 1045366"/>
                  <a:gd name="connsiteX4-139" fmla="*/ 419100 w 1628775"/>
                  <a:gd name="connsiteY4-140" fmla="*/ 45241 h 1045366"/>
                  <a:gd name="connsiteX0-141" fmla="*/ 383930 w 1593605"/>
                  <a:gd name="connsiteY0-142" fmla="*/ 45241 h 1045366"/>
                  <a:gd name="connsiteX1-143" fmla="*/ 0 w 1593605"/>
                  <a:gd name="connsiteY1-144" fmla="*/ 83341 h 1045366"/>
                  <a:gd name="connsiteX2-145" fmla="*/ 1260230 w 1593605"/>
                  <a:gd name="connsiteY2-146" fmla="*/ 1045366 h 1045366"/>
                  <a:gd name="connsiteX3-147" fmla="*/ 1593605 w 1593605"/>
                  <a:gd name="connsiteY3-148" fmla="*/ 978691 h 1045366"/>
                  <a:gd name="connsiteX4-149" fmla="*/ 383930 w 1593605"/>
                  <a:gd name="connsiteY4-150" fmla="*/ 45241 h 1045366"/>
                  <a:gd name="connsiteX0-151" fmla="*/ 383930 w 1593605"/>
                  <a:gd name="connsiteY0-152" fmla="*/ 38512 h 1038637"/>
                  <a:gd name="connsiteX1-153" fmla="*/ 0 w 1593605"/>
                  <a:gd name="connsiteY1-154" fmla="*/ 76612 h 1038637"/>
                  <a:gd name="connsiteX2-155" fmla="*/ 1260230 w 1593605"/>
                  <a:gd name="connsiteY2-156" fmla="*/ 1038637 h 1038637"/>
                  <a:gd name="connsiteX3-157" fmla="*/ 1593605 w 1593605"/>
                  <a:gd name="connsiteY3-158" fmla="*/ 971962 h 1038637"/>
                  <a:gd name="connsiteX4-159" fmla="*/ 383930 w 1593605"/>
                  <a:gd name="connsiteY4-160" fmla="*/ 38512 h 10386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4" name="Down Arrow 1"/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-1" fmla="*/ 221456 w 1800200"/>
                  <a:gd name="connsiteY0-2" fmla="*/ 0 h 2766815"/>
                  <a:gd name="connsiteX1-3" fmla="*/ 1512069 w 1800200"/>
                  <a:gd name="connsiteY1-4" fmla="*/ 968053 h 2766815"/>
                  <a:gd name="connsiteX2-5" fmla="*/ 1512069 w 1800200"/>
                  <a:gd name="connsiteY2-6" fmla="*/ 1838146 h 2766815"/>
                  <a:gd name="connsiteX3-7" fmla="*/ 1800200 w 1800200"/>
                  <a:gd name="connsiteY3-8" fmla="*/ 1838146 h 2766815"/>
                  <a:gd name="connsiteX4-9" fmla="*/ 900100 w 1800200"/>
                  <a:gd name="connsiteY4-10" fmla="*/ 2766815 h 2766815"/>
                  <a:gd name="connsiteX5-11" fmla="*/ 0 w 1800200"/>
                  <a:gd name="connsiteY5-12" fmla="*/ 1838146 h 2766815"/>
                  <a:gd name="connsiteX6-13" fmla="*/ 288131 w 1800200"/>
                  <a:gd name="connsiteY6-14" fmla="*/ 1838146 h 2766815"/>
                  <a:gd name="connsiteX7-15" fmla="*/ 221456 w 1800200"/>
                  <a:gd name="connsiteY7-16" fmla="*/ 0 h 2766815"/>
                  <a:gd name="connsiteX0-17" fmla="*/ 221456 w 1800200"/>
                  <a:gd name="connsiteY0-18" fmla="*/ 0 h 2766815"/>
                  <a:gd name="connsiteX1-19" fmla="*/ 1464444 w 1800200"/>
                  <a:gd name="connsiteY1-20" fmla="*/ 929953 h 2766815"/>
                  <a:gd name="connsiteX2-21" fmla="*/ 1512069 w 1800200"/>
                  <a:gd name="connsiteY2-22" fmla="*/ 1838146 h 2766815"/>
                  <a:gd name="connsiteX3-23" fmla="*/ 1800200 w 1800200"/>
                  <a:gd name="connsiteY3-24" fmla="*/ 1838146 h 2766815"/>
                  <a:gd name="connsiteX4-25" fmla="*/ 900100 w 1800200"/>
                  <a:gd name="connsiteY4-26" fmla="*/ 2766815 h 2766815"/>
                  <a:gd name="connsiteX5-27" fmla="*/ 0 w 1800200"/>
                  <a:gd name="connsiteY5-28" fmla="*/ 1838146 h 2766815"/>
                  <a:gd name="connsiteX6-29" fmla="*/ 288131 w 1800200"/>
                  <a:gd name="connsiteY6-30" fmla="*/ 1838146 h 2766815"/>
                  <a:gd name="connsiteX7-31" fmla="*/ 221456 w 1800200"/>
                  <a:gd name="connsiteY7-32" fmla="*/ 0 h 2766815"/>
                  <a:gd name="connsiteX0-33" fmla="*/ 221456 w 1800200"/>
                  <a:gd name="connsiteY0-34" fmla="*/ 0 h 2766815"/>
                  <a:gd name="connsiteX1-35" fmla="*/ 1464444 w 1800200"/>
                  <a:gd name="connsiteY1-36" fmla="*/ 929953 h 2766815"/>
                  <a:gd name="connsiteX2-37" fmla="*/ 1512069 w 1800200"/>
                  <a:gd name="connsiteY2-38" fmla="*/ 1838146 h 2766815"/>
                  <a:gd name="connsiteX3-39" fmla="*/ 1800200 w 1800200"/>
                  <a:gd name="connsiteY3-40" fmla="*/ 1838146 h 2766815"/>
                  <a:gd name="connsiteX4-41" fmla="*/ 900100 w 1800200"/>
                  <a:gd name="connsiteY4-42" fmla="*/ 2766815 h 2766815"/>
                  <a:gd name="connsiteX5-43" fmla="*/ 0 w 1800200"/>
                  <a:gd name="connsiteY5-44" fmla="*/ 1838146 h 2766815"/>
                  <a:gd name="connsiteX6-45" fmla="*/ 288131 w 1800200"/>
                  <a:gd name="connsiteY6-46" fmla="*/ 1838146 h 2766815"/>
                  <a:gd name="connsiteX7-47" fmla="*/ 221456 w 1800200"/>
                  <a:gd name="connsiteY7-48" fmla="*/ 0 h 2766815"/>
                  <a:gd name="connsiteX0-49" fmla="*/ 221456 w 1800200"/>
                  <a:gd name="connsiteY0-50" fmla="*/ 0 h 2766815"/>
                  <a:gd name="connsiteX1-51" fmla="*/ 1464444 w 1800200"/>
                  <a:gd name="connsiteY1-52" fmla="*/ 929953 h 2766815"/>
                  <a:gd name="connsiteX2-53" fmla="*/ 1512069 w 1800200"/>
                  <a:gd name="connsiteY2-54" fmla="*/ 1838146 h 2766815"/>
                  <a:gd name="connsiteX3-55" fmla="*/ 1800200 w 1800200"/>
                  <a:gd name="connsiteY3-56" fmla="*/ 1838146 h 2766815"/>
                  <a:gd name="connsiteX4-57" fmla="*/ 900100 w 1800200"/>
                  <a:gd name="connsiteY4-58" fmla="*/ 2766815 h 2766815"/>
                  <a:gd name="connsiteX5-59" fmla="*/ 0 w 1800200"/>
                  <a:gd name="connsiteY5-60" fmla="*/ 1838146 h 2766815"/>
                  <a:gd name="connsiteX6-61" fmla="*/ 288131 w 1800200"/>
                  <a:gd name="connsiteY6-62" fmla="*/ 1838146 h 2766815"/>
                  <a:gd name="connsiteX7-63" fmla="*/ 221456 w 1800200"/>
                  <a:gd name="connsiteY7-64" fmla="*/ 0 h 2766815"/>
                  <a:gd name="connsiteX0-65" fmla="*/ 221456 w 1800200"/>
                  <a:gd name="connsiteY0-66" fmla="*/ 0 h 2766815"/>
                  <a:gd name="connsiteX1-67" fmla="*/ 1464444 w 1800200"/>
                  <a:gd name="connsiteY1-68" fmla="*/ 929953 h 2766815"/>
                  <a:gd name="connsiteX2-69" fmla="*/ 1512069 w 1800200"/>
                  <a:gd name="connsiteY2-70" fmla="*/ 1838146 h 2766815"/>
                  <a:gd name="connsiteX3-71" fmla="*/ 1800200 w 1800200"/>
                  <a:gd name="connsiteY3-72" fmla="*/ 1838146 h 2766815"/>
                  <a:gd name="connsiteX4-73" fmla="*/ 900100 w 1800200"/>
                  <a:gd name="connsiteY4-74" fmla="*/ 2766815 h 2766815"/>
                  <a:gd name="connsiteX5-75" fmla="*/ 0 w 1800200"/>
                  <a:gd name="connsiteY5-76" fmla="*/ 1838146 h 2766815"/>
                  <a:gd name="connsiteX6-77" fmla="*/ 288131 w 1800200"/>
                  <a:gd name="connsiteY6-78" fmla="*/ 1838146 h 2766815"/>
                  <a:gd name="connsiteX7-79" fmla="*/ 221456 w 1800200"/>
                  <a:gd name="connsiteY7-80" fmla="*/ 0 h 2766815"/>
                  <a:gd name="connsiteX0-81" fmla="*/ 221456 w 1800200"/>
                  <a:gd name="connsiteY0-82" fmla="*/ 0 h 2766815"/>
                  <a:gd name="connsiteX1-83" fmla="*/ 1464444 w 1800200"/>
                  <a:gd name="connsiteY1-84" fmla="*/ 929953 h 2766815"/>
                  <a:gd name="connsiteX2-85" fmla="*/ 1512069 w 1800200"/>
                  <a:gd name="connsiteY2-86" fmla="*/ 1838146 h 2766815"/>
                  <a:gd name="connsiteX3-87" fmla="*/ 1800200 w 1800200"/>
                  <a:gd name="connsiteY3-88" fmla="*/ 1838146 h 2766815"/>
                  <a:gd name="connsiteX4-89" fmla="*/ 900100 w 1800200"/>
                  <a:gd name="connsiteY4-90" fmla="*/ 2766815 h 2766815"/>
                  <a:gd name="connsiteX5-91" fmla="*/ 0 w 1800200"/>
                  <a:gd name="connsiteY5-92" fmla="*/ 1838146 h 2766815"/>
                  <a:gd name="connsiteX6-93" fmla="*/ 288131 w 1800200"/>
                  <a:gd name="connsiteY6-94" fmla="*/ 1838146 h 2766815"/>
                  <a:gd name="connsiteX7-95" fmla="*/ 221456 w 1800200"/>
                  <a:gd name="connsiteY7-96" fmla="*/ 0 h 27668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 rot="17414357">
              <a:off x="2961255" y="2533125"/>
              <a:ext cx="1139838" cy="1632238"/>
              <a:chOff x="3692771" y="1580738"/>
              <a:chExt cx="1954016" cy="2798134"/>
            </a:xfrm>
          </p:grpSpPr>
          <p:sp>
            <p:nvSpPr>
              <p:cNvPr id="11" name="Freeform 40"/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-1" fmla="*/ 704850 w 1914525"/>
                  <a:gd name="connsiteY0-2" fmla="*/ 0 h 1095375"/>
                  <a:gd name="connsiteX1-3" fmla="*/ 0 w 1914525"/>
                  <a:gd name="connsiteY1-4" fmla="*/ 38100 h 1095375"/>
                  <a:gd name="connsiteX2-5" fmla="*/ 1581150 w 1914525"/>
                  <a:gd name="connsiteY2-6" fmla="*/ 1095375 h 1095375"/>
                  <a:gd name="connsiteX3-7" fmla="*/ 1914525 w 1914525"/>
                  <a:gd name="connsiteY3-8" fmla="*/ 933450 h 1095375"/>
                  <a:gd name="connsiteX4-9" fmla="*/ 704850 w 1914525"/>
                  <a:gd name="connsiteY4-10" fmla="*/ 0 h 1095375"/>
                  <a:gd name="connsiteX0-11" fmla="*/ 704850 w 1914525"/>
                  <a:gd name="connsiteY0-12" fmla="*/ 2444 h 1097819"/>
                  <a:gd name="connsiteX1-13" fmla="*/ 0 w 1914525"/>
                  <a:gd name="connsiteY1-14" fmla="*/ 40544 h 1097819"/>
                  <a:gd name="connsiteX2-15" fmla="*/ 1581150 w 1914525"/>
                  <a:gd name="connsiteY2-16" fmla="*/ 1097819 h 1097819"/>
                  <a:gd name="connsiteX3-17" fmla="*/ 1914525 w 1914525"/>
                  <a:gd name="connsiteY3-18" fmla="*/ 935894 h 1097819"/>
                  <a:gd name="connsiteX4-19" fmla="*/ 704850 w 1914525"/>
                  <a:gd name="connsiteY4-20" fmla="*/ 2444 h 1097819"/>
                  <a:gd name="connsiteX0-21" fmla="*/ 704850 w 1914525"/>
                  <a:gd name="connsiteY0-22" fmla="*/ 21793 h 1117168"/>
                  <a:gd name="connsiteX1-23" fmla="*/ 0 w 1914525"/>
                  <a:gd name="connsiteY1-24" fmla="*/ 59893 h 1117168"/>
                  <a:gd name="connsiteX2-25" fmla="*/ 1581150 w 1914525"/>
                  <a:gd name="connsiteY2-26" fmla="*/ 1117168 h 1117168"/>
                  <a:gd name="connsiteX3-27" fmla="*/ 1914525 w 1914525"/>
                  <a:gd name="connsiteY3-28" fmla="*/ 955243 h 1117168"/>
                  <a:gd name="connsiteX4-29" fmla="*/ 704850 w 1914525"/>
                  <a:gd name="connsiteY4-30" fmla="*/ 21793 h 1117168"/>
                  <a:gd name="connsiteX0-31" fmla="*/ 704850 w 1914525"/>
                  <a:gd name="connsiteY0-32" fmla="*/ 21793 h 1079068"/>
                  <a:gd name="connsiteX1-33" fmla="*/ 0 w 1914525"/>
                  <a:gd name="connsiteY1-34" fmla="*/ 59893 h 1079068"/>
                  <a:gd name="connsiteX2-35" fmla="*/ 1676400 w 1914525"/>
                  <a:gd name="connsiteY2-36" fmla="*/ 1079068 h 1079068"/>
                  <a:gd name="connsiteX3-37" fmla="*/ 1914525 w 1914525"/>
                  <a:gd name="connsiteY3-38" fmla="*/ 955243 h 1079068"/>
                  <a:gd name="connsiteX4-39" fmla="*/ 704850 w 1914525"/>
                  <a:gd name="connsiteY4-40" fmla="*/ 21793 h 1079068"/>
                  <a:gd name="connsiteX0-41" fmla="*/ 485775 w 1695450"/>
                  <a:gd name="connsiteY0-42" fmla="*/ 21793 h 1079068"/>
                  <a:gd name="connsiteX1-43" fmla="*/ 0 w 1695450"/>
                  <a:gd name="connsiteY1-44" fmla="*/ 59893 h 1079068"/>
                  <a:gd name="connsiteX2-45" fmla="*/ 1457325 w 1695450"/>
                  <a:gd name="connsiteY2-46" fmla="*/ 1079068 h 1079068"/>
                  <a:gd name="connsiteX3-47" fmla="*/ 1695450 w 1695450"/>
                  <a:gd name="connsiteY3-48" fmla="*/ 955243 h 1079068"/>
                  <a:gd name="connsiteX4-49" fmla="*/ 485775 w 1695450"/>
                  <a:gd name="connsiteY4-50" fmla="*/ 21793 h 1079068"/>
                  <a:gd name="connsiteX0-51" fmla="*/ 485775 w 1695450"/>
                  <a:gd name="connsiteY0-52" fmla="*/ 21793 h 1021918"/>
                  <a:gd name="connsiteX1-53" fmla="*/ 0 w 1695450"/>
                  <a:gd name="connsiteY1-54" fmla="*/ 59893 h 1021918"/>
                  <a:gd name="connsiteX2-55" fmla="*/ 1362075 w 1695450"/>
                  <a:gd name="connsiteY2-56" fmla="*/ 1021918 h 1021918"/>
                  <a:gd name="connsiteX3-57" fmla="*/ 1695450 w 1695450"/>
                  <a:gd name="connsiteY3-58" fmla="*/ 955243 h 1021918"/>
                  <a:gd name="connsiteX4-59" fmla="*/ 485775 w 1695450"/>
                  <a:gd name="connsiteY4-60" fmla="*/ 21793 h 1021918"/>
                  <a:gd name="connsiteX0-61" fmla="*/ 485775 w 1695450"/>
                  <a:gd name="connsiteY0-62" fmla="*/ 16934 h 1017059"/>
                  <a:gd name="connsiteX1-63" fmla="*/ 0 w 1695450"/>
                  <a:gd name="connsiteY1-64" fmla="*/ 55034 h 1017059"/>
                  <a:gd name="connsiteX2-65" fmla="*/ 1362075 w 1695450"/>
                  <a:gd name="connsiteY2-66" fmla="*/ 1017059 h 1017059"/>
                  <a:gd name="connsiteX3-67" fmla="*/ 1695450 w 1695450"/>
                  <a:gd name="connsiteY3-68" fmla="*/ 950384 h 1017059"/>
                  <a:gd name="connsiteX4-69" fmla="*/ 485775 w 1695450"/>
                  <a:gd name="connsiteY4-70" fmla="*/ 16934 h 1017059"/>
                  <a:gd name="connsiteX0-71" fmla="*/ 485775 w 1695450"/>
                  <a:gd name="connsiteY0-72" fmla="*/ 16934 h 1017059"/>
                  <a:gd name="connsiteX1-73" fmla="*/ 0 w 1695450"/>
                  <a:gd name="connsiteY1-74" fmla="*/ 55034 h 1017059"/>
                  <a:gd name="connsiteX2-75" fmla="*/ 1362075 w 1695450"/>
                  <a:gd name="connsiteY2-76" fmla="*/ 1017059 h 1017059"/>
                  <a:gd name="connsiteX3-77" fmla="*/ 1695450 w 1695450"/>
                  <a:gd name="connsiteY3-78" fmla="*/ 950384 h 1017059"/>
                  <a:gd name="connsiteX4-79" fmla="*/ 485775 w 1695450"/>
                  <a:gd name="connsiteY4-80" fmla="*/ 16934 h 1017059"/>
                  <a:gd name="connsiteX0-81" fmla="*/ 419100 w 1628775"/>
                  <a:gd name="connsiteY0-82" fmla="*/ 16934 h 1017059"/>
                  <a:gd name="connsiteX1-83" fmla="*/ 0 w 1628775"/>
                  <a:gd name="connsiteY1-84" fmla="*/ 55034 h 1017059"/>
                  <a:gd name="connsiteX2-85" fmla="*/ 1295400 w 1628775"/>
                  <a:gd name="connsiteY2-86" fmla="*/ 1017059 h 1017059"/>
                  <a:gd name="connsiteX3-87" fmla="*/ 1628775 w 1628775"/>
                  <a:gd name="connsiteY3-88" fmla="*/ 950384 h 1017059"/>
                  <a:gd name="connsiteX4-89" fmla="*/ 419100 w 1628775"/>
                  <a:gd name="connsiteY4-90" fmla="*/ 16934 h 1017059"/>
                  <a:gd name="connsiteX0-91" fmla="*/ 419100 w 1628775"/>
                  <a:gd name="connsiteY0-92" fmla="*/ 21793 h 1021918"/>
                  <a:gd name="connsiteX1-93" fmla="*/ 0 w 1628775"/>
                  <a:gd name="connsiteY1-94" fmla="*/ 59893 h 1021918"/>
                  <a:gd name="connsiteX2-95" fmla="*/ 1295400 w 1628775"/>
                  <a:gd name="connsiteY2-96" fmla="*/ 1021918 h 1021918"/>
                  <a:gd name="connsiteX3-97" fmla="*/ 1628775 w 1628775"/>
                  <a:gd name="connsiteY3-98" fmla="*/ 955243 h 1021918"/>
                  <a:gd name="connsiteX4-99" fmla="*/ 419100 w 1628775"/>
                  <a:gd name="connsiteY4-100" fmla="*/ 21793 h 1021918"/>
                  <a:gd name="connsiteX0-101" fmla="*/ 419100 w 1628775"/>
                  <a:gd name="connsiteY0-102" fmla="*/ 38457 h 1038582"/>
                  <a:gd name="connsiteX1-103" fmla="*/ 0 w 1628775"/>
                  <a:gd name="connsiteY1-104" fmla="*/ 76557 h 1038582"/>
                  <a:gd name="connsiteX2-105" fmla="*/ 1295400 w 1628775"/>
                  <a:gd name="connsiteY2-106" fmla="*/ 1038582 h 1038582"/>
                  <a:gd name="connsiteX3-107" fmla="*/ 1628775 w 1628775"/>
                  <a:gd name="connsiteY3-108" fmla="*/ 971907 h 1038582"/>
                  <a:gd name="connsiteX4-109" fmla="*/ 419100 w 1628775"/>
                  <a:gd name="connsiteY4-110" fmla="*/ 38457 h 1038582"/>
                  <a:gd name="connsiteX0-111" fmla="*/ 419100 w 1628775"/>
                  <a:gd name="connsiteY0-112" fmla="*/ 42655 h 1042780"/>
                  <a:gd name="connsiteX1-113" fmla="*/ 0 w 1628775"/>
                  <a:gd name="connsiteY1-114" fmla="*/ 80755 h 1042780"/>
                  <a:gd name="connsiteX2-115" fmla="*/ 1295400 w 1628775"/>
                  <a:gd name="connsiteY2-116" fmla="*/ 1042780 h 1042780"/>
                  <a:gd name="connsiteX3-117" fmla="*/ 1628775 w 1628775"/>
                  <a:gd name="connsiteY3-118" fmla="*/ 976105 h 1042780"/>
                  <a:gd name="connsiteX4-119" fmla="*/ 419100 w 1628775"/>
                  <a:gd name="connsiteY4-120" fmla="*/ 42655 h 1042780"/>
                  <a:gd name="connsiteX0-121" fmla="*/ 419100 w 1628775"/>
                  <a:gd name="connsiteY0-122" fmla="*/ 42655 h 1042780"/>
                  <a:gd name="connsiteX1-123" fmla="*/ 0 w 1628775"/>
                  <a:gd name="connsiteY1-124" fmla="*/ 80755 h 1042780"/>
                  <a:gd name="connsiteX2-125" fmla="*/ 1295400 w 1628775"/>
                  <a:gd name="connsiteY2-126" fmla="*/ 1042780 h 1042780"/>
                  <a:gd name="connsiteX3-127" fmla="*/ 1628775 w 1628775"/>
                  <a:gd name="connsiteY3-128" fmla="*/ 976105 h 1042780"/>
                  <a:gd name="connsiteX4-129" fmla="*/ 419100 w 1628775"/>
                  <a:gd name="connsiteY4-130" fmla="*/ 42655 h 1042780"/>
                  <a:gd name="connsiteX0-131" fmla="*/ 419100 w 1628775"/>
                  <a:gd name="connsiteY0-132" fmla="*/ 45241 h 1045366"/>
                  <a:gd name="connsiteX1-133" fmla="*/ 0 w 1628775"/>
                  <a:gd name="connsiteY1-134" fmla="*/ 83341 h 1045366"/>
                  <a:gd name="connsiteX2-135" fmla="*/ 1295400 w 1628775"/>
                  <a:gd name="connsiteY2-136" fmla="*/ 1045366 h 1045366"/>
                  <a:gd name="connsiteX3-137" fmla="*/ 1628775 w 1628775"/>
                  <a:gd name="connsiteY3-138" fmla="*/ 978691 h 1045366"/>
                  <a:gd name="connsiteX4-139" fmla="*/ 419100 w 1628775"/>
                  <a:gd name="connsiteY4-140" fmla="*/ 45241 h 1045366"/>
                  <a:gd name="connsiteX0-141" fmla="*/ 383930 w 1593605"/>
                  <a:gd name="connsiteY0-142" fmla="*/ 45241 h 1045366"/>
                  <a:gd name="connsiteX1-143" fmla="*/ 0 w 1593605"/>
                  <a:gd name="connsiteY1-144" fmla="*/ 83341 h 1045366"/>
                  <a:gd name="connsiteX2-145" fmla="*/ 1260230 w 1593605"/>
                  <a:gd name="connsiteY2-146" fmla="*/ 1045366 h 1045366"/>
                  <a:gd name="connsiteX3-147" fmla="*/ 1593605 w 1593605"/>
                  <a:gd name="connsiteY3-148" fmla="*/ 978691 h 1045366"/>
                  <a:gd name="connsiteX4-149" fmla="*/ 383930 w 1593605"/>
                  <a:gd name="connsiteY4-150" fmla="*/ 45241 h 1045366"/>
                  <a:gd name="connsiteX0-151" fmla="*/ 383930 w 1593605"/>
                  <a:gd name="connsiteY0-152" fmla="*/ 38512 h 1038637"/>
                  <a:gd name="connsiteX1-153" fmla="*/ 0 w 1593605"/>
                  <a:gd name="connsiteY1-154" fmla="*/ 76612 h 1038637"/>
                  <a:gd name="connsiteX2-155" fmla="*/ 1260230 w 1593605"/>
                  <a:gd name="connsiteY2-156" fmla="*/ 1038637 h 1038637"/>
                  <a:gd name="connsiteX3-157" fmla="*/ 1593605 w 1593605"/>
                  <a:gd name="connsiteY3-158" fmla="*/ 971962 h 1038637"/>
                  <a:gd name="connsiteX4-159" fmla="*/ 383930 w 1593605"/>
                  <a:gd name="connsiteY4-160" fmla="*/ 38512 h 10386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2" name="Down Arrow 1"/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-1" fmla="*/ 221456 w 1800200"/>
                  <a:gd name="connsiteY0-2" fmla="*/ 0 h 2766815"/>
                  <a:gd name="connsiteX1-3" fmla="*/ 1512069 w 1800200"/>
                  <a:gd name="connsiteY1-4" fmla="*/ 968053 h 2766815"/>
                  <a:gd name="connsiteX2-5" fmla="*/ 1512069 w 1800200"/>
                  <a:gd name="connsiteY2-6" fmla="*/ 1838146 h 2766815"/>
                  <a:gd name="connsiteX3-7" fmla="*/ 1800200 w 1800200"/>
                  <a:gd name="connsiteY3-8" fmla="*/ 1838146 h 2766815"/>
                  <a:gd name="connsiteX4-9" fmla="*/ 900100 w 1800200"/>
                  <a:gd name="connsiteY4-10" fmla="*/ 2766815 h 2766815"/>
                  <a:gd name="connsiteX5-11" fmla="*/ 0 w 1800200"/>
                  <a:gd name="connsiteY5-12" fmla="*/ 1838146 h 2766815"/>
                  <a:gd name="connsiteX6-13" fmla="*/ 288131 w 1800200"/>
                  <a:gd name="connsiteY6-14" fmla="*/ 1838146 h 2766815"/>
                  <a:gd name="connsiteX7-15" fmla="*/ 221456 w 1800200"/>
                  <a:gd name="connsiteY7-16" fmla="*/ 0 h 2766815"/>
                  <a:gd name="connsiteX0-17" fmla="*/ 221456 w 1800200"/>
                  <a:gd name="connsiteY0-18" fmla="*/ 0 h 2766815"/>
                  <a:gd name="connsiteX1-19" fmla="*/ 1464444 w 1800200"/>
                  <a:gd name="connsiteY1-20" fmla="*/ 929953 h 2766815"/>
                  <a:gd name="connsiteX2-21" fmla="*/ 1512069 w 1800200"/>
                  <a:gd name="connsiteY2-22" fmla="*/ 1838146 h 2766815"/>
                  <a:gd name="connsiteX3-23" fmla="*/ 1800200 w 1800200"/>
                  <a:gd name="connsiteY3-24" fmla="*/ 1838146 h 2766815"/>
                  <a:gd name="connsiteX4-25" fmla="*/ 900100 w 1800200"/>
                  <a:gd name="connsiteY4-26" fmla="*/ 2766815 h 2766815"/>
                  <a:gd name="connsiteX5-27" fmla="*/ 0 w 1800200"/>
                  <a:gd name="connsiteY5-28" fmla="*/ 1838146 h 2766815"/>
                  <a:gd name="connsiteX6-29" fmla="*/ 288131 w 1800200"/>
                  <a:gd name="connsiteY6-30" fmla="*/ 1838146 h 2766815"/>
                  <a:gd name="connsiteX7-31" fmla="*/ 221456 w 1800200"/>
                  <a:gd name="connsiteY7-32" fmla="*/ 0 h 2766815"/>
                  <a:gd name="connsiteX0-33" fmla="*/ 221456 w 1800200"/>
                  <a:gd name="connsiteY0-34" fmla="*/ 0 h 2766815"/>
                  <a:gd name="connsiteX1-35" fmla="*/ 1464444 w 1800200"/>
                  <a:gd name="connsiteY1-36" fmla="*/ 929953 h 2766815"/>
                  <a:gd name="connsiteX2-37" fmla="*/ 1512069 w 1800200"/>
                  <a:gd name="connsiteY2-38" fmla="*/ 1838146 h 2766815"/>
                  <a:gd name="connsiteX3-39" fmla="*/ 1800200 w 1800200"/>
                  <a:gd name="connsiteY3-40" fmla="*/ 1838146 h 2766815"/>
                  <a:gd name="connsiteX4-41" fmla="*/ 900100 w 1800200"/>
                  <a:gd name="connsiteY4-42" fmla="*/ 2766815 h 2766815"/>
                  <a:gd name="connsiteX5-43" fmla="*/ 0 w 1800200"/>
                  <a:gd name="connsiteY5-44" fmla="*/ 1838146 h 2766815"/>
                  <a:gd name="connsiteX6-45" fmla="*/ 288131 w 1800200"/>
                  <a:gd name="connsiteY6-46" fmla="*/ 1838146 h 2766815"/>
                  <a:gd name="connsiteX7-47" fmla="*/ 221456 w 1800200"/>
                  <a:gd name="connsiteY7-48" fmla="*/ 0 h 2766815"/>
                  <a:gd name="connsiteX0-49" fmla="*/ 221456 w 1800200"/>
                  <a:gd name="connsiteY0-50" fmla="*/ 0 h 2766815"/>
                  <a:gd name="connsiteX1-51" fmla="*/ 1464444 w 1800200"/>
                  <a:gd name="connsiteY1-52" fmla="*/ 929953 h 2766815"/>
                  <a:gd name="connsiteX2-53" fmla="*/ 1512069 w 1800200"/>
                  <a:gd name="connsiteY2-54" fmla="*/ 1838146 h 2766815"/>
                  <a:gd name="connsiteX3-55" fmla="*/ 1800200 w 1800200"/>
                  <a:gd name="connsiteY3-56" fmla="*/ 1838146 h 2766815"/>
                  <a:gd name="connsiteX4-57" fmla="*/ 900100 w 1800200"/>
                  <a:gd name="connsiteY4-58" fmla="*/ 2766815 h 2766815"/>
                  <a:gd name="connsiteX5-59" fmla="*/ 0 w 1800200"/>
                  <a:gd name="connsiteY5-60" fmla="*/ 1838146 h 2766815"/>
                  <a:gd name="connsiteX6-61" fmla="*/ 288131 w 1800200"/>
                  <a:gd name="connsiteY6-62" fmla="*/ 1838146 h 2766815"/>
                  <a:gd name="connsiteX7-63" fmla="*/ 221456 w 1800200"/>
                  <a:gd name="connsiteY7-64" fmla="*/ 0 h 2766815"/>
                  <a:gd name="connsiteX0-65" fmla="*/ 221456 w 1800200"/>
                  <a:gd name="connsiteY0-66" fmla="*/ 0 h 2766815"/>
                  <a:gd name="connsiteX1-67" fmla="*/ 1464444 w 1800200"/>
                  <a:gd name="connsiteY1-68" fmla="*/ 929953 h 2766815"/>
                  <a:gd name="connsiteX2-69" fmla="*/ 1512069 w 1800200"/>
                  <a:gd name="connsiteY2-70" fmla="*/ 1838146 h 2766815"/>
                  <a:gd name="connsiteX3-71" fmla="*/ 1800200 w 1800200"/>
                  <a:gd name="connsiteY3-72" fmla="*/ 1838146 h 2766815"/>
                  <a:gd name="connsiteX4-73" fmla="*/ 900100 w 1800200"/>
                  <a:gd name="connsiteY4-74" fmla="*/ 2766815 h 2766815"/>
                  <a:gd name="connsiteX5-75" fmla="*/ 0 w 1800200"/>
                  <a:gd name="connsiteY5-76" fmla="*/ 1838146 h 2766815"/>
                  <a:gd name="connsiteX6-77" fmla="*/ 288131 w 1800200"/>
                  <a:gd name="connsiteY6-78" fmla="*/ 1838146 h 2766815"/>
                  <a:gd name="connsiteX7-79" fmla="*/ 221456 w 1800200"/>
                  <a:gd name="connsiteY7-80" fmla="*/ 0 h 2766815"/>
                  <a:gd name="connsiteX0-81" fmla="*/ 221456 w 1800200"/>
                  <a:gd name="connsiteY0-82" fmla="*/ 0 h 2766815"/>
                  <a:gd name="connsiteX1-83" fmla="*/ 1464444 w 1800200"/>
                  <a:gd name="connsiteY1-84" fmla="*/ 929953 h 2766815"/>
                  <a:gd name="connsiteX2-85" fmla="*/ 1512069 w 1800200"/>
                  <a:gd name="connsiteY2-86" fmla="*/ 1838146 h 2766815"/>
                  <a:gd name="connsiteX3-87" fmla="*/ 1800200 w 1800200"/>
                  <a:gd name="connsiteY3-88" fmla="*/ 1838146 h 2766815"/>
                  <a:gd name="connsiteX4-89" fmla="*/ 900100 w 1800200"/>
                  <a:gd name="connsiteY4-90" fmla="*/ 2766815 h 2766815"/>
                  <a:gd name="connsiteX5-91" fmla="*/ 0 w 1800200"/>
                  <a:gd name="connsiteY5-92" fmla="*/ 1838146 h 2766815"/>
                  <a:gd name="connsiteX6-93" fmla="*/ 288131 w 1800200"/>
                  <a:gd name="connsiteY6-94" fmla="*/ 1838146 h 2766815"/>
                  <a:gd name="connsiteX7-95" fmla="*/ 221456 w 1800200"/>
                  <a:gd name="connsiteY7-96" fmla="*/ 0 h 27668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</p:grpSp>
      <p:grpSp>
        <p:nvGrpSpPr>
          <p:cNvPr id="21" name="그룹 8"/>
          <p:cNvGrpSpPr/>
          <p:nvPr/>
        </p:nvGrpSpPr>
        <p:grpSpPr>
          <a:xfrm>
            <a:off x="7871726" y="2044702"/>
            <a:ext cx="3443975" cy="901282"/>
            <a:chOff x="7871725" y="2759312"/>
            <a:chExt cx="2304256" cy="901282"/>
          </a:xfrm>
        </p:grpSpPr>
        <p:sp>
          <p:nvSpPr>
            <p:cNvPr id="22" name="TextBox 21"/>
            <p:cNvSpPr txBox="1"/>
            <p:nvPr/>
          </p:nvSpPr>
          <p:spPr>
            <a:xfrm>
              <a:off x="7871725" y="2759312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871725" y="3014263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4" name="그룹 9"/>
          <p:cNvGrpSpPr/>
          <p:nvPr/>
        </p:nvGrpSpPr>
        <p:grpSpPr>
          <a:xfrm>
            <a:off x="7871726" y="3979620"/>
            <a:ext cx="3443975" cy="901282"/>
            <a:chOff x="7871725" y="4174355"/>
            <a:chExt cx="2304256" cy="901282"/>
          </a:xfrm>
        </p:grpSpPr>
        <p:sp>
          <p:nvSpPr>
            <p:cNvPr id="25" name="TextBox 24"/>
            <p:cNvSpPr txBox="1"/>
            <p:nvPr/>
          </p:nvSpPr>
          <p:spPr>
            <a:xfrm>
              <a:off x="7871725" y="4174355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871725" y="4429306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7" name="그룹 6"/>
          <p:cNvGrpSpPr/>
          <p:nvPr/>
        </p:nvGrpSpPr>
        <p:grpSpPr>
          <a:xfrm>
            <a:off x="1734177" y="1749724"/>
            <a:ext cx="3489221" cy="901282"/>
            <a:chOff x="2375857" y="2162958"/>
            <a:chExt cx="2304256" cy="901282"/>
          </a:xfrm>
        </p:grpSpPr>
        <p:sp>
          <p:nvSpPr>
            <p:cNvPr id="28" name="TextBox 27"/>
            <p:cNvSpPr txBox="1"/>
            <p:nvPr/>
          </p:nvSpPr>
          <p:spPr>
            <a:xfrm>
              <a:off x="2375857" y="21629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375857" y="2417909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0" name="그룹 5"/>
          <p:cNvGrpSpPr/>
          <p:nvPr/>
        </p:nvGrpSpPr>
        <p:grpSpPr>
          <a:xfrm>
            <a:off x="909542" y="3892818"/>
            <a:ext cx="3489221" cy="901282"/>
            <a:chOff x="2375857" y="3963158"/>
            <a:chExt cx="2304256" cy="901282"/>
          </a:xfrm>
        </p:grpSpPr>
        <p:sp>
          <p:nvSpPr>
            <p:cNvPr id="31" name="TextBox 30"/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375857" y="4218109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3" name="그룹 4"/>
          <p:cNvGrpSpPr/>
          <p:nvPr/>
        </p:nvGrpSpPr>
        <p:grpSpPr>
          <a:xfrm>
            <a:off x="5938183" y="5211151"/>
            <a:ext cx="3443975" cy="901282"/>
            <a:chOff x="5735960" y="5255111"/>
            <a:chExt cx="2304256" cy="901282"/>
          </a:xfrm>
        </p:grpSpPr>
        <p:sp>
          <p:nvSpPr>
            <p:cNvPr id="34" name="TextBox 33"/>
            <p:cNvSpPr txBox="1"/>
            <p:nvPr/>
          </p:nvSpPr>
          <p:spPr>
            <a:xfrm>
              <a:off x="5735960" y="5255111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735960" y="5510062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6" name="Rounded Rectangle 5"/>
          <p:cNvSpPr/>
          <p:nvPr/>
        </p:nvSpPr>
        <p:spPr>
          <a:xfrm flipH="1">
            <a:off x="5158562" y="347484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-1" fmla="*/ 1384251 w 3217557"/>
              <a:gd name="connsiteY0-2" fmla="*/ 661544 h 2702049"/>
              <a:gd name="connsiteX1-3" fmla="*/ 1574067 w 3217557"/>
              <a:gd name="connsiteY1-4" fmla="*/ 851360 h 2702049"/>
              <a:gd name="connsiteX2-5" fmla="*/ 1384251 w 3217557"/>
              <a:gd name="connsiteY2-6" fmla="*/ 1041176 h 2702049"/>
              <a:gd name="connsiteX3-7" fmla="*/ 1194435 w 3217557"/>
              <a:gd name="connsiteY3-8" fmla="*/ 851360 h 2702049"/>
              <a:gd name="connsiteX4-9" fmla="*/ 1384251 w 3217557"/>
              <a:gd name="connsiteY4-10" fmla="*/ 661544 h 2702049"/>
              <a:gd name="connsiteX5-11" fmla="*/ 1993421 w 3217557"/>
              <a:gd name="connsiteY5-12" fmla="*/ 661544 h 2702049"/>
              <a:gd name="connsiteX6-13" fmla="*/ 2183237 w 3217557"/>
              <a:gd name="connsiteY6-14" fmla="*/ 851360 h 2702049"/>
              <a:gd name="connsiteX7-15" fmla="*/ 1993421 w 3217557"/>
              <a:gd name="connsiteY7-16" fmla="*/ 1041176 h 2702049"/>
              <a:gd name="connsiteX8-17" fmla="*/ 1803605 w 3217557"/>
              <a:gd name="connsiteY8-18" fmla="*/ 851360 h 2702049"/>
              <a:gd name="connsiteX9-19" fmla="*/ 1993421 w 3217557"/>
              <a:gd name="connsiteY9-20" fmla="*/ 661544 h 2702049"/>
              <a:gd name="connsiteX10-21" fmla="*/ 2602591 w 3217557"/>
              <a:gd name="connsiteY10-22" fmla="*/ 661544 h 2702049"/>
              <a:gd name="connsiteX11-23" fmla="*/ 2792407 w 3217557"/>
              <a:gd name="connsiteY11-24" fmla="*/ 851360 h 2702049"/>
              <a:gd name="connsiteX12-25" fmla="*/ 2602591 w 3217557"/>
              <a:gd name="connsiteY12-26" fmla="*/ 1041176 h 2702049"/>
              <a:gd name="connsiteX13-27" fmla="*/ 2412775 w 3217557"/>
              <a:gd name="connsiteY13-28" fmla="*/ 851360 h 2702049"/>
              <a:gd name="connsiteX14-29" fmla="*/ 2602591 w 3217557"/>
              <a:gd name="connsiteY14-30" fmla="*/ 661544 h 2702049"/>
              <a:gd name="connsiteX15-31" fmla="*/ 677114 w 3217557"/>
              <a:gd name="connsiteY15-32" fmla="*/ 569491 h 2702049"/>
              <a:gd name="connsiteX16-33" fmla="*/ 330916 w 3217557"/>
              <a:gd name="connsiteY16-34" fmla="*/ 569491 h 2702049"/>
              <a:gd name="connsiteX17-35" fmla="*/ 0 w 3217557"/>
              <a:gd name="connsiteY17-36" fmla="*/ 900407 h 2702049"/>
              <a:gd name="connsiteX18-37" fmla="*/ 0 w 3217557"/>
              <a:gd name="connsiteY18-38" fmla="*/ 1952009 h 2702049"/>
              <a:gd name="connsiteX19-39" fmla="*/ 330916 w 3217557"/>
              <a:gd name="connsiteY19-40" fmla="*/ 2282925 h 2702049"/>
              <a:gd name="connsiteX20-41" fmla="*/ 711670 w 3217557"/>
              <a:gd name="connsiteY20-42" fmla="*/ 2282925 h 2702049"/>
              <a:gd name="connsiteX21-43" fmla="*/ 15770 w 3217557"/>
              <a:gd name="connsiteY21-44" fmla="*/ 2702049 h 2702049"/>
              <a:gd name="connsiteX22-45" fmla="*/ 1294529 w 3217557"/>
              <a:gd name="connsiteY22-46" fmla="*/ 2282925 h 2702049"/>
              <a:gd name="connsiteX23-47" fmla="*/ 2117356 w 3217557"/>
              <a:gd name="connsiteY23-48" fmla="*/ 2282925 h 2702049"/>
              <a:gd name="connsiteX24-49" fmla="*/ 2418395 w 3217557"/>
              <a:gd name="connsiteY24-50" fmla="*/ 2087951 h 2702049"/>
              <a:gd name="connsiteX25-51" fmla="*/ 1830857 w 3217557"/>
              <a:gd name="connsiteY25-52" fmla="*/ 1799347 h 2702049"/>
              <a:gd name="connsiteX26-53" fmla="*/ 1008030 w 3217557"/>
              <a:gd name="connsiteY26-54" fmla="*/ 1799347 h 2702049"/>
              <a:gd name="connsiteX27-55" fmla="*/ 677114 w 3217557"/>
              <a:gd name="connsiteY27-56" fmla="*/ 1468431 h 2702049"/>
              <a:gd name="connsiteX28-57" fmla="*/ 677114 w 3217557"/>
              <a:gd name="connsiteY28-58" fmla="*/ 569491 h 2702049"/>
              <a:gd name="connsiteX29-59" fmla="*/ 2886641 w 3217557"/>
              <a:gd name="connsiteY29-60" fmla="*/ 0 h 2702049"/>
              <a:gd name="connsiteX30-61" fmla="*/ 1100201 w 3217557"/>
              <a:gd name="connsiteY30-62" fmla="*/ 0 h 2702049"/>
              <a:gd name="connsiteX31-63" fmla="*/ 769285 w 3217557"/>
              <a:gd name="connsiteY31-64" fmla="*/ 330916 h 2702049"/>
              <a:gd name="connsiteX32-65" fmla="*/ 769285 w 3217557"/>
              <a:gd name="connsiteY32-66" fmla="*/ 1382518 h 2702049"/>
              <a:gd name="connsiteX33-67" fmla="*/ 1100201 w 3217557"/>
              <a:gd name="connsiteY33-68" fmla="*/ 1713434 h 2702049"/>
              <a:gd name="connsiteX34-69" fmla="*/ 1923028 w 3217557"/>
              <a:gd name="connsiteY34-70" fmla="*/ 1713434 h 2702049"/>
              <a:gd name="connsiteX35-71" fmla="*/ 3078958 w 3217557"/>
              <a:gd name="connsiteY35-72" fmla="*/ 2077967 h 2702049"/>
              <a:gd name="connsiteX36-73" fmla="*/ 2505887 w 3217557"/>
              <a:gd name="connsiteY36-74" fmla="*/ 1713434 h 2702049"/>
              <a:gd name="connsiteX37-75" fmla="*/ 2886641 w 3217557"/>
              <a:gd name="connsiteY37-76" fmla="*/ 1713434 h 2702049"/>
              <a:gd name="connsiteX38-77" fmla="*/ 3217557 w 3217557"/>
              <a:gd name="connsiteY38-78" fmla="*/ 1382518 h 2702049"/>
              <a:gd name="connsiteX39-79" fmla="*/ 3217557 w 3217557"/>
              <a:gd name="connsiteY39-80" fmla="*/ 330916 h 2702049"/>
              <a:gd name="connsiteX40-81" fmla="*/ 2886641 w 3217557"/>
              <a:gd name="connsiteY40-82" fmla="*/ 0 h 2702049"/>
              <a:gd name="connsiteX0-83" fmla="*/ 1384251 w 3217557"/>
              <a:gd name="connsiteY0-84" fmla="*/ 661544 h 2633810"/>
              <a:gd name="connsiteX1-85" fmla="*/ 1574067 w 3217557"/>
              <a:gd name="connsiteY1-86" fmla="*/ 851360 h 2633810"/>
              <a:gd name="connsiteX2-87" fmla="*/ 1384251 w 3217557"/>
              <a:gd name="connsiteY2-88" fmla="*/ 1041176 h 2633810"/>
              <a:gd name="connsiteX3-89" fmla="*/ 1194435 w 3217557"/>
              <a:gd name="connsiteY3-90" fmla="*/ 851360 h 2633810"/>
              <a:gd name="connsiteX4-91" fmla="*/ 1384251 w 3217557"/>
              <a:gd name="connsiteY4-92" fmla="*/ 661544 h 2633810"/>
              <a:gd name="connsiteX5-93" fmla="*/ 1993421 w 3217557"/>
              <a:gd name="connsiteY5-94" fmla="*/ 661544 h 2633810"/>
              <a:gd name="connsiteX6-95" fmla="*/ 2183237 w 3217557"/>
              <a:gd name="connsiteY6-96" fmla="*/ 851360 h 2633810"/>
              <a:gd name="connsiteX7-97" fmla="*/ 1993421 w 3217557"/>
              <a:gd name="connsiteY7-98" fmla="*/ 1041176 h 2633810"/>
              <a:gd name="connsiteX8-99" fmla="*/ 1803605 w 3217557"/>
              <a:gd name="connsiteY8-100" fmla="*/ 851360 h 2633810"/>
              <a:gd name="connsiteX9-101" fmla="*/ 1993421 w 3217557"/>
              <a:gd name="connsiteY9-102" fmla="*/ 661544 h 2633810"/>
              <a:gd name="connsiteX10-103" fmla="*/ 2602591 w 3217557"/>
              <a:gd name="connsiteY10-104" fmla="*/ 661544 h 2633810"/>
              <a:gd name="connsiteX11-105" fmla="*/ 2792407 w 3217557"/>
              <a:gd name="connsiteY11-106" fmla="*/ 851360 h 2633810"/>
              <a:gd name="connsiteX12-107" fmla="*/ 2602591 w 3217557"/>
              <a:gd name="connsiteY12-108" fmla="*/ 1041176 h 2633810"/>
              <a:gd name="connsiteX13-109" fmla="*/ 2412775 w 3217557"/>
              <a:gd name="connsiteY13-110" fmla="*/ 851360 h 2633810"/>
              <a:gd name="connsiteX14-111" fmla="*/ 2602591 w 3217557"/>
              <a:gd name="connsiteY14-112" fmla="*/ 661544 h 2633810"/>
              <a:gd name="connsiteX15-113" fmla="*/ 677114 w 3217557"/>
              <a:gd name="connsiteY15-114" fmla="*/ 569491 h 2633810"/>
              <a:gd name="connsiteX16-115" fmla="*/ 330916 w 3217557"/>
              <a:gd name="connsiteY16-116" fmla="*/ 569491 h 2633810"/>
              <a:gd name="connsiteX17-117" fmla="*/ 0 w 3217557"/>
              <a:gd name="connsiteY17-118" fmla="*/ 900407 h 2633810"/>
              <a:gd name="connsiteX18-119" fmla="*/ 0 w 3217557"/>
              <a:gd name="connsiteY18-120" fmla="*/ 1952009 h 2633810"/>
              <a:gd name="connsiteX19-121" fmla="*/ 330916 w 3217557"/>
              <a:gd name="connsiteY19-122" fmla="*/ 2282925 h 2633810"/>
              <a:gd name="connsiteX20-123" fmla="*/ 711670 w 3217557"/>
              <a:gd name="connsiteY20-124" fmla="*/ 2282925 h 2633810"/>
              <a:gd name="connsiteX21-125" fmla="*/ 165895 w 3217557"/>
              <a:gd name="connsiteY21-126" fmla="*/ 2633810 h 2633810"/>
              <a:gd name="connsiteX22-127" fmla="*/ 1294529 w 3217557"/>
              <a:gd name="connsiteY22-128" fmla="*/ 2282925 h 2633810"/>
              <a:gd name="connsiteX23-129" fmla="*/ 2117356 w 3217557"/>
              <a:gd name="connsiteY23-130" fmla="*/ 2282925 h 2633810"/>
              <a:gd name="connsiteX24-131" fmla="*/ 2418395 w 3217557"/>
              <a:gd name="connsiteY24-132" fmla="*/ 2087951 h 2633810"/>
              <a:gd name="connsiteX25-133" fmla="*/ 1830857 w 3217557"/>
              <a:gd name="connsiteY25-134" fmla="*/ 1799347 h 2633810"/>
              <a:gd name="connsiteX26-135" fmla="*/ 1008030 w 3217557"/>
              <a:gd name="connsiteY26-136" fmla="*/ 1799347 h 2633810"/>
              <a:gd name="connsiteX27-137" fmla="*/ 677114 w 3217557"/>
              <a:gd name="connsiteY27-138" fmla="*/ 1468431 h 2633810"/>
              <a:gd name="connsiteX28-139" fmla="*/ 677114 w 3217557"/>
              <a:gd name="connsiteY28-140" fmla="*/ 569491 h 2633810"/>
              <a:gd name="connsiteX29-141" fmla="*/ 2886641 w 3217557"/>
              <a:gd name="connsiteY29-142" fmla="*/ 0 h 2633810"/>
              <a:gd name="connsiteX30-143" fmla="*/ 1100201 w 3217557"/>
              <a:gd name="connsiteY30-144" fmla="*/ 0 h 2633810"/>
              <a:gd name="connsiteX31-145" fmla="*/ 769285 w 3217557"/>
              <a:gd name="connsiteY31-146" fmla="*/ 330916 h 2633810"/>
              <a:gd name="connsiteX32-147" fmla="*/ 769285 w 3217557"/>
              <a:gd name="connsiteY32-148" fmla="*/ 1382518 h 2633810"/>
              <a:gd name="connsiteX33-149" fmla="*/ 1100201 w 3217557"/>
              <a:gd name="connsiteY33-150" fmla="*/ 1713434 h 2633810"/>
              <a:gd name="connsiteX34-151" fmla="*/ 1923028 w 3217557"/>
              <a:gd name="connsiteY34-152" fmla="*/ 1713434 h 2633810"/>
              <a:gd name="connsiteX35-153" fmla="*/ 3078958 w 3217557"/>
              <a:gd name="connsiteY35-154" fmla="*/ 2077967 h 2633810"/>
              <a:gd name="connsiteX36-155" fmla="*/ 2505887 w 3217557"/>
              <a:gd name="connsiteY36-156" fmla="*/ 1713434 h 2633810"/>
              <a:gd name="connsiteX37-157" fmla="*/ 2886641 w 3217557"/>
              <a:gd name="connsiteY37-158" fmla="*/ 1713434 h 2633810"/>
              <a:gd name="connsiteX38-159" fmla="*/ 3217557 w 3217557"/>
              <a:gd name="connsiteY38-160" fmla="*/ 1382518 h 2633810"/>
              <a:gd name="connsiteX39-161" fmla="*/ 3217557 w 3217557"/>
              <a:gd name="connsiteY39-162" fmla="*/ 330916 h 2633810"/>
              <a:gd name="connsiteX40-163" fmla="*/ 2886641 w 3217557"/>
              <a:gd name="connsiteY40-164" fmla="*/ 0 h 2633810"/>
              <a:gd name="connsiteX0-165" fmla="*/ 1384251 w 3217557"/>
              <a:gd name="connsiteY0-166" fmla="*/ 661544 h 2633810"/>
              <a:gd name="connsiteX1-167" fmla="*/ 1574067 w 3217557"/>
              <a:gd name="connsiteY1-168" fmla="*/ 851360 h 2633810"/>
              <a:gd name="connsiteX2-169" fmla="*/ 1384251 w 3217557"/>
              <a:gd name="connsiteY2-170" fmla="*/ 1041176 h 2633810"/>
              <a:gd name="connsiteX3-171" fmla="*/ 1194435 w 3217557"/>
              <a:gd name="connsiteY3-172" fmla="*/ 851360 h 2633810"/>
              <a:gd name="connsiteX4-173" fmla="*/ 1384251 w 3217557"/>
              <a:gd name="connsiteY4-174" fmla="*/ 661544 h 2633810"/>
              <a:gd name="connsiteX5-175" fmla="*/ 1993421 w 3217557"/>
              <a:gd name="connsiteY5-176" fmla="*/ 661544 h 2633810"/>
              <a:gd name="connsiteX6-177" fmla="*/ 2183237 w 3217557"/>
              <a:gd name="connsiteY6-178" fmla="*/ 851360 h 2633810"/>
              <a:gd name="connsiteX7-179" fmla="*/ 1993421 w 3217557"/>
              <a:gd name="connsiteY7-180" fmla="*/ 1041176 h 2633810"/>
              <a:gd name="connsiteX8-181" fmla="*/ 1803605 w 3217557"/>
              <a:gd name="connsiteY8-182" fmla="*/ 851360 h 2633810"/>
              <a:gd name="connsiteX9-183" fmla="*/ 1993421 w 3217557"/>
              <a:gd name="connsiteY9-184" fmla="*/ 661544 h 2633810"/>
              <a:gd name="connsiteX10-185" fmla="*/ 2602591 w 3217557"/>
              <a:gd name="connsiteY10-186" fmla="*/ 661544 h 2633810"/>
              <a:gd name="connsiteX11-187" fmla="*/ 2792407 w 3217557"/>
              <a:gd name="connsiteY11-188" fmla="*/ 851360 h 2633810"/>
              <a:gd name="connsiteX12-189" fmla="*/ 2602591 w 3217557"/>
              <a:gd name="connsiteY12-190" fmla="*/ 1041176 h 2633810"/>
              <a:gd name="connsiteX13-191" fmla="*/ 2412775 w 3217557"/>
              <a:gd name="connsiteY13-192" fmla="*/ 851360 h 2633810"/>
              <a:gd name="connsiteX14-193" fmla="*/ 2602591 w 3217557"/>
              <a:gd name="connsiteY14-194" fmla="*/ 661544 h 2633810"/>
              <a:gd name="connsiteX15-195" fmla="*/ 677114 w 3217557"/>
              <a:gd name="connsiteY15-196" fmla="*/ 569491 h 2633810"/>
              <a:gd name="connsiteX16-197" fmla="*/ 330916 w 3217557"/>
              <a:gd name="connsiteY16-198" fmla="*/ 569491 h 2633810"/>
              <a:gd name="connsiteX17-199" fmla="*/ 0 w 3217557"/>
              <a:gd name="connsiteY17-200" fmla="*/ 900407 h 2633810"/>
              <a:gd name="connsiteX18-201" fmla="*/ 0 w 3217557"/>
              <a:gd name="connsiteY18-202" fmla="*/ 1952009 h 2633810"/>
              <a:gd name="connsiteX19-203" fmla="*/ 330916 w 3217557"/>
              <a:gd name="connsiteY19-204" fmla="*/ 2282925 h 2633810"/>
              <a:gd name="connsiteX20-205" fmla="*/ 711670 w 3217557"/>
              <a:gd name="connsiteY20-206" fmla="*/ 2282925 h 2633810"/>
              <a:gd name="connsiteX21-207" fmla="*/ 165895 w 3217557"/>
              <a:gd name="connsiteY21-208" fmla="*/ 2633810 h 2633810"/>
              <a:gd name="connsiteX22-209" fmla="*/ 1294529 w 3217557"/>
              <a:gd name="connsiteY22-210" fmla="*/ 2282925 h 2633810"/>
              <a:gd name="connsiteX23-211" fmla="*/ 2117356 w 3217557"/>
              <a:gd name="connsiteY23-212" fmla="*/ 2282925 h 2633810"/>
              <a:gd name="connsiteX24-213" fmla="*/ 2418395 w 3217557"/>
              <a:gd name="connsiteY24-214" fmla="*/ 2087951 h 2633810"/>
              <a:gd name="connsiteX25-215" fmla="*/ 1830857 w 3217557"/>
              <a:gd name="connsiteY25-216" fmla="*/ 1799347 h 2633810"/>
              <a:gd name="connsiteX26-217" fmla="*/ 1008030 w 3217557"/>
              <a:gd name="connsiteY26-218" fmla="*/ 1799347 h 2633810"/>
              <a:gd name="connsiteX27-219" fmla="*/ 677114 w 3217557"/>
              <a:gd name="connsiteY27-220" fmla="*/ 1468431 h 2633810"/>
              <a:gd name="connsiteX28-221" fmla="*/ 677114 w 3217557"/>
              <a:gd name="connsiteY28-222" fmla="*/ 569491 h 2633810"/>
              <a:gd name="connsiteX29-223" fmla="*/ 2886641 w 3217557"/>
              <a:gd name="connsiteY29-224" fmla="*/ 0 h 2633810"/>
              <a:gd name="connsiteX30-225" fmla="*/ 1100201 w 3217557"/>
              <a:gd name="connsiteY30-226" fmla="*/ 0 h 2633810"/>
              <a:gd name="connsiteX31-227" fmla="*/ 769285 w 3217557"/>
              <a:gd name="connsiteY31-228" fmla="*/ 330916 h 2633810"/>
              <a:gd name="connsiteX32-229" fmla="*/ 769285 w 3217557"/>
              <a:gd name="connsiteY32-230" fmla="*/ 1382518 h 2633810"/>
              <a:gd name="connsiteX33-231" fmla="*/ 1100201 w 3217557"/>
              <a:gd name="connsiteY33-232" fmla="*/ 1713434 h 2633810"/>
              <a:gd name="connsiteX34-233" fmla="*/ 1923028 w 3217557"/>
              <a:gd name="connsiteY34-234" fmla="*/ 1713434 h 2633810"/>
              <a:gd name="connsiteX35-235" fmla="*/ 3078958 w 3217557"/>
              <a:gd name="connsiteY35-236" fmla="*/ 2077967 h 2633810"/>
              <a:gd name="connsiteX36-237" fmla="*/ 2505887 w 3217557"/>
              <a:gd name="connsiteY36-238" fmla="*/ 1713434 h 2633810"/>
              <a:gd name="connsiteX37-239" fmla="*/ 2886641 w 3217557"/>
              <a:gd name="connsiteY37-240" fmla="*/ 1713434 h 2633810"/>
              <a:gd name="connsiteX38-241" fmla="*/ 3217557 w 3217557"/>
              <a:gd name="connsiteY38-242" fmla="*/ 1382518 h 2633810"/>
              <a:gd name="connsiteX39-243" fmla="*/ 3217557 w 3217557"/>
              <a:gd name="connsiteY39-244" fmla="*/ 330916 h 2633810"/>
              <a:gd name="connsiteX40-245" fmla="*/ 2886641 w 3217557"/>
              <a:gd name="connsiteY40-246" fmla="*/ 0 h 2633810"/>
              <a:gd name="connsiteX0-247" fmla="*/ 1384251 w 3217557"/>
              <a:gd name="connsiteY0-248" fmla="*/ 661544 h 2633810"/>
              <a:gd name="connsiteX1-249" fmla="*/ 1574067 w 3217557"/>
              <a:gd name="connsiteY1-250" fmla="*/ 851360 h 2633810"/>
              <a:gd name="connsiteX2-251" fmla="*/ 1384251 w 3217557"/>
              <a:gd name="connsiteY2-252" fmla="*/ 1041176 h 2633810"/>
              <a:gd name="connsiteX3-253" fmla="*/ 1194435 w 3217557"/>
              <a:gd name="connsiteY3-254" fmla="*/ 851360 h 2633810"/>
              <a:gd name="connsiteX4-255" fmla="*/ 1384251 w 3217557"/>
              <a:gd name="connsiteY4-256" fmla="*/ 661544 h 2633810"/>
              <a:gd name="connsiteX5-257" fmla="*/ 1993421 w 3217557"/>
              <a:gd name="connsiteY5-258" fmla="*/ 661544 h 2633810"/>
              <a:gd name="connsiteX6-259" fmla="*/ 2183237 w 3217557"/>
              <a:gd name="connsiteY6-260" fmla="*/ 851360 h 2633810"/>
              <a:gd name="connsiteX7-261" fmla="*/ 1993421 w 3217557"/>
              <a:gd name="connsiteY7-262" fmla="*/ 1041176 h 2633810"/>
              <a:gd name="connsiteX8-263" fmla="*/ 1803605 w 3217557"/>
              <a:gd name="connsiteY8-264" fmla="*/ 851360 h 2633810"/>
              <a:gd name="connsiteX9-265" fmla="*/ 1993421 w 3217557"/>
              <a:gd name="connsiteY9-266" fmla="*/ 661544 h 2633810"/>
              <a:gd name="connsiteX10-267" fmla="*/ 2602591 w 3217557"/>
              <a:gd name="connsiteY10-268" fmla="*/ 661544 h 2633810"/>
              <a:gd name="connsiteX11-269" fmla="*/ 2792407 w 3217557"/>
              <a:gd name="connsiteY11-270" fmla="*/ 851360 h 2633810"/>
              <a:gd name="connsiteX12-271" fmla="*/ 2602591 w 3217557"/>
              <a:gd name="connsiteY12-272" fmla="*/ 1041176 h 2633810"/>
              <a:gd name="connsiteX13-273" fmla="*/ 2412775 w 3217557"/>
              <a:gd name="connsiteY13-274" fmla="*/ 851360 h 2633810"/>
              <a:gd name="connsiteX14-275" fmla="*/ 2602591 w 3217557"/>
              <a:gd name="connsiteY14-276" fmla="*/ 661544 h 2633810"/>
              <a:gd name="connsiteX15-277" fmla="*/ 677114 w 3217557"/>
              <a:gd name="connsiteY15-278" fmla="*/ 569491 h 2633810"/>
              <a:gd name="connsiteX16-279" fmla="*/ 330916 w 3217557"/>
              <a:gd name="connsiteY16-280" fmla="*/ 569491 h 2633810"/>
              <a:gd name="connsiteX17-281" fmla="*/ 0 w 3217557"/>
              <a:gd name="connsiteY17-282" fmla="*/ 900407 h 2633810"/>
              <a:gd name="connsiteX18-283" fmla="*/ 0 w 3217557"/>
              <a:gd name="connsiteY18-284" fmla="*/ 1952009 h 2633810"/>
              <a:gd name="connsiteX19-285" fmla="*/ 330916 w 3217557"/>
              <a:gd name="connsiteY19-286" fmla="*/ 2282925 h 2633810"/>
              <a:gd name="connsiteX20-287" fmla="*/ 711670 w 3217557"/>
              <a:gd name="connsiteY20-288" fmla="*/ 2282925 h 2633810"/>
              <a:gd name="connsiteX21-289" fmla="*/ 165895 w 3217557"/>
              <a:gd name="connsiteY21-290" fmla="*/ 2633810 h 2633810"/>
              <a:gd name="connsiteX22-291" fmla="*/ 1294529 w 3217557"/>
              <a:gd name="connsiteY22-292" fmla="*/ 2282925 h 2633810"/>
              <a:gd name="connsiteX23-293" fmla="*/ 2117356 w 3217557"/>
              <a:gd name="connsiteY23-294" fmla="*/ 2282925 h 2633810"/>
              <a:gd name="connsiteX24-295" fmla="*/ 2418395 w 3217557"/>
              <a:gd name="connsiteY24-296" fmla="*/ 2087951 h 2633810"/>
              <a:gd name="connsiteX25-297" fmla="*/ 1830857 w 3217557"/>
              <a:gd name="connsiteY25-298" fmla="*/ 1799347 h 2633810"/>
              <a:gd name="connsiteX26-299" fmla="*/ 1008030 w 3217557"/>
              <a:gd name="connsiteY26-300" fmla="*/ 1799347 h 2633810"/>
              <a:gd name="connsiteX27-301" fmla="*/ 677114 w 3217557"/>
              <a:gd name="connsiteY27-302" fmla="*/ 1468431 h 2633810"/>
              <a:gd name="connsiteX28-303" fmla="*/ 677114 w 3217557"/>
              <a:gd name="connsiteY28-304" fmla="*/ 569491 h 2633810"/>
              <a:gd name="connsiteX29-305" fmla="*/ 2886641 w 3217557"/>
              <a:gd name="connsiteY29-306" fmla="*/ 0 h 2633810"/>
              <a:gd name="connsiteX30-307" fmla="*/ 1100201 w 3217557"/>
              <a:gd name="connsiteY30-308" fmla="*/ 0 h 2633810"/>
              <a:gd name="connsiteX31-309" fmla="*/ 769285 w 3217557"/>
              <a:gd name="connsiteY31-310" fmla="*/ 330916 h 2633810"/>
              <a:gd name="connsiteX32-311" fmla="*/ 769285 w 3217557"/>
              <a:gd name="connsiteY32-312" fmla="*/ 1382518 h 2633810"/>
              <a:gd name="connsiteX33-313" fmla="*/ 1100201 w 3217557"/>
              <a:gd name="connsiteY33-314" fmla="*/ 1713434 h 2633810"/>
              <a:gd name="connsiteX34-315" fmla="*/ 1923028 w 3217557"/>
              <a:gd name="connsiteY34-316" fmla="*/ 1713434 h 2633810"/>
              <a:gd name="connsiteX35-317" fmla="*/ 3078958 w 3217557"/>
              <a:gd name="connsiteY35-318" fmla="*/ 2077967 h 2633810"/>
              <a:gd name="connsiteX36-319" fmla="*/ 2505887 w 3217557"/>
              <a:gd name="connsiteY36-320" fmla="*/ 1713434 h 2633810"/>
              <a:gd name="connsiteX37-321" fmla="*/ 2886641 w 3217557"/>
              <a:gd name="connsiteY37-322" fmla="*/ 1713434 h 2633810"/>
              <a:gd name="connsiteX38-323" fmla="*/ 3217557 w 3217557"/>
              <a:gd name="connsiteY38-324" fmla="*/ 1382518 h 2633810"/>
              <a:gd name="connsiteX39-325" fmla="*/ 3217557 w 3217557"/>
              <a:gd name="connsiteY39-326" fmla="*/ 330916 h 2633810"/>
              <a:gd name="connsiteX40-327" fmla="*/ 2886641 w 3217557"/>
              <a:gd name="connsiteY40-328" fmla="*/ 0 h 2633810"/>
              <a:gd name="connsiteX0-329" fmla="*/ 1384251 w 3217557"/>
              <a:gd name="connsiteY0-330" fmla="*/ 661544 h 2654282"/>
              <a:gd name="connsiteX1-331" fmla="*/ 1574067 w 3217557"/>
              <a:gd name="connsiteY1-332" fmla="*/ 851360 h 2654282"/>
              <a:gd name="connsiteX2-333" fmla="*/ 1384251 w 3217557"/>
              <a:gd name="connsiteY2-334" fmla="*/ 1041176 h 2654282"/>
              <a:gd name="connsiteX3-335" fmla="*/ 1194435 w 3217557"/>
              <a:gd name="connsiteY3-336" fmla="*/ 851360 h 2654282"/>
              <a:gd name="connsiteX4-337" fmla="*/ 1384251 w 3217557"/>
              <a:gd name="connsiteY4-338" fmla="*/ 661544 h 2654282"/>
              <a:gd name="connsiteX5-339" fmla="*/ 1993421 w 3217557"/>
              <a:gd name="connsiteY5-340" fmla="*/ 661544 h 2654282"/>
              <a:gd name="connsiteX6-341" fmla="*/ 2183237 w 3217557"/>
              <a:gd name="connsiteY6-342" fmla="*/ 851360 h 2654282"/>
              <a:gd name="connsiteX7-343" fmla="*/ 1993421 w 3217557"/>
              <a:gd name="connsiteY7-344" fmla="*/ 1041176 h 2654282"/>
              <a:gd name="connsiteX8-345" fmla="*/ 1803605 w 3217557"/>
              <a:gd name="connsiteY8-346" fmla="*/ 851360 h 2654282"/>
              <a:gd name="connsiteX9-347" fmla="*/ 1993421 w 3217557"/>
              <a:gd name="connsiteY9-348" fmla="*/ 661544 h 2654282"/>
              <a:gd name="connsiteX10-349" fmla="*/ 2602591 w 3217557"/>
              <a:gd name="connsiteY10-350" fmla="*/ 661544 h 2654282"/>
              <a:gd name="connsiteX11-351" fmla="*/ 2792407 w 3217557"/>
              <a:gd name="connsiteY11-352" fmla="*/ 851360 h 2654282"/>
              <a:gd name="connsiteX12-353" fmla="*/ 2602591 w 3217557"/>
              <a:gd name="connsiteY12-354" fmla="*/ 1041176 h 2654282"/>
              <a:gd name="connsiteX13-355" fmla="*/ 2412775 w 3217557"/>
              <a:gd name="connsiteY13-356" fmla="*/ 851360 h 2654282"/>
              <a:gd name="connsiteX14-357" fmla="*/ 2602591 w 3217557"/>
              <a:gd name="connsiteY14-358" fmla="*/ 661544 h 2654282"/>
              <a:gd name="connsiteX15-359" fmla="*/ 677114 w 3217557"/>
              <a:gd name="connsiteY15-360" fmla="*/ 569491 h 2654282"/>
              <a:gd name="connsiteX16-361" fmla="*/ 330916 w 3217557"/>
              <a:gd name="connsiteY16-362" fmla="*/ 569491 h 2654282"/>
              <a:gd name="connsiteX17-363" fmla="*/ 0 w 3217557"/>
              <a:gd name="connsiteY17-364" fmla="*/ 900407 h 2654282"/>
              <a:gd name="connsiteX18-365" fmla="*/ 0 w 3217557"/>
              <a:gd name="connsiteY18-366" fmla="*/ 1952009 h 2654282"/>
              <a:gd name="connsiteX19-367" fmla="*/ 330916 w 3217557"/>
              <a:gd name="connsiteY19-368" fmla="*/ 2282925 h 2654282"/>
              <a:gd name="connsiteX20-369" fmla="*/ 711670 w 3217557"/>
              <a:gd name="connsiteY20-370" fmla="*/ 2282925 h 2654282"/>
              <a:gd name="connsiteX21-371" fmla="*/ 275077 w 3217557"/>
              <a:gd name="connsiteY21-372" fmla="*/ 2654282 h 2654282"/>
              <a:gd name="connsiteX22-373" fmla="*/ 1294529 w 3217557"/>
              <a:gd name="connsiteY22-374" fmla="*/ 2282925 h 2654282"/>
              <a:gd name="connsiteX23-375" fmla="*/ 2117356 w 3217557"/>
              <a:gd name="connsiteY23-376" fmla="*/ 2282925 h 2654282"/>
              <a:gd name="connsiteX24-377" fmla="*/ 2418395 w 3217557"/>
              <a:gd name="connsiteY24-378" fmla="*/ 2087951 h 2654282"/>
              <a:gd name="connsiteX25-379" fmla="*/ 1830857 w 3217557"/>
              <a:gd name="connsiteY25-380" fmla="*/ 1799347 h 2654282"/>
              <a:gd name="connsiteX26-381" fmla="*/ 1008030 w 3217557"/>
              <a:gd name="connsiteY26-382" fmla="*/ 1799347 h 2654282"/>
              <a:gd name="connsiteX27-383" fmla="*/ 677114 w 3217557"/>
              <a:gd name="connsiteY27-384" fmla="*/ 1468431 h 2654282"/>
              <a:gd name="connsiteX28-385" fmla="*/ 677114 w 3217557"/>
              <a:gd name="connsiteY28-386" fmla="*/ 569491 h 2654282"/>
              <a:gd name="connsiteX29-387" fmla="*/ 2886641 w 3217557"/>
              <a:gd name="connsiteY29-388" fmla="*/ 0 h 2654282"/>
              <a:gd name="connsiteX30-389" fmla="*/ 1100201 w 3217557"/>
              <a:gd name="connsiteY30-390" fmla="*/ 0 h 2654282"/>
              <a:gd name="connsiteX31-391" fmla="*/ 769285 w 3217557"/>
              <a:gd name="connsiteY31-392" fmla="*/ 330916 h 2654282"/>
              <a:gd name="connsiteX32-393" fmla="*/ 769285 w 3217557"/>
              <a:gd name="connsiteY32-394" fmla="*/ 1382518 h 2654282"/>
              <a:gd name="connsiteX33-395" fmla="*/ 1100201 w 3217557"/>
              <a:gd name="connsiteY33-396" fmla="*/ 1713434 h 2654282"/>
              <a:gd name="connsiteX34-397" fmla="*/ 1923028 w 3217557"/>
              <a:gd name="connsiteY34-398" fmla="*/ 1713434 h 2654282"/>
              <a:gd name="connsiteX35-399" fmla="*/ 3078958 w 3217557"/>
              <a:gd name="connsiteY35-400" fmla="*/ 2077967 h 2654282"/>
              <a:gd name="connsiteX36-401" fmla="*/ 2505887 w 3217557"/>
              <a:gd name="connsiteY36-402" fmla="*/ 1713434 h 2654282"/>
              <a:gd name="connsiteX37-403" fmla="*/ 2886641 w 3217557"/>
              <a:gd name="connsiteY37-404" fmla="*/ 1713434 h 2654282"/>
              <a:gd name="connsiteX38-405" fmla="*/ 3217557 w 3217557"/>
              <a:gd name="connsiteY38-406" fmla="*/ 1382518 h 2654282"/>
              <a:gd name="connsiteX39-407" fmla="*/ 3217557 w 3217557"/>
              <a:gd name="connsiteY39-408" fmla="*/ 330916 h 2654282"/>
              <a:gd name="connsiteX40-409" fmla="*/ 2886641 w 3217557"/>
              <a:gd name="connsiteY40-410" fmla="*/ 0 h 2654282"/>
              <a:gd name="connsiteX0-411" fmla="*/ 1384251 w 3217557"/>
              <a:gd name="connsiteY0-412" fmla="*/ 661544 h 2654282"/>
              <a:gd name="connsiteX1-413" fmla="*/ 1574067 w 3217557"/>
              <a:gd name="connsiteY1-414" fmla="*/ 851360 h 2654282"/>
              <a:gd name="connsiteX2-415" fmla="*/ 1384251 w 3217557"/>
              <a:gd name="connsiteY2-416" fmla="*/ 1041176 h 2654282"/>
              <a:gd name="connsiteX3-417" fmla="*/ 1194435 w 3217557"/>
              <a:gd name="connsiteY3-418" fmla="*/ 851360 h 2654282"/>
              <a:gd name="connsiteX4-419" fmla="*/ 1384251 w 3217557"/>
              <a:gd name="connsiteY4-420" fmla="*/ 661544 h 2654282"/>
              <a:gd name="connsiteX5-421" fmla="*/ 1993421 w 3217557"/>
              <a:gd name="connsiteY5-422" fmla="*/ 661544 h 2654282"/>
              <a:gd name="connsiteX6-423" fmla="*/ 2183237 w 3217557"/>
              <a:gd name="connsiteY6-424" fmla="*/ 851360 h 2654282"/>
              <a:gd name="connsiteX7-425" fmla="*/ 1993421 w 3217557"/>
              <a:gd name="connsiteY7-426" fmla="*/ 1041176 h 2654282"/>
              <a:gd name="connsiteX8-427" fmla="*/ 1803605 w 3217557"/>
              <a:gd name="connsiteY8-428" fmla="*/ 851360 h 2654282"/>
              <a:gd name="connsiteX9-429" fmla="*/ 1993421 w 3217557"/>
              <a:gd name="connsiteY9-430" fmla="*/ 661544 h 2654282"/>
              <a:gd name="connsiteX10-431" fmla="*/ 2602591 w 3217557"/>
              <a:gd name="connsiteY10-432" fmla="*/ 661544 h 2654282"/>
              <a:gd name="connsiteX11-433" fmla="*/ 2792407 w 3217557"/>
              <a:gd name="connsiteY11-434" fmla="*/ 851360 h 2654282"/>
              <a:gd name="connsiteX12-435" fmla="*/ 2602591 w 3217557"/>
              <a:gd name="connsiteY12-436" fmla="*/ 1041176 h 2654282"/>
              <a:gd name="connsiteX13-437" fmla="*/ 2412775 w 3217557"/>
              <a:gd name="connsiteY13-438" fmla="*/ 851360 h 2654282"/>
              <a:gd name="connsiteX14-439" fmla="*/ 2602591 w 3217557"/>
              <a:gd name="connsiteY14-440" fmla="*/ 661544 h 2654282"/>
              <a:gd name="connsiteX15-441" fmla="*/ 677114 w 3217557"/>
              <a:gd name="connsiteY15-442" fmla="*/ 569491 h 2654282"/>
              <a:gd name="connsiteX16-443" fmla="*/ 330916 w 3217557"/>
              <a:gd name="connsiteY16-444" fmla="*/ 569491 h 2654282"/>
              <a:gd name="connsiteX17-445" fmla="*/ 0 w 3217557"/>
              <a:gd name="connsiteY17-446" fmla="*/ 900407 h 2654282"/>
              <a:gd name="connsiteX18-447" fmla="*/ 0 w 3217557"/>
              <a:gd name="connsiteY18-448" fmla="*/ 1952009 h 2654282"/>
              <a:gd name="connsiteX19-449" fmla="*/ 330916 w 3217557"/>
              <a:gd name="connsiteY19-450" fmla="*/ 2282925 h 2654282"/>
              <a:gd name="connsiteX20-451" fmla="*/ 711670 w 3217557"/>
              <a:gd name="connsiteY20-452" fmla="*/ 2282925 h 2654282"/>
              <a:gd name="connsiteX21-453" fmla="*/ 275077 w 3217557"/>
              <a:gd name="connsiteY21-454" fmla="*/ 2654282 h 2654282"/>
              <a:gd name="connsiteX22-455" fmla="*/ 1294529 w 3217557"/>
              <a:gd name="connsiteY22-456" fmla="*/ 2282925 h 2654282"/>
              <a:gd name="connsiteX23-457" fmla="*/ 2117356 w 3217557"/>
              <a:gd name="connsiteY23-458" fmla="*/ 2282925 h 2654282"/>
              <a:gd name="connsiteX24-459" fmla="*/ 2418395 w 3217557"/>
              <a:gd name="connsiteY24-460" fmla="*/ 2087951 h 2654282"/>
              <a:gd name="connsiteX25-461" fmla="*/ 1830857 w 3217557"/>
              <a:gd name="connsiteY25-462" fmla="*/ 1799347 h 2654282"/>
              <a:gd name="connsiteX26-463" fmla="*/ 1008030 w 3217557"/>
              <a:gd name="connsiteY26-464" fmla="*/ 1799347 h 2654282"/>
              <a:gd name="connsiteX27-465" fmla="*/ 677114 w 3217557"/>
              <a:gd name="connsiteY27-466" fmla="*/ 1468431 h 2654282"/>
              <a:gd name="connsiteX28-467" fmla="*/ 677114 w 3217557"/>
              <a:gd name="connsiteY28-468" fmla="*/ 569491 h 2654282"/>
              <a:gd name="connsiteX29-469" fmla="*/ 2886641 w 3217557"/>
              <a:gd name="connsiteY29-470" fmla="*/ 0 h 2654282"/>
              <a:gd name="connsiteX30-471" fmla="*/ 1100201 w 3217557"/>
              <a:gd name="connsiteY30-472" fmla="*/ 0 h 2654282"/>
              <a:gd name="connsiteX31-473" fmla="*/ 769285 w 3217557"/>
              <a:gd name="connsiteY31-474" fmla="*/ 330916 h 2654282"/>
              <a:gd name="connsiteX32-475" fmla="*/ 769285 w 3217557"/>
              <a:gd name="connsiteY32-476" fmla="*/ 1382518 h 2654282"/>
              <a:gd name="connsiteX33-477" fmla="*/ 1100201 w 3217557"/>
              <a:gd name="connsiteY33-478" fmla="*/ 1713434 h 2654282"/>
              <a:gd name="connsiteX34-479" fmla="*/ 1923028 w 3217557"/>
              <a:gd name="connsiteY34-480" fmla="*/ 1713434 h 2654282"/>
              <a:gd name="connsiteX35-481" fmla="*/ 3078958 w 3217557"/>
              <a:gd name="connsiteY35-482" fmla="*/ 2077967 h 2654282"/>
              <a:gd name="connsiteX36-483" fmla="*/ 2505887 w 3217557"/>
              <a:gd name="connsiteY36-484" fmla="*/ 1713434 h 2654282"/>
              <a:gd name="connsiteX37-485" fmla="*/ 2886641 w 3217557"/>
              <a:gd name="connsiteY37-486" fmla="*/ 1713434 h 2654282"/>
              <a:gd name="connsiteX38-487" fmla="*/ 3217557 w 3217557"/>
              <a:gd name="connsiteY38-488" fmla="*/ 1382518 h 2654282"/>
              <a:gd name="connsiteX39-489" fmla="*/ 3217557 w 3217557"/>
              <a:gd name="connsiteY39-490" fmla="*/ 330916 h 2654282"/>
              <a:gd name="connsiteX40-491" fmla="*/ 2886641 w 3217557"/>
              <a:gd name="connsiteY40-492" fmla="*/ 0 h 2654282"/>
              <a:gd name="connsiteX0-493" fmla="*/ 1384251 w 3217557"/>
              <a:gd name="connsiteY0-494" fmla="*/ 661544 h 2654282"/>
              <a:gd name="connsiteX1-495" fmla="*/ 1574067 w 3217557"/>
              <a:gd name="connsiteY1-496" fmla="*/ 851360 h 2654282"/>
              <a:gd name="connsiteX2-497" fmla="*/ 1384251 w 3217557"/>
              <a:gd name="connsiteY2-498" fmla="*/ 1041176 h 2654282"/>
              <a:gd name="connsiteX3-499" fmla="*/ 1194435 w 3217557"/>
              <a:gd name="connsiteY3-500" fmla="*/ 851360 h 2654282"/>
              <a:gd name="connsiteX4-501" fmla="*/ 1384251 w 3217557"/>
              <a:gd name="connsiteY4-502" fmla="*/ 661544 h 2654282"/>
              <a:gd name="connsiteX5-503" fmla="*/ 1993421 w 3217557"/>
              <a:gd name="connsiteY5-504" fmla="*/ 661544 h 2654282"/>
              <a:gd name="connsiteX6-505" fmla="*/ 2183237 w 3217557"/>
              <a:gd name="connsiteY6-506" fmla="*/ 851360 h 2654282"/>
              <a:gd name="connsiteX7-507" fmla="*/ 1993421 w 3217557"/>
              <a:gd name="connsiteY7-508" fmla="*/ 1041176 h 2654282"/>
              <a:gd name="connsiteX8-509" fmla="*/ 1803605 w 3217557"/>
              <a:gd name="connsiteY8-510" fmla="*/ 851360 h 2654282"/>
              <a:gd name="connsiteX9-511" fmla="*/ 1993421 w 3217557"/>
              <a:gd name="connsiteY9-512" fmla="*/ 661544 h 2654282"/>
              <a:gd name="connsiteX10-513" fmla="*/ 2602591 w 3217557"/>
              <a:gd name="connsiteY10-514" fmla="*/ 661544 h 2654282"/>
              <a:gd name="connsiteX11-515" fmla="*/ 2792407 w 3217557"/>
              <a:gd name="connsiteY11-516" fmla="*/ 851360 h 2654282"/>
              <a:gd name="connsiteX12-517" fmla="*/ 2602591 w 3217557"/>
              <a:gd name="connsiteY12-518" fmla="*/ 1041176 h 2654282"/>
              <a:gd name="connsiteX13-519" fmla="*/ 2412775 w 3217557"/>
              <a:gd name="connsiteY13-520" fmla="*/ 851360 h 2654282"/>
              <a:gd name="connsiteX14-521" fmla="*/ 2602591 w 3217557"/>
              <a:gd name="connsiteY14-522" fmla="*/ 661544 h 2654282"/>
              <a:gd name="connsiteX15-523" fmla="*/ 677114 w 3217557"/>
              <a:gd name="connsiteY15-524" fmla="*/ 569491 h 2654282"/>
              <a:gd name="connsiteX16-525" fmla="*/ 330916 w 3217557"/>
              <a:gd name="connsiteY16-526" fmla="*/ 569491 h 2654282"/>
              <a:gd name="connsiteX17-527" fmla="*/ 0 w 3217557"/>
              <a:gd name="connsiteY17-528" fmla="*/ 900407 h 2654282"/>
              <a:gd name="connsiteX18-529" fmla="*/ 0 w 3217557"/>
              <a:gd name="connsiteY18-530" fmla="*/ 1952009 h 2654282"/>
              <a:gd name="connsiteX19-531" fmla="*/ 330916 w 3217557"/>
              <a:gd name="connsiteY19-532" fmla="*/ 2282925 h 2654282"/>
              <a:gd name="connsiteX20-533" fmla="*/ 711670 w 3217557"/>
              <a:gd name="connsiteY20-534" fmla="*/ 2282925 h 2654282"/>
              <a:gd name="connsiteX21-535" fmla="*/ 275077 w 3217557"/>
              <a:gd name="connsiteY21-536" fmla="*/ 2654282 h 2654282"/>
              <a:gd name="connsiteX22-537" fmla="*/ 1294529 w 3217557"/>
              <a:gd name="connsiteY22-538" fmla="*/ 2282925 h 2654282"/>
              <a:gd name="connsiteX23-539" fmla="*/ 2117356 w 3217557"/>
              <a:gd name="connsiteY23-540" fmla="*/ 2282925 h 2654282"/>
              <a:gd name="connsiteX24-541" fmla="*/ 2418395 w 3217557"/>
              <a:gd name="connsiteY24-542" fmla="*/ 2087951 h 2654282"/>
              <a:gd name="connsiteX25-543" fmla="*/ 1830857 w 3217557"/>
              <a:gd name="connsiteY25-544" fmla="*/ 1799347 h 2654282"/>
              <a:gd name="connsiteX26-545" fmla="*/ 1008030 w 3217557"/>
              <a:gd name="connsiteY26-546" fmla="*/ 1799347 h 2654282"/>
              <a:gd name="connsiteX27-547" fmla="*/ 677114 w 3217557"/>
              <a:gd name="connsiteY27-548" fmla="*/ 1468431 h 2654282"/>
              <a:gd name="connsiteX28-549" fmla="*/ 677114 w 3217557"/>
              <a:gd name="connsiteY28-550" fmla="*/ 569491 h 2654282"/>
              <a:gd name="connsiteX29-551" fmla="*/ 2886641 w 3217557"/>
              <a:gd name="connsiteY29-552" fmla="*/ 0 h 2654282"/>
              <a:gd name="connsiteX30-553" fmla="*/ 1100201 w 3217557"/>
              <a:gd name="connsiteY30-554" fmla="*/ 0 h 2654282"/>
              <a:gd name="connsiteX31-555" fmla="*/ 769285 w 3217557"/>
              <a:gd name="connsiteY31-556" fmla="*/ 330916 h 2654282"/>
              <a:gd name="connsiteX32-557" fmla="*/ 769285 w 3217557"/>
              <a:gd name="connsiteY32-558" fmla="*/ 1382518 h 2654282"/>
              <a:gd name="connsiteX33-559" fmla="*/ 1100201 w 3217557"/>
              <a:gd name="connsiteY33-560" fmla="*/ 1713434 h 2654282"/>
              <a:gd name="connsiteX34-561" fmla="*/ 1923028 w 3217557"/>
              <a:gd name="connsiteY34-562" fmla="*/ 1713434 h 2654282"/>
              <a:gd name="connsiteX35-563" fmla="*/ 3078958 w 3217557"/>
              <a:gd name="connsiteY35-564" fmla="*/ 2077967 h 2654282"/>
              <a:gd name="connsiteX36-565" fmla="*/ 2505887 w 3217557"/>
              <a:gd name="connsiteY36-566" fmla="*/ 1713434 h 2654282"/>
              <a:gd name="connsiteX37-567" fmla="*/ 2886641 w 3217557"/>
              <a:gd name="connsiteY37-568" fmla="*/ 1713434 h 2654282"/>
              <a:gd name="connsiteX38-569" fmla="*/ 3217557 w 3217557"/>
              <a:gd name="connsiteY38-570" fmla="*/ 1382518 h 2654282"/>
              <a:gd name="connsiteX39-571" fmla="*/ 3217557 w 3217557"/>
              <a:gd name="connsiteY39-572" fmla="*/ 330916 h 2654282"/>
              <a:gd name="connsiteX40-573" fmla="*/ 2886641 w 3217557"/>
              <a:gd name="connsiteY40-574" fmla="*/ 0 h 2654282"/>
              <a:gd name="connsiteX0-575" fmla="*/ 1384251 w 3217557"/>
              <a:gd name="connsiteY0-576" fmla="*/ 661544 h 2654282"/>
              <a:gd name="connsiteX1-577" fmla="*/ 1574067 w 3217557"/>
              <a:gd name="connsiteY1-578" fmla="*/ 851360 h 2654282"/>
              <a:gd name="connsiteX2-579" fmla="*/ 1384251 w 3217557"/>
              <a:gd name="connsiteY2-580" fmla="*/ 1041176 h 2654282"/>
              <a:gd name="connsiteX3-581" fmla="*/ 1194435 w 3217557"/>
              <a:gd name="connsiteY3-582" fmla="*/ 851360 h 2654282"/>
              <a:gd name="connsiteX4-583" fmla="*/ 1384251 w 3217557"/>
              <a:gd name="connsiteY4-584" fmla="*/ 661544 h 2654282"/>
              <a:gd name="connsiteX5-585" fmla="*/ 1993421 w 3217557"/>
              <a:gd name="connsiteY5-586" fmla="*/ 661544 h 2654282"/>
              <a:gd name="connsiteX6-587" fmla="*/ 2183237 w 3217557"/>
              <a:gd name="connsiteY6-588" fmla="*/ 851360 h 2654282"/>
              <a:gd name="connsiteX7-589" fmla="*/ 1993421 w 3217557"/>
              <a:gd name="connsiteY7-590" fmla="*/ 1041176 h 2654282"/>
              <a:gd name="connsiteX8-591" fmla="*/ 1803605 w 3217557"/>
              <a:gd name="connsiteY8-592" fmla="*/ 851360 h 2654282"/>
              <a:gd name="connsiteX9-593" fmla="*/ 1993421 w 3217557"/>
              <a:gd name="connsiteY9-594" fmla="*/ 661544 h 2654282"/>
              <a:gd name="connsiteX10-595" fmla="*/ 2602591 w 3217557"/>
              <a:gd name="connsiteY10-596" fmla="*/ 661544 h 2654282"/>
              <a:gd name="connsiteX11-597" fmla="*/ 2792407 w 3217557"/>
              <a:gd name="connsiteY11-598" fmla="*/ 851360 h 2654282"/>
              <a:gd name="connsiteX12-599" fmla="*/ 2602591 w 3217557"/>
              <a:gd name="connsiteY12-600" fmla="*/ 1041176 h 2654282"/>
              <a:gd name="connsiteX13-601" fmla="*/ 2412775 w 3217557"/>
              <a:gd name="connsiteY13-602" fmla="*/ 851360 h 2654282"/>
              <a:gd name="connsiteX14-603" fmla="*/ 2602591 w 3217557"/>
              <a:gd name="connsiteY14-604" fmla="*/ 661544 h 2654282"/>
              <a:gd name="connsiteX15-605" fmla="*/ 677114 w 3217557"/>
              <a:gd name="connsiteY15-606" fmla="*/ 569491 h 2654282"/>
              <a:gd name="connsiteX16-607" fmla="*/ 330916 w 3217557"/>
              <a:gd name="connsiteY16-608" fmla="*/ 569491 h 2654282"/>
              <a:gd name="connsiteX17-609" fmla="*/ 0 w 3217557"/>
              <a:gd name="connsiteY17-610" fmla="*/ 900407 h 2654282"/>
              <a:gd name="connsiteX18-611" fmla="*/ 0 w 3217557"/>
              <a:gd name="connsiteY18-612" fmla="*/ 1952009 h 2654282"/>
              <a:gd name="connsiteX19-613" fmla="*/ 330916 w 3217557"/>
              <a:gd name="connsiteY19-614" fmla="*/ 2282925 h 2654282"/>
              <a:gd name="connsiteX20-615" fmla="*/ 711670 w 3217557"/>
              <a:gd name="connsiteY20-616" fmla="*/ 2282925 h 2654282"/>
              <a:gd name="connsiteX21-617" fmla="*/ 275077 w 3217557"/>
              <a:gd name="connsiteY21-618" fmla="*/ 2654282 h 2654282"/>
              <a:gd name="connsiteX22-619" fmla="*/ 1294529 w 3217557"/>
              <a:gd name="connsiteY22-620" fmla="*/ 2282925 h 2654282"/>
              <a:gd name="connsiteX23-621" fmla="*/ 2117356 w 3217557"/>
              <a:gd name="connsiteY23-622" fmla="*/ 2282925 h 2654282"/>
              <a:gd name="connsiteX24-623" fmla="*/ 2418395 w 3217557"/>
              <a:gd name="connsiteY24-624" fmla="*/ 2087951 h 2654282"/>
              <a:gd name="connsiteX25-625" fmla="*/ 1830857 w 3217557"/>
              <a:gd name="connsiteY25-626" fmla="*/ 1799347 h 2654282"/>
              <a:gd name="connsiteX26-627" fmla="*/ 1008030 w 3217557"/>
              <a:gd name="connsiteY26-628" fmla="*/ 1799347 h 2654282"/>
              <a:gd name="connsiteX27-629" fmla="*/ 677114 w 3217557"/>
              <a:gd name="connsiteY27-630" fmla="*/ 1468431 h 2654282"/>
              <a:gd name="connsiteX28-631" fmla="*/ 677114 w 3217557"/>
              <a:gd name="connsiteY28-632" fmla="*/ 569491 h 2654282"/>
              <a:gd name="connsiteX29-633" fmla="*/ 2886641 w 3217557"/>
              <a:gd name="connsiteY29-634" fmla="*/ 0 h 2654282"/>
              <a:gd name="connsiteX30-635" fmla="*/ 1100201 w 3217557"/>
              <a:gd name="connsiteY30-636" fmla="*/ 0 h 2654282"/>
              <a:gd name="connsiteX31-637" fmla="*/ 769285 w 3217557"/>
              <a:gd name="connsiteY31-638" fmla="*/ 330916 h 2654282"/>
              <a:gd name="connsiteX32-639" fmla="*/ 769285 w 3217557"/>
              <a:gd name="connsiteY32-640" fmla="*/ 1382518 h 2654282"/>
              <a:gd name="connsiteX33-641" fmla="*/ 1100201 w 3217557"/>
              <a:gd name="connsiteY33-642" fmla="*/ 1713434 h 2654282"/>
              <a:gd name="connsiteX34-643" fmla="*/ 1923028 w 3217557"/>
              <a:gd name="connsiteY34-644" fmla="*/ 1713434 h 2654282"/>
              <a:gd name="connsiteX35-645" fmla="*/ 3078958 w 3217557"/>
              <a:gd name="connsiteY35-646" fmla="*/ 2077967 h 2654282"/>
              <a:gd name="connsiteX36-647" fmla="*/ 2505887 w 3217557"/>
              <a:gd name="connsiteY36-648" fmla="*/ 1713434 h 2654282"/>
              <a:gd name="connsiteX37-649" fmla="*/ 2886641 w 3217557"/>
              <a:gd name="connsiteY37-650" fmla="*/ 1713434 h 2654282"/>
              <a:gd name="connsiteX38-651" fmla="*/ 3217557 w 3217557"/>
              <a:gd name="connsiteY38-652" fmla="*/ 1382518 h 2654282"/>
              <a:gd name="connsiteX39-653" fmla="*/ 3217557 w 3217557"/>
              <a:gd name="connsiteY39-654" fmla="*/ 330916 h 2654282"/>
              <a:gd name="connsiteX40-655" fmla="*/ 2886641 w 3217557"/>
              <a:gd name="connsiteY40-656" fmla="*/ 0 h 2654282"/>
              <a:gd name="connsiteX0-657" fmla="*/ 1384251 w 3217557"/>
              <a:gd name="connsiteY0-658" fmla="*/ 661544 h 2654282"/>
              <a:gd name="connsiteX1-659" fmla="*/ 1574067 w 3217557"/>
              <a:gd name="connsiteY1-660" fmla="*/ 851360 h 2654282"/>
              <a:gd name="connsiteX2-661" fmla="*/ 1384251 w 3217557"/>
              <a:gd name="connsiteY2-662" fmla="*/ 1041176 h 2654282"/>
              <a:gd name="connsiteX3-663" fmla="*/ 1194435 w 3217557"/>
              <a:gd name="connsiteY3-664" fmla="*/ 851360 h 2654282"/>
              <a:gd name="connsiteX4-665" fmla="*/ 1384251 w 3217557"/>
              <a:gd name="connsiteY4-666" fmla="*/ 661544 h 2654282"/>
              <a:gd name="connsiteX5-667" fmla="*/ 1993421 w 3217557"/>
              <a:gd name="connsiteY5-668" fmla="*/ 661544 h 2654282"/>
              <a:gd name="connsiteX6-669" fmla="*/ 2183237 w 3217557"/>
              <a:gd name="connsiteY6-670" fmla="*/ 851360 h 2654282"/>
              <a:gd name="connsiteX7-671" fmla="*/ 1993421 w 3217557"/>
              <a:gd name="connsiteY7-672" fmla="*/ 1041176 h 2654282"/>
              <a:gd name="connsiteX8-673" fmla="*/ 1803605 w 3217557"/>
              <a:gd name="connsiteY8-674" fmla="*/ 851360 h 2654282"/>
              <a:gd name="connsiteX9-675" fmla="*/ 1993421 w 3217557"/>
              <a:gd name="connsiteY9-676" fmla="*/ 661544 h 2654282"/>
              <a:gd name="connsiteX10-677" fmla="*/ 2602591 w 3217557"/>
              <a:gd name="connsiteY10-678" fmla="*/ 661544 h 2654282"/>
              <a:gd name="connsiteX11-679" fmla="*/ 2792407 w 3217557"/>
              <a:gd name="connsiteY11-680" fmla="*/ 851360 h 2654282"/>
              <a:gd name="connsiteX12-681" fmla="*/ 2602591 w 3217557"/>
              <a:gd name="connsiteY12-682" fmla="*/ 1041176 h 2654282"/>
              <a:gd name="connsiteX13-683" fmla="*/ 2412775 w 3217557"/>
              <a:gd name="connsiteY13-684" fmla="*/ 851360 h 2654282"/>
              <a:gd name="connsiteX14-685" fmla="*/ 2602591 w 3217557"/>
              <a:gd name="connsiteY14-686" fmla="*/ 661544 h 2654282"/>
              <a:gd name="connsiteX15-687" fmla="*/ 677114 w 3217557"/>
              <a:gd name="connsiteY15-688" fmla="*/ 569491 h 2654282"/>
              <a:gd name="connsiteX16-689" fmla="*/ 330916 w 3217557"/>
              <a:gd name="connsiteY16-690" fmla="*/ 569491 h 2654282"/>
              <a:gd name="connsiteX17-691" fmla="*/ 0 w 3217557"/>
              <a:gd name="connsiteY17-692" fmla="*/ 900407 h 2654282"/>
              <a:gd name="connsiteX18-693" fmla="*/ 0 w 3217557"/>
              <a:gd name="connsiteY18-694" fmla="*/ 1952009 h 2654282"/>
              <a:gd name="connsiteX19-695" fmla="*/ 330916 w 3217557"/>
              <a:gd name="connsiteY19-696" fmla="*/ 2282925 h 2654282"/>
              <a:gd name="connsiteX20-697" fmla="*/ 711670 w 3217557"/>
              <a:gd name="connsiteY20-698" fmla="*/ 2282925 h 2654282"/>
              <a:gd name="connsiteX21-699" fmla="*/ 275077 w 3217557"/>
              <a:gd name="connsiteY21-700" fmla="*/ 2654282 h 2654282"/>
              <a:gd name="connsiteX22-701" fmla="*/ 1294529 w 3217557"/>
              <a:gd name="connsiteY22-702" fmla="*/ 2282925 h 2654282"/>
              <a:gd name="connsiteX23-703" fmla="*/ 2117356 w 3217557"/>
              <a:gd name="connsiteY23-704" fmla="*/ 2282925 h 2654282"/>
              <a:gd name="connsiteX24-705" fmla="*/ 2418395 w 3217557"/>
              <a:gd name="connsiteY24-706" fmla="*/ 2087951 h 2654282"/>
              <a:gd name="connsiteX25-707" fmla="*/ 1830857 w 3217557"/>
              <a:gd name="connsiteY25-708" fmla="*/ 1799347 h 2654282"/>
              <a:gd name="connsiteX26-709" fmla="*/ 1008030 w 3217557"/>
              <a:gd name="connsiteY26-710" fmla="*/ 1799347 h 2654282"/>
              <a:gd name="connsiteX27-711" fmla="*/ 677114 w 3217557"/>
              <a:gd name="connsiteY27-712" fmla="*/ 1468431 h 2654282"/>
              <a:gd name="connsiteX28-713" fmla="*/ 677114 w 3217557"/>
              <a:gd name="connsiteY28-714" fmla="*/ 569491 h 2654282"/>
              <a:gd name="connsiteX29-715" fmla="*/ 2886641 w 3217557"/>
              <a:gd name="connsiteY29-716" fmla="*/ 0 h 2654282"/>
              <a:gd name="connsiteX30-717" fmla="*/ 1100201 w 3217557"/>
              <a:gd name="connsiteY30-718" fmla="*/ 0 h 2654282"/>
              <a:gd name="connsiteX31-719" fmla="*/ 769285 w 3217557"/>
              <a:gd name="connsiteY31-720" fmla="*/ 330916 h 2654282"/>
              <a:gd name="connsiteX32-721" fmla="*/ 769285 w 3217557"/>
              <a:gd name="connsiteY32-722" fmla="*/ 1382518 h 2654282"/>
              <a:gd name="connsiteX33-723" fmla="*/ 1100201 w 3217557"/>
              <a:gd name="connsiteY33-724" fmla="*/ 1713434 h 2654282"/>
              <a:gd name="connsiteX34-725" fmla="*/ 1923028 w 3217557"/>
              <a:gd name="connsiteY34-726" fmla="*/ 1713434 h 2654282"/>
              <a:gd name="connsiteX35-727" fmla="*/ 3078958 w 3217557"/>
              <a:gd name="connsiteY35-728" fmla="*/ 2077967 h 2654282"/>
              <a:gd name="connsiteX36-729" fmla="*/ 2505887 w 3217557"/>
              <a:gd name="connsiteY36-730" fmla="*/ 1713434 h 2654282"/>
              <a:gd name="connsiteX37-731" fmla="*/ 2886641 w 3217557"/>
              <a:gd name="connsiteY37-732" fmla="*/ 1713434 h 2654282"/>
              <a:gd name="connsiteX38-733" fmla="*/ 3217557 w 3217557"/>
              <a:gd name="connsiteY38-734" fmla="*/ 1382518 h 2654282"/>
              <a:gd name="connsiteX39-735" fmla="*/ 3217557 w 3217557"/>
              <a:gd name="connsiteY39-736" fmla="*/ 330916 h 2654282"/>
              <a:gd name="connsiteX40-737" fmla="*/ 2886641 w 3217557"/>
              <a:gd name="connsiteY40-738" fmla="*/ 0 h 265428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7" name="Teardrop 1"/>
          <p:cNvSpPr/>
          <p:nvPr/>
        </p:nvSpPr>
        <p:spPr>
          <a:xfrm rot="18805991">
            <a:off x="5913688" y="2928634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8" name="Round Same Side Corner Rectangle 11"/>
          <p:cNvSpPr>
            <a:spLocks noChangeAspect="1"/>
          </p:cNvSpPr>
          <p:nvPr/>
        </p:nvSpPr>
        <p:spPr>
          <a:xfrm rot="9900000">
            <a:off x="5520116" y="432423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9" name="Rounded Rectangle 27"/>
          <p:cNvSpPr/>
          <p:nvPr/>
        </p:nvSpPr>
        <p:spPr>
          <a:xfrm>
            <a:off x="6633028" y="3559304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40" name="Block Arc 10"/>
          <p:cNvSpPr/>
          <p:nvPr/>
        </p:nvSpPr>
        <p:spPr>
          <a:xfrm>
            <a:off x="6332311" y="4387906"/>
            <a:ext cx="431509" cy="292281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UTHM At A Glance</a:t>
            </a:r>
          </a:p>
          <a:p>
            <a:r>
              <a:rPr lang="en-US" dirty="0"/>
              <a:t>Subtitle 2</a:t>
            </a:r>
          </a:p>
          <a:p>
            <a:r>
              <a:rPr lang="en-US" dirty="0"/>
              <a:t>Subtitle 3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751025" y="243813"/>
            <a:ext cx="762976" cy="3863294"/>
            <a:chOff x="3942094" y="-1847"/>
            <a:chExt cx="762976" cy="3863294"/>
          </a:xfrm>
          <a:solidFill>
            <a:schemeClr val="accent2"/>
          </a:solidFill>
        </p:grpSpPr>
        <p:sp>
          <p:nvSpPr>
            <p:cNvPr id="5" name="Rectangle 4"/>
            <p:cNvSpPr/>
            <p:nvPr/>
          </p:nvSpPr>
          <p:spPr>
            <a:xfrm>
              <a:off x="4288244" y="-1847"/>
              <a:ext cx="72000" cy="26517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6" name="Freeform: Shape 5"/>
            <p:cNvSpPr/>
            <p:nvPr/>
          </p:nvSpPr>
          <p:spPr>
            <a:xfrm rot="5400000" flipH="1">
              <a:off x="3694759" y="2851136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9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3 h 652173"/>
                <a:gd name="connsiteX20" fmla="*/ 421371 w 1075004"/>
                <a:gd name="connsiteY20" fmla="*/ 402653 h 652173"/>
                <a:gd name="connsiteX21" fmla="*/ 421370 w 1075004"/>
                <a:gd name="connsiteY21" fmla="*/ 417162 h 652173"/>
                <a:gd name="connsiteX22" fmla="*/ 762268 w 1075004"/>
                <a:gd name="connsiteY22" fmla="*/ 381333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1 h 652173"/>
                <a:gd name="connsiteX29" fmla="*/ 398669 w 1075004"/>
                <a:gd name="connsiteY29" fmla="*/ 402653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3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3 w 1075004"/>
                <a:gd name="connsiteY77" fmla="*/ 455012 h 652173"/>
                <a:gd name="connsiteX78" fmla="*/ 954893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9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9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6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7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4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3"/>
                  </a:cubicBezTo>
                  <a:cubicBezTo>
                    <a:pt x="438509" y="402653"/>
                    <a:pt x="429940" y="402652"/>
                    <a:pt x="421371" y="402653"/>
                  </a:cubicBezTo>
                  <a:lnTo>
                    <a:pt x="421370" y="417162"/>
                  </a:lnTo>
                  <a:lnTo>
                    <a:pt x="762268" y="381333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9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7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30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3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2"/>
                    <a:pt x="954893" y="455012"/>
                  </a:cubicBezTo>
                  <a:lnTo>
                    <a:pt x="954893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9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2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2967530" y="243813"/>
            <a:ext cx="762976" cy="2936601"/>
            <a:chOff x="3158599" y="-1847"/>
            <a:chExt cx="762976" cy="2936601"/>
          </a:xfrm>
          <a:solidFill>
            <a:schemeClr val="accent4"/>
          </a:solidFill>
        </p:grpSpPr>
        <p:sp>
          <p:nvSpPr>
            <p:cNvPr id="8" name="Rectangle 7"/>
            <p:cNvSpPr/>
            <p:nvPr/>
          </p:nvSpPr>
          <p:spPr>
            <a:xfrm>
              <a:off x="3501625" y="-1847"/>
              <a:ext cx="72000" cy="173736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9" name="Freeform: Shape 8"/>
            <p:cNvSpPr/>
            <p:nvPr/>
          </p:nvSpPr>
          <p:spPr>
            <a:xfrm rot="5400000" flipH="1">
              <a:off x="2911264" y="1924443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9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9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8 w 1075004"/>
                <a:gd name="connsiteY22" fmla="*/ 381332 h 652173"/>
                <a:gd name="connsiteX23" fmla="*/ 780980 w 1075004"/>
                <a:gd name="connsiteY23" fmla="*/ 396486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70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70 w 1075004"/>
                <a:gd name="connsiteY43" fmla="*/ 253854 h 652173"/>
                <a:gd name="connsiteX44" fmla="*/ 398670 w 1075004"/>
                <a:gd name="connsiteY44" fmla="*/ 226224 h 652173"/>
                <a:gd name="connsiteX45" fmla="*/ 399282 w 1075004"/>
                <a:gd name="connsiteY45" fmla="*/ 224745 h 652173"/>
                <a:gd name="connsiteX46" fmla="*/ 397876 w 1075004"/>
                <a:gd name="connsiteY46" fmla="*/ 220285 h 652173"/>
                <a:gd name="connsiteX47" fmla="*/ 416321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6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5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4 h 652173"/>
                <a:gd name="connsiteX74" fmla="*/ 954892 w 1075004"/>
                <a:gd name="connsiteY74" fmla="*/ 197162 h 652173"/>
                <a:gd name="connsiteX75" fmla="*/ 925591 w 1075004"/>
                <a:gd name="connsiteY75" fmla="*/ 226464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4 w 1075004"/>
                <a:gd name="connsiteY81" fmla="*/ 249904 h 652173"/>
                <a:gd name="connsiteX82" fmla="*/ 1045703 w 1075004"/>
                <a:gd name="connsiteY82" fmla="*/ 220603 h 652173"/>
                <a:gd name="connsiteX83" fmla="*/ 1016402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4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9" y="287905"/>
                  </a:cubicBezTo>
                  <a:cubicBezTo>
                    <a:pt x="438509" y="287905"/>
                    <a:pt x="429940" y="287905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9" y="345278"/>
                  </a:cubicBezTo>
                  <a:cubicBezTo>
                    <a:pt x="438510" y="345278"/>
                    <a:pt x="429940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8" y="381332"/>
                  </a:lnTo>
                  <a:cubicBezTo>
                    <a:pt x="771619" y="380350"/>
                    <a:pt x="779997" y="387134"/>
                    <a:pt x="780980" y="396486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9" y="368601"/>
                    <a:pt x="372962" y="368601"/>
                  </a:cubicBezTo>
                  <a:lnTo>
                    <a:pt x="398669" y="368601"/>
                  </a:lnTo>
                  <a:lnTo>
                    <a:pt x="398670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70" y="253854"/>
                  </a:lnTo>
                  <a:lnTo>
                    <a:pt x="398670" y="226224"/>
                  </a:lnTo>
                  <a:cubicBezTo>
                    <a:pt x="398670" y="225699"/>
                    <a:pt x="398705" y="225182"/>
                    <a:pt x="399282" y="224745"/>
                  </a:cubicBezTo>
                  <a:lnTo>
                    <a:pt x="397876" y="220285"/>
                  </a:lnTo>
                  <a:cubicBezTo>
                    <a:pt x="398695" y="210917"/>
                    <a:pt x="406953" y="203988"/>
                    <a:pt x="416321" y="204807"/>
                  </a:cubicBezTo>
                  <a:lnTo>
                    <a:pt x="766843" y="235474"/>
                  </a:lnTo>
                  <a:cubicBezTo>
                    <a:pt x="776210" y="236294"/>
                    <a:pt x="783140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6" y="173722"/>
                  </a:cubicBezTo>
                  <a:lnTo>
                    <a:pt x="634876" y="173722"/>
                  </a:lnTo>
                  <a:cubicBezTo>
                    <a:pt x="608806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5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900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4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4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4" y="249904"/>
                  </a:lnTo>
                  <a:cubicBezTo>
                    <a:pt x="1075004" y="233721"/>
                    <a:pt x="1061885" y="220603"/>
                    <a:pt x="1045703" y="220603"/>
                  </a:cubicBezTo>
                  <a:cubicBezTo>
                    <a:pt x="1029520" y="220603"/>
                    <a:pt x="1016402" y="233721"/>
                    <a:pt x="1016402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1824355" y="243813"/>
            <a:ext cx="1437328" cy="5489412"/>
            <a:chOff x="2015424" y="-1847"/>
            <a:chExt cx="1437328" cy="5489412"/>
          </a:xfrm>
        </p:grpSpPr>
        <p:sp>
          <p:nvSpPr>
            <p:cNvPr id="11" name="Rectangle 10"/>
            <p:cNvSpPr/>
            <p:nvPr/>
          </p:nvSpPr>
          <p:spPr>
            <a:xfrm>
              <a:off x="2701620" y="-1847"/>
              <a:ext cx="72000" cy="402336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2" name="Rounded Rectangle 51"/>
            <p:cNvSpPr/>
            <p:nvPr/>
          </p:nvSpPr>
          <p:spPr>
            <a:xfrm rot="5400000" flipH="1">
              <a:off x="1970982" y="4005795"/>
              <a:ext cx="1526212" cy="1437328"/>
            </a:xfrm>
            <a:custGeom>
              <a:avLst/>
              <a:gdLst/>
              <a:ahLst/>
              <a:cxnLst/>
              <a:rect l="l" t="t" r="r" b="b"/>
              <a:pathLst>
                <a:path w="2928608" h="2758049">
                  <a:moveTo>
                    <a:pt x="2797052" y="1199936"/>
                  </a:moveTo>
                  <a:lnTo>
                    <a:pt x="2797052" y="1541978"/>
                  </a:lnTo>
                  <a:cubicBezTo>
                    <a:pt x="2797052" y="1578306"/>
                    <a:pt x="2826502" y="1607756"/>
                    <a:pt x="2862830" y="1607756"/>
                  </a:cubicBezTo>
                  <a:lnTo>
                    <a:pt x="2862830" y="1607755"/>
                  </a:lnTo>
                  <a:cubicBezTo>
                    <a:pt x="2899158" y="1607755"/>
                    <a:pt x="2928608" y="1578305"/>
                    <a:pt x="2928608" y="1541977"/>
                  </a:cubicBezTo>
                  <a:lnTo>
                    <a:pt x="2928607" y="1199936"/>
                  </a:lnTo>
                  <a:cubicBezTo>
                    <a:pt x="2928607" y="1163608"/>
                    <a:pt x="2899158" y="1134159"/>
                    <a:pt x="2862830" y="1134158"/>
                  </a:cubicBezTo>
                  <a:cubicBezTo>
                    <a:pt x="2826502" y="1134159"/>
                    <a:pt x="2797052" y="1163608"/>
                    <a:pt x="2797052" y="1199936"/>
                  </a:cubicBezTo>
                  <a:close/>
                  <a:moveTo>
                    <a:pt x="2593193" y="1147315"/>
                  </a:moveTo>
                  <a:lnTo>
                    <a:pt x="2593193" y="1594601"/>
                  </a:lnTo>
                  <a:cubicBezTo>
                    <a:pt x="2593193" y="1630929"/>
                    <a:pt x="2622643" y="1660379"/>
                    <a:pt x="2658971" y="1660379"/>
                  </a:cubicBezTo>
                  <a:lnTo>
                    <a:pt x="2658971" y="1660378"/>
                  </a:lnTo>
                  <a:cubicBezTo>
                    <a:pt x="2695299" y="1660378"/>
                    <a:pt x="2724749" y="1630928"/>
                    <a:pt x="2724749" y="1594600"/>
                  </a:cubicBezTo>
                  <a:lnTo>
                    <a:pt x="2724748" y="1147315"/>
                  </a:lnTo>
                  <a:cubicBezTo>
                    <a:pt x="2724748" y="1110987"/>
                    <a:pt x="2695299" y="1081538"/>
                    <a:pt x="2658971" y="1081537"/>
                  </a:cubicBezTo>
                  <a:cubicBezTo>
                    <a:pt x="2622643" y="1081538"/>
                    <a:pt x="2593193" y="1110987"/>
                    <a:pt x="2593193" y="1147315"/>
                  </a:cubicBezTo>
                  <a:close/>
                  <a:moveTo>
                    <a:pt x="2389334" y="1121004"/>
                  </a:moveTo>
                  <a:lnTo>
                    <a:pt x="2389334" y="1620912"/>
                  </a:lnTo>
                  <a:cubicBezTo>
                    <a:pt x="2389334" y="1657240"/>
                    <a:pt x="2418784" y="1686690"/>
                    <a:pt x="2455112" y="1686690"/>
                  </a:cubicBezTo>
                  <a:lnTo>
                    <a:pt x="2455112" y="1686689"/>
                  </a:lnTo>
                  <a:cubicBezTo>
                    <a:pt x="2491440" y="1686689"/>
                    <a:pt x="2520890" y="1657239"/>
                    <a:pt x="2520890" y="1620911"/>
                  </a:cubicBezTo>
                  <a:lnTo>
                    <a:pt x="2520889" y="1121004"/>
                  </a:lnTo>
                  <a:cubicBezTo>
                    <a:pt x="2520889" y="1084676"/>
                    <a:pt x="2491440" y="1055227"/>
                    <a:pt x="2455112" y="1055226"/>
                  </a:cubicBezTo>
                  <a:cubicBezTo>
                    <a:pt x="2418784" y="1055227"/>
                    <a:pt x="2389334" y="1084676"/>
                    <a:pt x="2389334" y="1121004"/>
                  </a:cubicBezTo>
                  <a:close/>
                  <a:moveTo>
                    <a:pt x="1314382" y="1247024"/>
                  </a:moveTo>
                  <a:cubicBezTo>
                    <a:pt x="1314381" y="1225915"/>
                    <a:pt x="1331494" y="1208803"/>
                    <a:pt x="1352603" y="1208803"/>
                  </a:cubicBezTo>
                  <a:lnTo>
                    <a:pt x="1410313" y="1208803"/>
                  </a:lnTo>
                  <a:lnTo>
                    <a:pt x="1410313" y="1146778"/>
                  </a:lnTo>
                  <a:cubicBezTo>
                    <a:pt x="1410313" y="1145599"/>
                    <a:pt x="1410393" y="1144438"/>
                    <a:pt x="1411688" y="1143457"/>
                  </a:cubicBezTo>
                  <a:lnTo>
                    <a:pt x="1408531" y="1133444"/>
                  </a:lnTo>
                  <a:cubicBezTo>
                    <a:pt x="1410371" y="1112415"/>
                    <a:pt x="1428909" y="1096860"/>
                    <a:pt x="1449938" y="1098699"/>
                  </a:cubicBezTo>
                  <a:lnTo>
                    <a:pt x="2236821" y="1167543"/>
                  </a:lnTo>
                  <a:cubicBezTo>
                    <a:pt x="2257849" y="1169383"/>
                    <a:pt x="2273405" y="1187920"/>
                    <a:pt x="2271565" y="1208950"/>
                  </a:cubicBezTo>
                  <a:cubicBezTo>
                    <a:pt x="2269725" y="1229978"/>
                    <a:pt x="2251187" y="1245533"/>
                    <a:pt x="2230159" y="1243693"/>
                  </a:cubicBezTo>
                  <a:cubicBezTo>
                    <a:pt x="1973864" y="1221271"/>
                    <a:pt x="1717570" y="1198849"/>
                    <a:pt x="1461275" y="1176426"/>
                  </a:cubicBezTo>
                  <a:lnTo>
                    <a:pt x="1461274" y="1208803"/>
                  </a:lnTo>
                  <a:lnTo>
                    <a:pt x="1518985" y="1208803"/>
                  </a:lnTo>
                  <a:cubicBezTo>
                    <a:pt x="1540095" y="1208802"/>
                    <a:pt x="1557205" y="1225915"/>
                    <a:pt x="1557206" y="1247025"/>
                  </a:cubicBezTo>
                  <a:lnTo>
                    <a:pt x="1557207" y="1247023"/>
                  </a:lnTo>
                  <a:cubicBezTo>
                    <a:pt x="1557207" y="1268132"/>
                    <a:pt x="1540095" y="1285244"/>
                    <a:pt x="1518986" y="1285244"/>
                  </a:cubicBezTo>
                  <a:cubicBezTo>
                    <a:pt x="1499749" y="1285244"/>
                    <a:pt x="1480511" y="1285243"/>
                    <a:pt x="1461275" y="1285244"/>
                  </a:cubicBezTo>
                  <a:lnTo>
                    <a:pt x="1461275" y="1337600"/>
                  </a:lnTo>
                  <a:lnTo>
                    <a:pt x="1518985" y="1337600"/>
                  </a:lnTo>
                  <a:cubicBezTo>
                    <a:pt x="1540095" y="1337600"/>
                    <a:pt x="1557206" y="1354713"/>
                    <a:pt x="1557206" y="1375821"/>
                  </a:cubicBezTo>
                  <a:lnTo>
                    <a:pt x="1557207" y="1375820"/>
                  </a:lnTo>
                  <a:cubicBezTo>
                    <a:pt x="1557206" y="1396928"/>
                    <a:pt x="1540095" y="1414041"/>
                    <a:pt x="1518986" y="1414041"/>
                  </a:cubicBezTo>
                  <a:cubicBezTo>
                    <a:pt x="1499750" y="1414041"/>
                    <a:pt x="1480511" y="1414041"/>
                    <a:pt x="1461275" y="1414042"/>
                  </a:cubicBezTo>
                  <a:lnTo>
                    <a:pt x="1461275" y="1466398"/>
                  </a:lnTo>
                  <a:lnTo>
                    <a:pt x="1518985" y="1466398"/>
                  </a:lnTo>
                  <a:cubicBezTo>
                    <a:pt x="1540095" y="1466398"/>
                    <a:pt x="1557206" y="1483509"/>
                    <a:pt x="1557206" y="1504618"/>
                  </a:cubicBezTo>
                  <a:lnTo>
                    <a:pt x="1557207" y="1504619"/>
                  </a:lnTo>
                  <a:cubicBezTo>
                    <a:pt x="1557207" y="1525727"/>
                    <a:pt x="1540094" y="1542838"/>
                    <a:pt x="1518986" y="1542839"/>
                  </a:cubicBezTo>
                  <a:cubicBezTo>
                    <a:pt x="1499749" y="1542839"/>
                    <a:pt x="1480511" y="1542838"/>
                    <a:pt x="1461275" y="1542839"/>
                  </a:cubicBezTo>
                  <a:lnTo>
                    <a:pt x="1461274" y="1575412"/>
                  </a:lnTo>
                  <a:lnTo>
                    <a:pt x="2226550" y="1494978"/>
                  </a:lnTo>
                  <a:cubicBezTo>
                    <a:pt x="2247542" y="1492772"/>
                    <a:pt x="2266350" y="1508001"/>
                    <a:pt x="2268556" y="1528995"/>
                  </a:cubicBezTo>
                  <a:cubicBezTo>
                    <a:pt x="2270763" y="1549988"/>
                    <a:pt x="2255534" y="1568794"/>
                    <a:pt x="2234542" y="1571000"/>
                  </a:cubicBezTo>
                  <a:cubicBezTo>
                    <a:pt x="1972686" y="1598522"/>
                    <a:pt x="1710833" y="1626046"/>
                    <a:pt x="1448978" y="1653567"/>
                  </a:cubicBezTo>
                  <a:cubicBezTo>
                    <a:pt x="1427984" y="1655774"/>
                    <a:pt x="1409178" y="1640544"/>
                    <a:pt x="1406971" y="1619551"/>
                  </a:cubicBezTo>
                  <a:cubicBezTo>
                    <a:pt x="1406474" y="1614827"/>
                    <a:pt x="1406862" y="1610214"/>
                    <a:pt x="1410805" y="1606610"/>
                  </a:cubicBezTo>
                  <a:lnTo>
                    <a:pt x="1410312" y="1605422"/>
                  </a:lnTo>
                  <a:lnTo>
                    <a:pt x="1410312" y="1542839"/>
                  </a:lnTo>
                  <a:lnTo>
                    <a:pt x="1352603" y="1542841"/>
                  </a:lnTo>
                  <a:cubicBezTo>
                    <a:pt x="1331494" y="1542841"/>
                    <a:pt x="1314382" y="1525729"/>
                    <a:pt x="1314382" y="1504619"/>
                  </a:cubicBezTo>
                  <a:cubicBezTo>
                    <a:pt x="1314382" y="1483510"/>
                    <a:pt x="1331493" y="1466397"/>
                    <a:pt x="1352603" y="1466398"/>
                  </a:cubicBezTo>
                  <a:lnTo>
                    <a:pt x="1410312" y="1466398"/>
                  </a:lnTo>
                  <a:lnTo>
                    <a:pt x="1410313" y="1414042"/>
                  </a:lnTo>
                  <a:lnTo>
                    <a:pt x="1352603" y="1414042"/>
                  </a:lnTo>
                  <a:cubicBezTo>
                    <a:pt x="1331494" y="1414041"/>
                    <a:pt x="1314383" y="1396930"/>
                    <a:pt x="1314382" y="1375820"/>
                  </a:cubicBezTo>
                  <a:cubicBezTo>
                    <a:pt x="1314383" y="1354713"/>
                    <a:pt x="1331494" y="1337600"/>
                    <a:pt x="1352603" y="1337601"/>
                  </a:cubicBezTo>
                  <a:lnTo>
                    <a:pt x="1410312" y="1337600"/>
                  </a:lnTo>
                  <a:lnTo>
                    <a:pt x="1410312" y="1285244"/>
                  </a:lnTo>
                  <a:lnTo>
                    <a:pt x="1352603" y="1285244"/>
                  </a:lnTo>
                  <a:cubicBezTo>
                    <a:pt x="1331494" y="1285244"/>
                    <a:pt x="1314381" y="1268133"/>
                    <a:pt x="1314382" y="1247024"/>
                  </a:cubicBezTo>
                  <a:close/>
                  <a:moveTo>
                    <a:pt x="1171967" y="72000"/>
                  </a:moveTo>
                  <a:lnTo>
                    <a:pt x="1171967" y="288000"/>
                  </a:lnTo>
                  <a:cubicBezTo>
                    <a:pt x="1171967" y="327765"/>
                    <a:pt x="1204202" y="360000"/>
                    <a:pt x="1243967" y="360000"/>
                  </a:cubicBezTo>
                  <a:cubicBezTo>
                    <a:pt x="1283732" y="360000"/>
                    <a:pt x="1315967" y="327765"/>
                    <a:pt x="1315967" y="288000"/>
                  </a:cubicBezTo>
                  <a:lnTo>
                    <a:pt x="1315967" y="72000"/>
                  </a:lnTo>
                  <a:cubicBezTo>
                    <a:pt x="1315967" y="32235"/>
                    <a:pt x="1283732" y="0"/>
                    <a:pt x="1243967" y="0"/>
                  </a:cubicBezTo>
                  <a:cubicBezTo>
                    <a:pt x="1204202" y="0"/>
                    <a:pt x="1171967" y="32235"/>
                    <a:pt x="1171967" y="72000"/>
                  </a:cubicBezTo>
                  <a:close/>
                  <a:moveTo>
                    <a:pt x="1171966" y="2470049"/>
                  </a:moveTo>
                  <a:lnTo>
                    <a:pt x="1171966" y="2686049"/>
                  </a:lnTo>
                  <a:cubicBezTo>
                    <a:pt x="1171966" y="2725814"/>
                    <a:pt x="1204201" y="2758049"/>
                    <a:pt x="1243966" y="2758049"/>
                  </a:cubicBezTo>
                  <a:cubicBezTo>
                    <a:pt x="1283731" y="2758049"/>
                    <a:pt x="1315966" y="2725814"/>
                    <a:pt x="1315966" y="2686049"/>
                  </a:cubicBezTo>
                  <a:lnTo>
                    <a:pt x="1315966" y="2470049"/>
                  </a:lnTo>
                  <a:cubicBezTo>
                    <a:pt x="1315966" y="2430284"/>
                    <a:pt x="1283731" y="2398049"/>
                    <a:pt x="1243966" y="2398049"/>
                  </a:cubicBezTo>
                  <a:cubicBezTo>
                    <a:pt x="1204201" y="2398049"/>
                    <a:pt x="1171966" y="2430284"/>
                    <a:pt x="1171966" y="2470049"/>
                  </a:cubicBezTo>
                  <a:close/>
                  <a:moveTo>
                    <a:pt x="515345" y="1370958"/>
                  </a:moveTo>
                  <a:cubicBezTo>
                    <a:pt x="515344" y="1558300"/>
                    <a:pt x="586814" y="1745642"/>
                    <a:pt x="729750" y="1888579"/>
                  </a:cubicBezTo>
                  <a:cubicBezTo>
                    <a:pt x="1015625" y="2174454"/>
                    <a:pt x="1479119" y="2174454"/>
                    <a:pt x="1764994" y="1888580"/>
                  </a:cubicBezTo>
                  <a:lnTo>
                    <a:pt x="1940572" y="1713001"/>
                  </a:lnTo>
                  <a:lnTo>
                    <a:pt x="2136413" y="1713002"/>
                  </a:lnTo>
                  <a:cubicBezTo>
                    <a:pt x="2215124" y="1713001"/>
                    <a:pt x="2278929" y="1649195"/>
                    <a:pt x="2278929" y="1570486"/>
                  </a:cubicBezTo>
                  <a:lnTo>
                    <a:pt x="2278929" y="1374645"/>
                  </a:lnTo>
                  <a:lnTo>
                    <a:pt x="2282614" y="1370959"/>
                  </a:lnTo>
                  <a:lnTo>
                    <a:pt x="2278929" y="1367272"/>
                  </a:lnTo>
                  <a:lnTo>
                    <a:pt x="2278929" y="1171432"/>
                  </a:lnTo>
                  <a:cubicBezTo>
                    <a:pt x="2278929" y="1092722"/>
                    <a:pt x="2215123" y="1028916"/>
                    <a:pt x="2136413" y="1028916"/>
                  </a:cubicBezTo>
                  <a:lnTo>
                    <a:pt x="1940571" y="1028916"/>
                  </a:lnTo>
                  <a:cubicBezTo>
                    <a:pt x="1882045" y="970390"/>
                    <a:pt x="1823519" y="911862"/>
                    <a:pt x="1764993" y="853336"/>
                  </a:cubicBezTo>
                  <a:cubicBezTo>
                    <a:pt x="1479118" y="567461"/>
                    <a:pt x="1015625" y="567462"/>
                    <a:pt x="729750" y="853336"/>
                  </a:cubicBezTo>
                  <a:cubicBezTo>
                    <a:pt x="586813" y="996273"/>
                    <a:pt x="515344" y="1183616"/>
                    <a:pt x="515345" y="1370958"/>
                  </a:cubicBezTo>
                  <a:close/>
                  <a:moveTo>
                    <a:pt x="388776" y="2386770"/>
                  </a:moveTo>
                  <a:cubicBezTo>
                    <a:pt x="388776" y="2405196"/>
                    <a:pt x="395805" y="2423622"/>
                    <a:pt x="409865" y="2437681"/>
                  </a:cubicBezTo>
                  <a:cubicBezTo>
                    <a:pt x="437983" y="2465800"/>
                    <a:pt x="483570" y="2465800"/>
                    <a:pt x="511688" y="2437681"/>
                  </a:cubicBezTo>
                  <a:lnTo>
                    <a:pt x="664423" y="2284946"/>
                  </a:lnTo>
                  <a:cubicBezTo>
                    <a:pt x="692541" y="2256828"/>
                    <a:pt x="692541" y="2211241"/>
                    <a:pt x="664423" y="2183123"/>
                  </a:cubicBezTo>
                  <a:cubicBezTo>
                    <a:pt x="636305" y="2155005"/>
                    <a:pt x="590718" y="2155005"/>
                    <a:pt x="562599" y="2183123"/>
                  </a:cubicBezTo>
                  <a:lnTo>
                    <a:pt x="409865" y="2335858"/>
                  </a:lnTo>
                  <a:cubicBezTo>
                    <a:pt x="395805" y="2349917"/>
                    <a:pt x="388776" y="2368343"/>
                    <a:pt x="388776" y="2386770"/>
                  </a:cubicBezTo>
                  <a:close/>
                  <a:moveTo>
                    <a:pt x="388776" y="365689"/>
                  </a:moveTo>
                  <a:cubicBezTo>
                    <a:pt x="388776" y="384115"/>
                    <a:pt x="395805" y="402541"/>
                    <a:pt x="409865" y="416600"/>
                  </a:cubicBezTo>
                  <a:lnTo>
                    <a:pt x="562599" y="569335"/>
                  </a:lnTo>
                  <a:cubicBezTo>
                    <a:pt x="590718" y="597454"/>
                    <a:pt x="636305" y="597454"/>
                    <a:pt x="664423" y="569335"/>
                  </a:cubicBezTo>
                  <a:cubicBezTo>
                    <a:pt x="692541" y="541217"/>
                    <a:pt x="692541" y="495630"/>
                    <a:pt x="664423" y="467512"/>
                  </a:cubicBezTo>
                  <a:lnTo>
                    <a:pt x="511688" y="314777"/>
                  </a:lnTo>
                  <a:cubicBezTo>
                    <a:pt x="483570" y="286659"/>
                    <a:pt x="437983" y="286659"/>
                    <a:pt x="409865" y="314777"/>
                  </a:cubicBezTo>
                  <a:cubicBezTo>
                    <a:pt x="395805" y="328836"/>
                    <a:pt x="388776" y="347262"/>
                    <a:pt x="388776" y="365689"/>
                  </a:cubicBezTo>
                  <a:close/>
                  <a:moveTo>
                    <a:pt x="0" y="1379024"/>
                  </a:moveTo>
                  <a:cubicBezTo>
                    <a:pt x="0" y="1418789"/>
                    <a:pt x="32235" y="1451024"/>
                    <a:pt x="72000" y="1451024"/>
                  </a:cubicBezTo>
                  <a:lnTo>
                    <a:pt x="288000" y="1451024"/>
                  </a:lnTo>
                  <a:cubicBezTo>
                    <a:pt x="327765" y="1451024"/>
                    <a:pt x="360000" y="1418789"/>
                    <a:pt x="360000" y="1379024"/>
                  </a:cubicBezTo>
                  <a:cubicBezTo>
                    <a:pt x="360000" y="1339259"/>
                    <a:pt x="327765" y="1307024"/>
                    <a:pt x="288000" y="1307024"/>
                  </a:cubicBezTo>
                  <a:lnTo>
                    <a:pt x="72000" y="1307024"/>
                  </a:lnTo>
                  <a:cubicBezTo>
                    <a:pt x="32235" y="1307024"/>
                    <a:pt x="0" y="1339259"/>
                    <a:pt x="0" y="13790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617042" y="243813"/>
            <a:ext cx="762978" cy="3628896"/>
            <a:chOff x="808111" y="-1847"/>
            <a:chExt cx="762978" cy="3628896"/>
          </a:xfrm>
          <a:solidFill>
            <a:schemeClr val="accent2"/>
          </a:solidFill>
        </p:grpSpPr>
        <p:sp>
          <p:nvSpPr>
            <p:cNvPr id="14" name="Rectangle 13"/>
            <p:cNvSpPr/>
            <p:nvPr/>
          </p:nvSpPr>
          <p:spPr>
            <a:xfrm>
              <a:off x="1152817" y="-1847"/>
              <a:ext cx="72000" cy="237744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5" name="Freeform: Shape 14"/>
            <p:cNvSpPr/>
            <p:nvPr/>
          </p:nvSpPr>
          <p:spPr>
            <a:xfrm rot="5400000" flipH="1">
              <a:off x="560777" y="2616737"/>
              <a:ext cx="1257646" cy="762978"/>
            </a:xfrm>
            <a:custGeom>
              <a:avLst/>
              <a:gdLst>
                <a:gd name="connsiteX0" fmla="*/ 782320 w 1075004"/>
                <a:gd name="connsiteY0" fmla="*/ 253920 h 652174"/>
                <a:gd name="connsiteX1" fmla="*/ 763875 w 1075004"/>
                <a:gd name="connsiteY1" fmla="*/ 269397 h 652174"/>
                <a:gd name="connsiteX2" fmla="*/ 421371 w 1075004"/>
                <a:gd name="connsiteY2" fmla="*/ 239432 h 652174"/>
                <a:gd name="connsiteX3" fmla="*/ 421370 w 1075004"/>
                <a:gd name="connsiteY3" fmla="*/ 253855 h 652174"/>
                <a:gd name="connsiteX4" fmla="*/ 447078 w 1075004"/>
                <a:gd name="connsiteY4" fmla="*/ 253855 h 652174"/>
                <a:gd name="connsiteX5" fmla="*/ 464104 w 1075004"/>
                <a:gd name="connsiteY5" fmla="*/ 270881 h 652174"/>
                <a:gd name="connsiteX6" fmla="*/ 464104 w 1075004"/>
                <a:gd name="connsiteY6" fmla="*/ 270880 h 652174"/>
                <a:gd name="connsiteX7" fmla="*/ 447079 w 1075004"/>
                <a:gd name="connsiteY7" fmla="*/ 287906 h 652174"/>
                <a:gd name="connsiteX8" fmla="*/ 421371 w 1075004"/>
                <a:gd name="connsiteY8" fmla="*/ 287906 h 652174"/>
                <a:gd name="connsiteX9" fmla="*/ 421371 w 1075004"/>
                <a:gd name="connsiteY9" fmla="*/ 311228 h 652174"/>
                <a:gd name="connsiteX10" fmla="*/ 447078 w 1075004"/>
                <a:gd name="connsiteY10" fmla="*/ 311228 h 652174"/>
                <a:gd name="connsiteX11" fmla="*/ 464104 w 1075004"/>
                <a:gd name="connsiteY11" fmla="*/ 328254 h 652174"/>
                <a:gd name="connsiteX12" fmla="*/ 464104 w 1075004"/>
                <a:gd name="connsiteY12" fmla="*/ 328254 h 652174"/>
                <a:gd name="connsiteX13" fmla="*/ 447079 w 1075004"/>
                <a:gd name="connsiteY13" fmla="*/ 345279 h 652174"/>
                <a:gd name="connsiteX14" fmla="*/ 421371 w 1075004"/>
                <a:gd name="connsiteY14" fmla="*/ 345280 h 652174"/>
                <a:gd name="connsiteX15" fmla="*/ 421371 w 1075004"/>
                <a:gd name="connsiteY15" fmla="*/ 368602 h 652174"/>
                <a:gd name="connsiteX16" fmla="*/ 447078 w 1075004"/>
                <a:gd name="connsiteY16" fmla="*/ 368602 h 652174"/>
                <a:gd name="connsiteX17" fmla="*/ 464104 w 1075004"/>
                <a:gd name="connsiteY17" fmla="*/ 385628 h 652174"/>
                <a:gd name="connsiteX18" fmla="*/ 464104 w 1075004"/>
                <a:gd name="connsiteY18" fmla="*/ 385628 h 652174"/>
                <a:gd name="connsiteX19" fmla="*/ 447079 w 1075004"/>
                <a:gd name="connsiteY19" fmla="*/ 402653 h 652174"/>
                <a:gd name="connsiteX20" fmla="*/ 421371 w 1075004"/>
                <a:gd name="connsiteY20" fmla="*/ 402653 h 652174"/>
                <a:gd name="connsiteX21" fmla="*/ 421370 w 1075004"/>
                <a:gd name="connsiteY21" fmla="*/ 417163 h 652174"/>
                <a:gd name="connsiteX22" fmla="*/ 762268 w 1075004"/>
                <a:gd name="connsiteY22" fmla="*/ 381333 h 652174"/>
                <a:gd name="connsiteX23" fmla="*/ 780980 w 1075004"/>
                <a:gd name="connsiteY23" fmla="*/ 396486 h 652174"/>
                <a:gd name="connsiteX24" fmla="*/ 765828 w 1075004"/>
                <a:gd name="connsiteY24" fmla="*/ 415198 h 652174"/>
                <a:gd name="connsiteX25" fmla="*/ 415893 w 1075004"/>
                <a:gd name="connsiteY25" fmla="*/ 451978 h 652174"/>
                <a:gd name="connsiteX26" fmla="*/ 397181 w 1075004"/>
                <a:gd name="connsiteY26" fmla="*/ 436825 h 652174"/>
                <a:gd name="connsiteX27" fmla="*/ 398889 w 1075004"/>
                <a:gd name="connsiteY27" fmla="*/ 431061 h 652174"/>
                <a:gd name="connsiteX28" fmla="*/ 398669 w 1075004"/>
                <a:gd name="connsiteY28" fmla="*/ 430531 h 652174"/>
                <a:gd name="connsiteX29" fmla="*/ 398669 w 1075004"/>
                <a:gd name="connsiteY29" fmla="*/ 402653 h 652174"/>
                <a:gd name="connsiteX30" fmla="*/ 372962 w 1075004"/>
                <a:gd name="connsiteY30" fmla="*/ 402654 h 652174"/>
                <a:gd name="connsiteX31" fmla="*/ 355936 w 1075004"/>
                <a:gd name="connsiteY31" fmla="*/ 385628 h 652174"/>
                <a:gd name="connsiteX32" fmla="*/ 372962 w 1075004"/>
                <a:gd name="connsiteY32" fmla="*/ 368602 h 652174"/>
                <a:gd name="connsiteX33" fmla="*/ 398669 w 1075004"/>
                <a:gd name="connsiteY33" fmla="*/ 368602 h 652174"/>
                <a:gd name="connsiteX34" fmla="*/ 398670 w 1075004"/>
                <a:gd name="connsiteY34" fmla="*/ 345280 h 652174"/>
                <a:gd name="connsiteX35" fmla="*/ 372962 w 1075004"/>
                <a:gd name="connsiteY35" fmla="*/ 345280 h 652174"/>
                <a:gd name="connsiteX36" fmla="*/ 355936 w 1075004"/>
                <a:gd name="connsiteY36" fmla="*/ 328254 h 652174"/>
                <a:gd name="connsiteX37" fmla="*/ 372962 w 1075004"/>
                <a:gd name="connsiteY37" fmla="*/ 311229 h 652174"/>
                <a:gd name="connsiteX38" fmla="*/ 398669 w 1075004"/>
                <a:gd name="connsiteY38" fmla="*/ 311228 h 652174"/>
                <a:gd name="connsiteX39" fmla="*/ 398669 w 1075004"/>
                <a:gd name="connsiteY39" fmla="*/ 287906 h 652174"/>
                <a:gd name="connsiteX40" fmla="*/ 372962 w 1075004"/>
                <a:gd name="connsiteY40" fmla="*/ 287906 h 652174"/>
                <a:gd name="connsiteX41" fmla="*/ 355936 w 1075004"/>
                <a:gd name="connsiteY41" fmla="*/ 270881 h 652174"/>
                <a:gd name="connsiteX42" fmla="*/ 372962 w 1075004"/>
                <a:gd name="connsiteY42" fmla="*/ 253855 h 652174"/>
                <a:gd name="connsiteX43" fmla="*/ 398670 w 1075004"/>
                <a:gd name="connsiteY43" fmla="*/ 253855 h 652174"/>
                <a:gd name="connsiteX44" fmla="*/ 398670 w 1075004"/>
                <a:gd name="connsiteY44" fmla="*/ 226225 h 652174"/>
                <a:gd name="connsiteX45" fmla="*/ 399282 w 1075004"/>
                <a:gd name="connsiteY45" fmla="*/ 224746 h 652174"/>
                <a:gd name="connsiteX46" fmla="*/ 397876 w 1075004"/>
                <a:gd name="connsiteY46" fmla="*/ 220286 h 652174"/>
                <a:gd name="connsiteX47" fmla="*/ 416321 w 1075004"/>
                <a:gd name="connsiteY47" fmla="*/ 204808 h 652174"/>
                <a:gd name="connsiteX48" fmla="*/ 766843 w 1075004"/>
                <a:gd name="connsiteY48" fmla="*/ 235475 h 652174"/>
                <a:gd name="connsiteX49" fmla="*/ 782320 w 1075004"/>
                <a:gd name="connsiteY49" fmla="*/ 253920 h 652174"/>
                <a:gd name="connsiteX50" fmla="*/ 787242 w 1075004"/>
                <a:gd name="connsiteY50" fmla="*/ 326088 h 652174"/>
                <a:gd name="connsiteX51" fmla="*/ 785600 w 1075004"/>
                <a:gd name="connsiteY51" fmla="*/ 324446 h 652174"/>
                <a:gd name="connsiteX52" fmla="*/ 785600 w 1075004"/>
                <a:gd name="connsiteY52" fmla="*/ 237208 h 652174"/>
                <a:gd name="connsiteX53" fmla="*/ 722116 w 1075004"/>
                <a:gd name="connsiteY53" fmla="*/ 173723 h 652174"/>
                <a:gd name="connsiteX54" fmla="*/ 634876 w 1075004"/>
                <a:gd name="connsiteY54" fmla="*/ 173723 h 652174"/>
                <a:gd name="connsiteX55" fmla="*/ 556664 w 1075004"/>
                <a:gd name="connsiteY55" fmla="*/ 95510 h 652174"/>
                <a:gd name="connsiteX56" fmla="*/ 95508 w 1075004"/>
                <a:gd name="connsiteY56" fmla="*/ 95510 h 652174"/>
                <a:gd name="connsiteX57" fmla="*/ 0 w 1075004"/>
                <a:gd name="connsiteY57" fmla="*/ 326088 h 652174"/>
                <a:gd name="connsiteX58" fmla="*/ 95508 w 1075004"/>
                <a:gd name="connsiteY58" fmla="*/ 556666 h 652174"/>
                <a:gd name="connsiteX59" fmla="*/ 556665 w 1075004"/>
                <a:gd name="connsiteY59" fmla="*/ 556666 h 652174"/>
                <a:gd name="connsiteX60" fmla="*/ 634877 w 1075004"/>
                <a:gd name="connsiteY60" fmla="*/ 478453 h 652174"/>
                <a:gd name="connsiteX61" fmla="*/ 722116 w 1075004"/>
                <a:gd name="connsiteY61" fmla="*/ 478454 h 652174"/>
                <a:gd name="connsiteX62" fmla="*/ 785600 w 1075004"/>
                <a:gd name="connsiteY62" fmla="*/ 414969 h 652174"/>
                <a:gd name="connsiteX63" fmla="*/ 785600 w 1075004"/>
                <a:gd name="connsiteY63" fmla="*/ 327730 h 652174"/>
                <a:gd name="connsiteX64" fmla="*/ 893383 w 1075004"/>
                <a:gd name="connsiteY64" fmla="*/ 437431 h 652174"/>
                <a:gd name="connsiteX65" fmla="*/ 893383 w 1075004"/>
                <a:gd name="connsiteY65" fmla="*/ 214744 h 652174"/>
                <a:gd name="connsiteX66" fmla="*/ 864082 w 1075004"/>
                <a:gd name="connsiteY66" fmla="*/ 185443 h 652174"/>
                <a:gd name="connsiteX67" fmla="*/ 834781 w 1075004"/>
                <a:gd name="connsiteY67" fmla="*/ 214744 h 652174"/>
                <a:gd name="connsiteX68" fmla="*/ 834781 w 1075004"/>
                <a:gd name="connsiteY68" fmla="*/ 437432 h 652174"/>
                <a:gd name="connsiteX69" fmla="*/ 864082 w 1075004"/>
                <a:gd name="connsiteY69" fmla="*/ 466733 h 652174"/>
                <a:gd name="connsiteX70" fmla="*/ 864082 w 1075004"/>
                <a:gd name="connsiteY70" fmla="*/ 466732 h 652174"/>
                <a:gd name="connsiteX71" fmla="*/ 893383 w 1075004"/>
                <a:gd name="connsiteY71" fmla="*/ 437431 h 652174"/>
                <a:gd name="connsiteX72" fmla="*/ 984194 w 1075004"/>
                <a:gd name="connsiteY72" fmla="*/ 425711 h 652174"/>
                <a:gd name="connsiteX73" fmla="*/ 984193 w 1075004"/>
                <a:gd name="connsiteY73" fmla="*/ 226464 h 652174"/>
                <a:gd name="connsiteX74" fmla="*/ 954893 w 1075004"/>
                <a:gd name="connsiteY74" fmla="*/ 197163 h 652174"/>
                <a:gd name="connsiteX75" fmla="*/ 925591 w 1075004"/>
                <a:gd name="connsiteY75" fmla="*/ 226464 h 652174"/>
                <a:gd name="connsiteX76" fmla="*/ 925591 w 1075004"/>
                <a:gd name="connsiteY76" fmla="*/ 425711 h 652174"/>
                <a:gd name="connsiteX77" fmla="*/ 954893 w 1075004"/>
                <a:gd name="connsiteY77" fmla="*/ 455012 h 652174"/>
                <a:gd name="connsiteX78" fmla="*/ 954893 w 1075004"/>
                <a:gd name="connsiteY78" fmla="*/ 455012 h 652174"/>
                <a:gd name="connsiteX79" fmla="*/ 984194 w 1075004"/>
                <a:gd name="connsiteY79" fmla="*/ 425711 h 652174"/>
                <a:gd name="connsiteX80" fmla="*/ 1075004 w 1075004"/>
                <a:gd name="connsiteY80" fmla="*/ 402269 h 652174"/>
                <a:gd name="connsiteX81" fmla="*/ 1075004 w 1075004"/>
                <a:gd name="connsiteY81" fmla="*/ 249905 h 652174"/>
                <a:gd name="connsiteX82" fmla="*/ 1045703 w 1075004"/>
                <a:gd name="connsiteY82" fmla="*/ 220604 h 652174"/>
                <a:gd name="connsiteX83" fmla="*/ 1016402 w 1075004"/>
                <a:gd name="connsiteY83" fmla="*/ 249905 h 652174"/>
                <a:gd name="connsiteX84" fmla="*/ 1016402 w 1075004"/>
                <a:gd name="connsiteY84" fmla="*/ 402270 h 652174"/>
                <a:gd name="connsiteX85" fmla="*/ 1045703 w 1075004"/>
                <a:gd name="connsiteY85" fmla="*/ 431571 h 652174"/>
                <a:gd name="connsiteX86" fmla="*/ 1045703 w 1075004"/>
                <a:gd name="connsiteY86" fmla="*/ 431571 h 652174"/>
                <a:gd name="connsiteX87" fmla="*/ 1075004 w 1075004"/>
                <a:gd name="connsiteY87" fmla="*/ 402269 h 65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4">
                  <a:moveTo>
                    <a:pt x="782320" y="253920"/>
                  </a:moveTo>
                  <a:cubicBezTo>
                    <a:pt x="781500" y="263287"/>
                    <a:pt x="773242" y="270216"/>
                    <a:pt x="763875" y="269397"/>
                  </a:cubicBezTo>
                  <a:cubicBezTo>
                    <a:pt x="649707" y="259409"/>
                    <a:pt x="535539" y="249421"/>
                    <a:pt x="421371" y="239432"/>
                  </a:cubicBezTo>
                  <a:lnTo>
                    <a:pt x="421370" y="253855"/>
                  </a:lnTo>
                  <a:lnTo>
                    <a:pt x="447078" y="253855"/>
                  </a:lnTo>
                  <a:cubicBezTo>
                    <a:pt x="456482" y="253854"/>
                    <a:pt x="464104" y="261477"/>
                    <a:pt x="464104" y="270881"/>
                  </a:cubicBezTo>
                  <a:lnTo>
                    <a:pt x="464104" y="270880"/>
                  </a:lnTo>
                  <a:cubicBezTo>
                    <a:pt x="464104" y="280283"/>
                    <a:pt x="456482" y="287906"/>
                    <a:pt x="447079" y="287906"/>
                  </a:cubicBezTo>
                  <a:cubicBezTo>
                    <a:pt x="438509" y="287906"/>
                    <a:pt x="429940" y="287905"/>
                    <a:pt x="421371" y="287906"/>
                  </a:cubicBezTo>
                  <a:lnTo>
                    <a:pt x="421371" y="311228"/>
                  </a:lnTo>
                  <a:lnTo>
                    <a:pt x="447078" y="311228"/>
                  </a:lnTo>
                  <a:cubicBezTo>
                    <a:pt x="456482" y="311228"/>
                    <a:pt x="464104" y="318851"/>
                    <a:pt x="464104" y="328254"/>
                  </a:cubicBezTo>
                  <a:lnTo>
                    <a:pt x="464104" y="328254"/>
                  </a:lnTo>
                  <a:cubicBezTo>
                    <a:pt x="464104" y="337656"/>
                    <a:pt x="456482" y="345279"/>
                    <a:pt x="447079" y="345279"/>
                  </a:cubicBezTo>
                  <a:cubicBezTo>
                    <a:pt x="438510" y="345279"/>
                    <a:pt x="429940" y="345279"/>
                    <a:pt x="421371" y="345280"/>
                  </a:cubicBezTo>
                  <a:lnTo>
                    <a:pt x="421371" y="368602"/>
                  </a:lnTo>
                  <a:lnTo>
                    <a:pt x="447078" y="368602"/>
                  </a:lnTo>
                  <a:cubicBezTo>
                    <a:pt x="456482" y="368602"/>
                    <a:pt x="464104" y="376224"/>
                    <a:pt x="464104" y="385628"/>
                  </a:cubicBezTo>
                  <a:lnTo>
                    <a:pt x="464104" y="385628"/>
                  </a:lnTo>
                  <a:cubicBezTo>
                    <a:pt x="464104" y="395031"/>
                    <a:pt x="456481" y="402653"/>
                    <a:pt x="447079" y="402653"/>
                  </a:cubicBezTo>
                  <a:cubicBezTo>
                    <a:pt x="438509" y="402653"/>
                    <a:pt x="429940" y="402653"/>
                    <a:pt x="421371" y="402653"/>
                  </a:cubicBezTo>
                  <a:lnTo>
                    <a:pt x="421370" y="417163"/>
                  </a:lnTo>
                  <a:lnTo>
                    <a:pt x="762268" y="381333"/>
                  </a:lnTo>
                  <a:cubicBezTo>
                    <a:pt x="771619" y="380351"/>
                    <a:pt x="779997" y="387135"/>
                    <a:pt x="780980" y="396486"/>
                  </a:cubicBezTo>
                  <a:cubicBezTo>
                    <a:pt x="781963" y="405838"/>
                    <a:pt x="775179" y="414215"/>
                    <a:pt x="765828" y="415198"/>
                  </a:cubicBezTo>
                  <a:cubicBezTo>
                    <a:pt x="649182" y="427458"/>
                    <a:pt x="532538" y="439719"/>
                    <a:pt x="415893" y="451978"/>
                  </a:cubicBezTo>
                  <a:cubicBezTo>
                    <a:pt x="406541" y="452961"/>
                    <a:pt x="398164" y="446177"/>
                    <a:pt x="397181" y="436825"/>
                  </a:cubicBezTo>
                  <a:cubicBezTo>
                    <a:pt x="396959" y="434721"/>
                    <a:pt x="397132" y="432666"/>
                    <a:pt x="398889" y="431061"/>
                  </a:cubicBezTo>
                  <a:lnTo>
                    <a:pt x="398669" y="430531"/>
                  </a:lnTo>
                  <a:lnTo>
                    <a:pt x="398669" y="402653"/>
                  </a:lnTo>
                  <a:lnTo>
                    <a:pt x="372962" y="402654"/>
                  </a:lnTo>
                  <a:cubicBezTo>
                    <a:pt x="363559" y="402654"/>
                    <a:pt x="355936" y="395032"/>
                    <a:pt x="355936" y="385628"/>
                  </a:cubicBezTo>
                  <a:cubicBezTo>
                    <a:pt x="355936" y="376225"/>
                    <a:pt x="363559" y="368602"/>
                    <a:pt x="372962" y="368602"/>
                  </a:cubicBezTo>
                  <a:lnTo>
                    <a:pt x="398669" y="368602"/>
                  </a:lnTo>
                  <a:lnTo>
                    <a:pt x="398670" y="345280"/>
                  </a:lnTo>
                  <a:lnTo>
                    <a:pt x="372962" y="345280"/>
                  </a:lnTo>
                  <a:cubicBezTo>
                    <a:pt x="363559" y="345279"/>
                    <a:pt x="355937" y="337657"/>
                    <a:pt x="355936" y="328254"/>
                  </a:cubicBezTo>
                  <a:cubicBezTo>
                    <a:pt x="355937" y="318851"/>
                    <a:pt x="363559" y="311228"/>
                    <a:pt x="372962" y="311229"/>
                  </a:cubicBezTo>
                  <a:lnTo>
                    <a:pt x="398669" y="311228"/>
                  </a:lnTo>
                  <a:lnTo>
                    <a:pt x="398669" y="287906"/>
                  </a:lnTo>
                  <a:lnTo>
                    <a:pt x="372962" y="287906"/>
                  </a:lnTo>
                  <a:cubicBezTo>
                    <a:pt x="363559" y="287906"/>
                    <a:pt x="355936" y="280284"/>
                    <a:pt x="355936" y="270881"/>
                  </a:cubicBezTo>
                  <a:cubicBezTo>
                    <a:pt x="355936" y="261477"/>
                    <a:pt x="363559" y="253855"/>
                    <a:pt x="372962" y="253855"/>
                  </a:cubicBezTo>
                  <a:lnTo>
                    <a:pt x="398670" y="253855"/>
                  </a:lnTo>
                  <a:lnTo>
                    <a:pt x="398670" y="226225"/>
                  </a:lnTo>
                  <a:cubicBezTo>
                    <a:pt x="398670" y="225700"/>
                    <a:pt x="398705" y="225183"/>
                    <a:pt x="399282" y="224746"/>
                  </a:cubicBezTo>
                  <a:lnTo>
                    <a:pt x="397876" y="220286"/>
                  </a:lnTo>
                  <a:cubicBezTo>
                    <a:pt x="398695" y="210918"/>
                    <a:pt x="406953" y="203989"/>
                    <a:pt x="416321" y="204808"/>
                  </a:cubicBezTo>
                  <a:lnTo>
                    <a:pt x="766843" y="235475"/>
                  </a:lnTo>
                  <a:cubicBezTo>
                    <a:pt x="776210" y="236295"/>
                    <a:pt x="783140" y="244552"/>
                    <a:pt x="782320" y="253920"/>
                  </a:cubicBezTo>
                  <a:close/>
                  <a:moveTo>
                    <a:pt x="787242" y="326088"/>
                  </a:moveTo>
                  <a:lnTo>
                    <a:pt x="785600" y="324446"/>
                  </a:lnTo>
                  <a:lnTo>
                    <a:pt x="785600" y="237208"/>
                  </a:lnTo>
                  <a:cubicBezTo>
                    <a:pt x="785600" y="202146"/>
                    <a:pt x="757177" y="173723"/>
                    <a:pt x="722116" y="173723"/>
                  </a:cubicBezTo>
                  <a:lnTo>
                    <a:pt x="634876" y="173723"/>
                  </a:lnTo>
                  <a:cubicBezTo>
                    <a:pt x="608806" y="147652"/>
                    <a:pt x="582735" y="121580"/>
                    <a:pt x="556664" y="95510"/>
                  </a:cubicBezTo>
                  <a:cubicBezTo>
                    <a:pt x="429319" y="-31836"/>
                    <a:pt x="222853" y="-31835"/>
                    <a:pt x="95508" y="95510"/>
                  </a:cubicBezTo>
                  <a:cubicBezTo>
                    <a:pt x="31836" y="159182"/>
                    <a:pt x="0" y="242635"/>
                    <a:pt x="0" y="326088"/>
                  </a:cubicBezTo>
                  <a:cubicBezTo>
                    <a:pt x="0" y="409541"/>
                    <a:pt x="31836" y="492993"/>
                    <a:pt x="95508" y="556666"/>
                  </a:cubicBezTo>
                  <a:cubicBezTo>
                    <a:pt x="222853" y="684011"/>
                    <a:pt x="429320" y="684011"/>
                    <a:pt x="556665" y="556666"/>
                  </a:cubicBezTo>
                  <a:lnTo>
                    <a:pt x="634877" y="478453"/>
                  </a:lnTo>
                  <a:lnTo>
                    <a:pt x="722116" y="478454"/>
                  </a:lnTo>
                  <a:cubicBezTo>
                    <a:pt x="757178" y="478453"/>
                    <a:pt x="785600" y="450030"/>
                    <a:pt x="785600" y="414969"/>
                  </a:cubicBezTo>
                  <a:lnTo>
                    <a:pt x="785600" y="327730"/>
                  </a:lnTo>
                  <a:close/>
                  <a:moveTo>
                    <a:pt x="893383" y="437431"/>
                  </a:moveTo>
                  <a:lnTo>
                    <a:pt x="893383" y="214744"/>
                  </a:lnTo>
                  <a:cubicBezTo>
                    <a:pt x="893383" y="198562"/>
                    <a:pt x="880265" y="185443"/>
                    <a:pt x="864082" y="185443"/>
                  </a:cubicBezTo>
                  <a:cubicBezTo>
                    <a:pt x="847900" y="185443"/>
                    <a:pt x="834781" y="198562"/>
                    <a:pt x="834781" y="214744"/>
                  </a:cubicBezTo>
                  <a:lnTo>
                    <a:pt x="834781" y="437432"/>
                  </a:lnTo>
                  <a:cubicBezTo>
                    <a:pt x="834781" y="453614"/>
                    <a:pt x="847900" y="466733"/>
                    <a:pt x="864082" y="466733"/>
                  </a:cubicBezTo>
                  <a:lnTo>
                    <a:pt x="864082" y="466732"/>
                  </a:lnTo>
                  <a:cubicBezTo>
                    <a:pt x="880265" y="466732"/>
                    <a:pt x="893383" y="453614"/>
                    <a:pt x="893383" y="437431"/>
                  </a:cubicBezTo>
                  <a:close/>
                  <a:moveTo>
                    <a:pt x="984194" y="425711"/>
                  </a:moveTo>
                  <a:lnTo>
                    <a:pt x="984193" y="226464"/>
                  </a:lnTo>
                  <a:cubicBezTo>
                    <a:pt x="984193" y="210282"/>
                    <a:pt x="971075" y="197164"/>
                    <a:pt x="954893" y="197163"/>
                  </a:cubicBezTo>
                  <a:cubicBezTo>
                    <a:pt x="938710" y="197164"/>
                    <a:pt x="925591" y="210282"/>
                    <a:pt x="925591" y="226464"/>
                  </a:cubicBezTo>
                  <a:lnTo>
                    <a:pt x="925591" y="425711"/>
                  </a:lnTo>
                  <a:cubicBezTo>
                    <a:pt x="925591" y="441894"/>
                    <a:pt x="938710" y="455012"/>
                    <a:pt x="954893" y="455012"/>
                  </a:cubicBezTo>
                  <a:lnTo>
                    <a:pt x="954893" y="455012"/>
                  </a:lnTo>
                  <a:cubicBezTo>
                    <a:pt x="971075" y="455012"/>
                    <a:pt x="984194" y="441893"/>
                    <a:pt x="984194" y="425711"/>
                  </a:cubicBezTo>
                  <a:close/>
                  <a:moveTo>
                    <a:pt x="1075004" y="402269"/>
                  </a:moveTo>
                  <a:lnTo>
                    <a:pt x="1075004" y="249905"/>
                  </a:lnTo>
                  <a:cubicBezTo>
                    <a:pt x="1075004" y="233722"/>
                    <a:pt x="1061885" y="220604"/>
                    <a:pt x="1045703" y="220604"/>
                  </a:cubicBezTo>
                  <a:cubicBezTo>
                    <a:pt x="1029520" y="220604"/>
                    <a:pt x="1016402" y="233722"/>
                    <a:pt x="1016402" y="249905"/>
                  </a:cubicBezTo>
                  <a:lnTo>
                    <a:pt x="1016402" y="402270"/>
                  </a:lnTo>
                  <a:cubicBezTo>
                    <a:pt x="1016402" y="418452"/>
                    <a:pt x="1029520" y="431571"/>
                    <a:pt x="1045703" y="431571"/>
                  </a:cubicBezTo>
                  <a:lnTo>
                    <a:pt x="1045703" y="431571"/>
                  </a:lnTo>
                  <a:cubicBezTo>
                    <a:pt x="1061885" y="431571"/>
                    <a:pt x="1075004" y="418452"/>
                    <a:pt x="1075004" y="4022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400538" y="225576"/>
            <a:ext cx="762976" cy="2449850"/>
            <a:chOff x="1591607" y="-20084"/>
            <a:chExt cx="762976" cy="2449850"/>
          </a:xfrm>
        </p:grpSpPr>
        <p:sp>
          <p:nvSpPr>
            <p:cNvPr id="17" name="Rectangle 16"/>
            <p:cNvSpPr/>
            <p:nvPr/>
          </p:nvSpPr>
          <p:spPr>
            <a:xfrm>
              <a:off x="1936171" y="-20084"/>
              <a:ext cx="72000" cy="1188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18" name="Freeform: Shape 17"/>
            <p:cNvSpPr/>
            <p:nvPr/>
          </p:nvSpPr>
          <p:spPr>
            <a:xfrm rot="5400000" flipH="1">
              <a:off x="1344272" y="1419455"/>
              <a:ext cx="1257646" cy="762976"/>
            </a:xfrm>
            <a:custGeom>
              <a:avLst/>
              <a:gdLst>
                <a:gd name="connsiteX0" fmla="*/ 782320 w 1075004"/>
                <a:gd name="connsiteY0" fmla="*/ 253919 h 652173"/>
                <a:gd name="connsiteX1" fmla="*/ 763875 w 1075004"/>
                <a:gd name="connsiteY1" fmla="*/ 269396 h 652173"/>
                <a:gd name="connsiteX2" fmla="*/ 421371 w 1075004"/>
                <a:gd name="connsiteY2" fmla="*/ 239431 h 652173"/>
                <a:gd name="connsiteX3" fmla="*/ 421370 w 1075004"/>
                <a:gd name="connsiteY3" fmla="*/ 253854 h 652173"/>
                <a:gd name="connsiteX4" fmla="*/ 447078 w 1075004"/>
                <a:gd name="connsiteY4" fmla="*/ 253854 h 652173"/>
                <a:gd name="connsiteX5" fmla="*/ 464104 w 1075004"/>
                <a:gd name="connsiteY5" fmla="*/ 270880 h 652173"/>
                <a:gd name="connsiteX6" fmla="*/ 464104 w 1075004"/>
                <a:gd name="connsiteY6" fmla="*/ 270879 h 652173"/>
                <a:gd name="connsiteX7" fmla="*/ 447078 w 1075004"/>
                <a:gd name="connsiteY7" fmla="*/ 287905 h 652173"/>
                <a:gd name="connsiteX8" fmla="*/ 421371 w 1075004"/>
                <a:gd name="connsiteY8" fmla="*/ 287905 h 652173"/>
                <a:gd name="connsiteX9" fmla="*/ 421371 w 1075004"/>
                <a:gd name="connsiteY9" fmla="*/ 311227 h 652173"/>
                <a:gd name="connsiteX10" fmla="*/ 447078 w 1075004"/>
                <a:gd name="connsiteY10" fmla="*/ 311227 h 652173"/>
                <a:gd name="connsiteX11" fmla="*/ 464104 w 1075004"/>
                <a:gd name="connsiteY11" fmla="*/ 328253 h 652173"/>
                <a:gd name="connsiteX12" fmla="*/ 464104 w 1075004"/>
                <a:gd name="connsiteY12" fmla="*/ 328253 h 652173"/>
                <a:gd name="connsiteX13" fmla="*/ 447078 w 1075004"/>
                <a:gd name="connsiteY13" fmla="*/ 345278 h 652173"/>
                <a:gd name="connsiteX14" fmla="*/ 421371 w 1075004"/>
                <a:gd name="connsiteY14" fmla="*/ 345279 h 652173"/>
                <a:gd name="connsiteX15" fmla="*/ 421371 w 1075004"/>
                <a:gd name="connsiteY15" fmla="*/ 368601 h 652173"/>
                <a:gd name="connsiteX16" fmla="*/ 447078 w 1075004"/>
                <a:gd name="connsiteY16" fmla="*/ 368601 h 652173"/>
                <a:gd name="connsiteX17" fmla="*/ 464104 w 1075004"/>
                <a:gd name="connsiteY17" fmla="*/ 385627 h 652173"/>
                <a:gd name="connsiteX18" fmla="*/ 464104 w 1075004"/>
                <a:gd name="connsiteY18" fmla="*/ 385627 h 652173"/>
                <a:gd name="connsiteX19" fmla="*/ 447079 w 1075004"/>
                <a:gd name="connsiteY19" fmla="*/ 402652 h 652173"/>
                <a:gd name="connsiteX20" fmla="*/ 421371 w 1075004"/>
                <a:gd name="connsiteY20" fmla="*/ 402652 h 652173"/>
                <a:gd name="connsiteX21" fmla="*/ 421370 w 1075004"/>
                <a:gd name="connsiteY21" fmla="*/ 417162 h 652173"/>
                <a:gd name="connsiteX22" fmla="*/ 762267 w 1075004"/>
                <a:gd name="connsiteY22" fmla="*/ 381332 h 652173"/>
                <a:gd name="connsiteX23" fmla="*/ 780979 w 1075004"/>
                <a:gd name="connsiteY23" fmla="*/ 396485 h 652173"/>
                <a:gd name="connsiteX24" fmla="*/ 765828 w 1075004"/>
                <a:gd name="connsiteY24" fmla="*/ 415197 h 652173"/>
                <a:gd name="connsiteX25" fmla="*/ 415893 w 1075004"/>
                <a:gd name="connsiteY25" fmla="*/ 451977 h 652173"/>
                <a:gd name="connsiteX26" fmla="*/ 397181 w 1075004"/>
                <a:gd name="connsiteY26" fmla="*/ 436824 h 652173"/>
                <a:gd name="connsiteX27" fmla="*/ 398889 w 1075004"/>
                <a:gd name="connsiteY27" fmla="*/ 431060 h 652173"/>
                <a:gd name="connsiteX28" fmla="*/ 398669 w 1075004"/>
                <a:gd name="connsiteY28" fmla="*/ 430530 h 652173"/>
                <a:gd name="connsiteX29" fmla="*/ 398669 w 1075004"/>
                <a:gd name="connsiteY29" fmla="*/ 402652 h 652173"/>
                <a:gd name="connsiteX30" fmla="*/ 372962 w 1075004"/>
                <a:gd name="connsiteY30" fmla="*/ 402653 h 652173"/>
                <a:gd name="connsiteX31" fmla="*/ 355936 w 1075004"/>
                <a:gd name="connsiteY31" fmla="*/ 385627 h 652173"/>
                <a:gd name="connsiteX32" fmla="*/ 372962 w 1075004"/>
                <a:gd name="connsiteY32" fmla="*/ 368601 h 652173"/>
                <a:gd name="connsiteX33" fmla="*/ 398669 w 1075004"/>
                <a:gd name="connsiteY33" fmla="*/ 368601 h 652173"/>
                <a:gd name="connsiteX34" fmla="*/ 398669 w 1075004"/>
                <a:gd name="connsiteY34" fmla="*/ 345279 h 652173"/>
                <a:gd name="connsiteX35" fmla="*/ 372962 w 1075004"/>
                <a:gd name="connsiteY35" fmla="*/ 345279 h 652173"/>
                <a:gd name="connsiteX36" fmla="*/ 355936 w 1075004"/>
                <a:gd name="connsiteY36" fmla="*/ 328253 h 652173"/>
                <a:gd name="connsiteX37" fmla="*/ 372962 w 1075004"/>
                <a:gd name="connsiteY37" fmla="*/ 311228 h 652173"/>
                <a:gd name="connsiteX38" fmla="*/ 398669 w 1075004"/>
                <a:gd name="connsiteY38" fmla="*/ 311227 h 652173"/>
                <a:gd name="connsiteX39" fmla="*/ 398669 w 1075004"/>
                <a:gd name="connsiteY39" fmla="*/ 287905 h 652173"/>
                <a:gd name="connsiteX40" fmla="*/ 372962 w 1075004"/>
                <a:gd name="connsiteY40" fmla="*/ 287905 h 652173"/>
                <a:gd name="connsiteX41" fmla="*/ 355936 w 1075004"/>
                <a:gd name="connsiteY41" fmla="*/ 270880 h 652173"/>
                <a:gd name="connsiteX42" fmla="*/ 372962 w 1075004"/>
                <a:gd name="connsiteY42" fmla="*/ 253854 h 652173"/>
                <a:gd name="connsiteX43" fmla="*/ 398669 w 1075004"/>
                <a:gd name="connsiteY43" fmla="*/ 253854 h 652173"/>
                <a:gd name="connsiteX44" fmla="*/ 398669 w 1075004"/>
                <a:gd name="connsiteY44" fmla="*/ 226224 h 652173"/>
                <a:gd name="connsiteX45" fmla="*/ 399282 w 1075004"/>
                <a:gd name="connsiteY45" fmla="*/ 224745 h 652173"/>
                <a:gd name="connsiteX46" fmla="*/ 397875 w 1075004"/>
                <a:gd name="connsiteY46" fmla="*/ 220285 h 652173"/>
                <a:gd name="connsiteX47" fmla="*/ 416320 w 1075004"/>
                <a:gd name="connsiteY47" fmla="*/ 204807 h 652173"/>
                <a:gd name="connsiteX48" fmla="*/ 766843 w 1075004"/>
                <a:gd name="connsiteY48" fmla="*/ 235474 h 652173"/>
                <a:gd name="connsiteX49" fmla="*/ 782320 w 1075004"/>
                <a:gd name="connsiteY49" fmla="*/ 253919 h 652173"/>
                <a:gd name="connsiteX50" fmla="*/ 787242 w 1075004"/>
                <a:gd name="connsiteY50" fmla="*/ 326087 h 652173"/>
                <a:gd name="connsiteX51" fmla="*/ 785600 w 1075004"/>
                <a:gd name="connsiteY51" fmla="*/ 324445 h 652173"/>
                <a:gd name="connsiteX52" fmla="*/ 785600 w 1075004"/>
                <a:gd name="connsiteY52" fmla="*/ 237207 h 652173"/>
                <a:gd name="connsiteX53" fmla="*/ 722115 w 1075004"/>
                <a:gd name="connsiteY53" fmla="*/ 173722 h 652173"/>
                <a:gd name="connsiteX54" fmla="*/ 634876 w 1075004"/>
                <a:gd name="connsiteY54" fmla="*/ 173722 h 652173"/>
                <a:gd name="connsiteX55" fmla="*/ 556664 w 1075004"/>
                <a:gd name="connsiteY55" fmla="*/ 95509 h 652173"/>
                <a:gd name="connsiteX56" fmla="*/ 95508 w 1075004"/>
                <a:gd name="connsiteY56" fmla="*/ 95509 h 652173"/>
                <a:gd name="connsiteX57" fmla="*/ 0 w 1075004"/>
                <a:gd name="connsiteY57" fmla="*/ 326087 h 652173"/>
                <a:gd name="connsiteX58" fmla="*/ 95508 w 1075004"/>
                <a:gd name="connsiteY58" fmla="*/ 556665 h 652173"/>
                <a:gd name="connsiteX59" fmla="*/ 556664 w 1075004"/>
                <a:gd name="connsiteY59" fmla="*/ 556665 h 652173"/>
                <a:gd name="connsiteX60" fmla="*/ 634877 w 1075004"/>
                <a:gd name="connsiteY60" fmla="*/ 478452 h 652173"/>
                <a:gd name="connsiteX61" fmla="*/ 722116 w 1075004"/>
                <a:gd name="connsiteY61" fmla="*/ 478453 h 652173"/>
                <a:gd name="connsiteX62" fmla="*/ 785600 w 1075004"/>
                <a:gd name="connsiteY62" fmla="*/ 414968 h 652173"/>
                <a:gd name="connsiteX63" fmla="*/ 785600 w 1075004"/>
                <a:gd name="connsiteY63" fmla="*/ 327729 h 652173"/>
                <a:gd name="connsiteX64" fmla="*/ 893383 w 1075004"/>
                <a:gd name="connsiteY64" fmla="*/ 437430 h 652173"/>
                <a:gd name="connsiteX65" fmla="*/ 893383 w 1075004"/>
                <a:gd name="connsiteY65" fmla="*/ 214743 h 652173"/>
                <a:gd name="connsiteX66" fmla="*/ 864082 w 1075004"/>
                <a:gd name="connsiteY66" fmla="*/ 185442 h 652173"/>
                <a:gd name="connsiteX67" fmla="*/ 834781 w 1075004"/>
                <a:gd name="connsiteY67" fmla="*/ 214743 h 652173"/>
                <a:gd name="connsiteX68" fmla="*/ 834781 w 1075004"/>
                <a:gd name="connsiteY68" fmla="*/ 437431 h 652173"/>
                <a:gd name="connsiteX69" fmla="*/ 864082 w 1075004"/>
                <a:gd name="connsiteY69" fmla="*/ 466732 h 652173"/>
                <a:gd name="connsiteX70" fmla="*/ 864082 w 1075004"/>
                <a:gd name="connsiteY70" fmla="*/ 466731 h 652173"/>
                <a:gd name="connsiteX71" fmla="*/ 893383 w 1075004"/>
                <a:gd name="connsiteY71" fmla="*/ 437430 h 652173"/>
                <a:gd name="connsiteX72" fmla="*/ 984194 w 1075004"/>
                <a:gd name="connsiteY72" fmla="*/ 425710 h 652173"/>
                <a:gd name="connsiteX73" fmla="*/ 984193 w 1075004"/>
                <a:gd name="connsiteY73" fmla="*/ 226463 h 652173"/>
                <a:gd name="connsiteX74" fmla="*/ 954892 w 1075004"/>
                <a:gd name="connsiteY74" fmla="*/ 197162 h 652173"/>
                <a:gd name="connsiteX75" fmla="*/ 925591 w 1075004"/>
                <a:gd name="connsiteY75" fmla="*/ 226463 h 652173"/>
                <a:gd name="connsiteX76" fmla="*/ 925591 w 1075004"/>
                <a:gd name="connsiteY76" fmla="*/ 425710 h 652173"/>
                <a:gd name="connsiteX77" fmla="*/ 954892 w 1075004"/>
                <a:gd name="connsiteY77" fmla="*/ 455011 h 652173"/>
                <a:gd name="connsiteX78" fmla="*/ 954892 w 1075004"/>
                <a:gd name="connsiteY78" fmla="*/ 455011 h 652173"/>
                <a:gd name="connsiteX79" fmla="*/ 984194 w 1075004"/>
                <a:gd name="connsiteY79" fmla="*/ 425710 h 652173"/>
                <a:gd name="connsiteX80" fmla="*/ 1075004 w 1075004"/>
                <a:gd name="connsiteY80" fmla="*/ 402268 h 652173"/>
                <a:gd name="connsiteX81" fmla="*/ 1075003 w 1075004"/>
                <a:gd name="connsiteY81" fmla="*/ 249904 h 652173"/>
                <a:gd name="connsiteX82" fmla="*/ 1045703 w 1075004"/>
                <a:gd name="connsiteY82" fmla="*/ 220603 h 652173"/>
                <a:gd name="connsiteX83" fmla="*/ 1016401 w 1075004"/>
                <a:gd name="connsiteY83" fmla="*/ 249904 h 652173"/>
                <a:gd name="connsiteX84" fmla="*/ 1016402 w 1075004"/>
                <a:gd name="connsiteY84" fmla="*/ 402269 h 652173"/>
                <a:gd name="connsiteX85" fmla="*/ 1045703 w 1075004"/>
                <a:gd name="connsiteY85" fmla="*/ 431570 h 652173"/>
                <a:gd name="connsiteX86" fmla="*/ 1045703 w 1075004"/>
                <a:gd name="connsiteY86" fmla="*/ 431570 h 652173"/>
                <a:gd name="connsiteX87" fmla="*/ 1075004 w 1075004"/>
                <a:gd name="connsiteY87" fmla="*/ 402268 h 65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</a:cxnLst>
              <a:rect l="l" t="t" r="r" b="b"/>
              <a:pathLst>
                <a:path w="1075004" h="652173">
                  <a:moveTo>
                    <a:pt x="782320" y="253919"/>
                  </a:moveTo>
                  <a:cubicBezTo>
                    <a:pt x="781500" y="263286"/>
                    <a:pt x="773242" y="270215"/>
                    <a:pt x="763875" y="269396"/>
                  </a:cubicBezTo>
                  <a:cubicBezTo>
                    <a:pt x="649707" y="259408"/>
                    <a:pt x="535539" y="249420"/>
                    <a:pt x="421371" y="239431"/>
                  </a:cubicBezTo>
                  <a:lnTo>
                    <a:pt x="421370" y="253854"/>
                  </a:lnTo>
                  <a:lnTo>
                    <a:pt x="447078" y="253854"/>
                  </a:lnTo>
                  <a:cubicBezTo>
                    <a:pt x="456482" y="253853"/>
                    <a:pt x="464103" y="261476"/>
                    <a:pt x="464104" y="270880"/>
                  </a:cubicBezTo>
                  <a:lnTo>
                    <a:pt x="464104" y="270879"/>
                  </a:lnTo>
                  <a:cubicBezTo>
                    <a:pt x="464104" y="280282"/>
                    <a:pt x="456482" y="287905"/>
                    <a:pt x="447078" y="287905"/>
                  </a:cubicBezTo>
                  <a:cubicBezTo>
                    <a:pt x="438509" y="287905"/>
                    <a:pt x="429939" y="287904"/>
                    <a:pt x="421371" y="287905"/>
                  </a:cubicBezTo>
                  <a:lnTo>
                    <a:pt x="421371" y="311227"/>
                  </a:lnTo>
                  <a:lnTo>
                    <a:pt x="447078" y="311227"/>
                  </a:lnTo>
                  <a:cubicBezTo>
                    <a:pt x="456482" y="311227"/>
                    <a:pt x="464104" y="318850"/>
                    <a:pt x="464104" y="328253"/>
                  </a:cubicBezTo>
                  <a:lnTo>
                    <a:pt x="464104" y="328253"/>
                  </a:lnTo>
                  <a:cubicBezTo>
                    <a:pt x="464104" y="337655"/>
                    <a:pt x="456482" y="345278"/>
                    <a:pt x="447078" y="345278"/>
                  </a:cubicBezTo>
                  <a:cubicBezTo>
                    <a:pt x="438510" y="345278"/>
                    <a:pt x="429939" y="345278"/>
                    <a:pt x="421371" y="345279"/>
                  </a:cubicBezTo>
                  <a:lnTo>
                    <a:pt x="421371" y="368601"/>
                  </a:lnTo>
                  <a:lnTo>
                    <a:pt x="447078" y="368601"/>
                  </a:lnTo>
                  <a:cubicBezTo>
                    <a:pt x="456482" y="368601"/>
                    <a:pt x="464104" y="376223"/>
                    <a:pt x="464104" y="385627"/>
                  </a:cubicBezTo>
                  <a:lnTo>
                    <a:pt x="464104" y="385627"/>
                  </a:lnTo>
                  <a:cubicBezTo>
                    <a:pt x="464104" y="395030"/>
                    <a:pt x="456481" y="402652"/>
                    <a:pt x="447079" y="402652"/>
                  </a:cubicBezTo>
                  <a:cubicBezTo>
                    <a:pt x="438509" y="402652"/>
                    <a:pt x="429940" y="402652"/>
                    <a:pt x="421371" y="402652"/>
                  </a:cubicBezTo>
                  <a:lnTo>
                    <a:pt x="421370" y="417162"/>
                  </a:lnTo>
                  <a:lnTo>
                    <a:pt x="762267" y="381332"/>
                  </a:lnTo>
                  <a:cubicBezTo>
                    <a:pt x="771619" y="380350"/>
                    <a:pt x="779997" y="387134"/>
                    <a:pt x="780979" y="396485"/>
                  </a:cubicBezTo>
                  <a:cubicBezTo>
                    <a:pt x="781963" y="405837"/>
                    <a:pt x="775179" y="414214"/>
                    <a:pt x="765828" y="415197"/>
                  </a:cubicBezTo>
                  <a:cubicBezTo>
                    <a:pt x="649182" y="427457"/>
                    <a:pt x="532538" y="439718"/>
                    <a:pt x="415893" y="451977"/>
                  </a:cubicBezTo>
                  <a:cubicBezTo>
                    <a:pt x="406541" y="452960"/>
                    <a:pt x="398164" y="446176"/>
                    <a:pt x="397181" y="436824"/>
                  </a:cubicBezTo>
                  <a:cubicBezTo>
                    <a:pt x="396959" y="434720"/>
                    <a:pt x="397132" y="432665"/>
                    <a:pt x="398889" y="431060"/>
                  </a:cubicBezTo>
                  <a:lnTo>
                    <a:pt x="398669" y="430530"/>
                  </a:lnTo>
                  <a:lnTo>
                    <a:pt x="398669" y="402652"/>
                  </a:lnTo>
                  <a:lnTo>
                    <a:pt x="372962" y="402653"/>
                  </a:lnTo>
                  <a:cubicBezTo>
                    <a:pt x="363559" y="402653"/>
                    <a:pt x="355936" y="395031"/>
                    <a:pt x="355936" y="385627"/>
                  </a:cubicBezTo>
                  <a:cubicBezTo>
                    <a:pt x="355936" y="376224"/>
                    <a:pt x="363558" y="368601"/>
                    <a:pt x="372962" y="368601"/>
                  </a:cubicBezTo>
                  <a:lnTo>
                    <a:pt x="398669" y="368601"/>
                  </a:lnTo>
                  <a:lnTo>
                    <a:pt x="398669" y="345279"/>
                  </a:lnTo>
                  <a:lnTo>
                    <a:pt x="372962" y="345279"/>
                  </a:lnTo>
                  <a:cubicBezTo>
                    <a:pt x="363559" y="345278"/>
                    <a:pt x="355937" y="337656"/>
                    <a:pt x="355936" y="328253"/>
                  </a:cubicBezTo>
                  <a:cubicBezTo>
                    <a:pt x="355937" y="318850"/>
                    <a:pt x="363559" y="311227"/>
                    <a:pt x="372962" y="311228"/>
                  </a:cubicBezTo>
                  <a:lnTo>
                    <a:pt x="398669" y="311227"/>
                  </a:lnTo>
                  <a:lnTo>
                    <a:pt x="398669" y="287905"/>
                  </a:lnTo>
                  <a:lnTo>
                    <a:pt x="372962" y="287905"/>
                  </a:lnTo>
                  <a:cubicBezTo>
                    <a:pt x="363559" y="287905"/>
                    <a:pt x="355936" y="280283"/>
                    <a:pt x="355936" y="270880"/>
                  </a:cubicBezTo>
                  <a:cubicBezTo>
                    <a:pt x="355936" y="261476"/>
                    <a:pt x="363559" y="253854"/>
                    <a:pt x="372962" y="253854"/>
                  </a:cubicBezTo>
                  <a:lnTo>
                    <a:pt x="398669" y="253854"/>
                  </a:lnTo>
                  <a:lnTo>
                    <a:pt x="398669" y="226224"/>
                  </a:lnTo>
                  <a:cubicBezTo>
                    <a:pt x="398669" y="225699"/>
                    <a:pt x="398705" y="225182"/>
                    <a:pt x="399282" y="224745"/>
                  </a:cubicBezTo>
                  <a:lnTo>
                    <a:pt x="397875" y="220285"/>
                  </a:lnTo>
                  <a:cubicBezTo>
                    <a:pt x="398695" y="210917"/>
                    <a:pt x="406953" y="203988"/>
                    <a:pt x="416320" y="204807"/>
                  </a:cubicBezTo>
                  <a:lnTo>
                    <a:pt x="766843" y="235474"/>
                  </a:lnTo>
                  <a:cubicBezTo>
                    <a:pt x="776210" y="236294"/>
                    <a:pt x="783139" y="244551"/>
                    <a:pt x="782320" y="253919"/>
                  </a:cubicBezTo>
                  <a:close/>
                  <a:moveTo>
                    <a:pt x="787242" y="326087"/>
                  </a:moveTo>
                  <a:lnTo>
                    <a:pt x="785600" y="324445"/>
                  </a:lnTo>
                  <a:lnTo>
                    <a:pt x="785600" y="237207"/>
                  </a:lnTo>
                  <a:cubicBezTo>
                    <a:pt x="785600" y="202145"/>
                    <a:pt x="757177" y="173722"/>
                    <a:pt x="722115" y="173722"/>
                  </a:cubicBezTo>
                  <a:lnTo>
                    <a:pt x="634876" y="173722"/>
                  </a:lnTo>
                  <a:cubicBezTo>
                    <a:pt x="608805" y="147651"/>
                    <a:pt x="582735" y="121579"/>
                    <a:pt x="556664" y="95509"/>
                  </a:cubicBezTo>
                  <a:cubicBezTo>
                    <a:pt x="429319" y="-31836"/>
                    <a:pt x="222853" y="-31836"/>
                    <a:pt x="95508" y="95509"/>
                  </a:cubicBezTo>
                  <a:cubicBezTo>
                    <a:pt x="31836" y="159181"/>
                    <a:pt x="0" y="242634"/>
                    <a:pt x="0" y="326087"/>
                  </a:cubicBezTo>
                  <a:cubicBezTo>
                    <a:pt x="0" y="409540"/>
                    <a:pt x="31836" y="492992"/>
                    <a:pt x="95508" y="556665"/>
                  </a:cubicBezTo>
                  <a:cubicBezTo>
                    <a:pt x="222853" y="684010"/>
                    <a:pt x="429320" y="684010"/>
                    <a:pt x="556664" y="556665"/>
                  </a:cubicBezTo>
                  <a:lnTo>
                    <a:pt x="634877" y="478452"/>
                  </a:lnTo>
                  <a:lnTo>
                    <a:pt x="722116" y="478453"/>
                  </a:lnTo>
                  <a:cubicBezTo>
                    <a:pt x="757178" y="478452"/>
                    <a:pt x="785600" y="450029"/>
                    <a:pt x="785600" y="414968"/>
                  </a:cubicBezTo>
                  <a:lnTo>
                    <a:pt x="785600" y="327729"/>
                  </a:lnTo>
                  <a:close/>
                  <a:moveTo>
                    <a:pt x="893383" y="437430"/>
                  </a:moveTo>
                  <a:lnTo>
                    <a:pt x="893383" y="214743"/>
                  </a:lnTo>
                  <a:cubicBezTo>
                    <a:pt x="893383" y="198561"/>
                    <a:pt x="880265" y="185442"/>
                    <a:pt x="864082" y="185442"/>
                  </a:cubicBezTo>
                  <a:cubicBezTo>
                    <a:pt x="847899" y="185442"/>
                    <a:pt x="834781" y="198561"/>
                    <a:pt x="834781" y="214743"/>
                  </a:cubicBezTo>
                  <a:lnTo>
                    <a:pt x="834781" y="437431"/>
                  </a:lnTo>
                  <a:cubicBezTo>
                    <a:pt x="834781" y="453613"/>
                    <a:pt x="847900" y="466732"/>
                    <a:pt x="864082" y="466732"/>
                  </a:cubicBezTo>
                  <a:lnTo>
                    <a:pt x="864082" y="466731"/>
                  </a:lnTo>
                  <a:cubicBezTo>
                    <a:pt x="880265" y="466731"/>
                    <a:pt x="893383" y="453613"/>
                    <a:pt x="893383" y="437430"/>
                  </a:cubicBezTo>
                  <a:close/>
                  <a:moveTo>
                    <a:pt x="984194" y="425710"/>
                  </a:moveTo>
                  <a:lnTo>
                    <a:pt x="984193" y="226463"/>
                  </a:lnTo>
                  <a:cubicBezTo>
                    <a:pt x="984193" y="210281"/>
                    <a:pt x="971075" y="197163"/>
                    <a:pt x="954892" y="197162"/>
                  </a:cubicBezTo>
                  <a:cubicBezTo>
                    <a:pt x="938710" y="197163"/>
                    <a:pt x="925591" y="210281"/>
                    <a:pt x="925591" y="226463"/>
                  </a:cubicBezTo>
                  <a:lnTo>
                    <a:pt x="925591" y="425710"/>
                  </a:lnTo>
                  <a:cubicBezTo>
                    <a:pt x="925591" y="441893"/>
                    <a:pt x="938710" y="455011"/>
                    <a:pt x="954892" y="455011"/>
                  </a:cubicBezTo>
                  <a:lnTo>
                    <a:pt x="954892" y="455011"/>
                  </a:lnTo>
                  <a:cubicBezTo>
                    <a:pt x="971075" y="455011"/>
                    <a:pt x="984194" y="441892"/>
                    <a:pt x="984194" y="425710"/>
                  </a:cubicBezTo>
                  <a:close/>
                  <a:moveTo>
                    <a:pt x="1075004" y="402268"/>
                  </a:moveTo>
                  <a:lnTo>
                    <a:pt x="1075003" y="249904"/>
                  </a:lnTo>
                  <a:cubicBezTo>
                    <a:pt x="1075003" y="233721"/>
                    <a:pt x="1061885" y="220603"/>
                    <a:pt x="1045703" y="220603"/>
                  </a:cubicBezTo>
                  <a:cubicBezTo>
                    <a:pt x="1029520" y="220603"/>
                    <a:pt x="1016401" y="233721"/>
                    <a:pt x="1016401" y="249904"/>
                  </a:cubicBezTo>
                  <a:lnTo>
                    <a:pt x="1016402" y="402269"/>
                  </a:lnTo>
                  <a:cubicBezTo>
                    <a:pt x="1016402" y="418451"/>
                    <a:pt x="1029520" y="431570"/>
                    <a:pt x="1045703" y="431570"/>
                  </a:cubicBezTo>
                  <a:lnTo>
                    <a:pt x="1045703" y="431570"/>
                  </a:lnTo>
                  <a:cubicBezTo>
                    <a:pt x="1061885" y="431570"/>
                    <a:pt x="1075004" y="418451"/>
                    <a:pt x="1075004" y="402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5001147" y="756212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accent1"/>
                </a:solidFill>
                <a:cs typeface="Arial" panose="020B0604020202020204" pitchFamily="34" charset="0"/>
              </a:rPr>
              <a:t>INFOGRAPHIC</a:t>
            </a:r>
            <a:r>
              <a:rPr lang="en-US" altLang="ko-KR" sz="5400" dirty="0">
                <a:solidFill>
                  <a:schemeClr val="tx1">
                    <a:lumMod val="85000"/>
                    <a:lumOff val="15000"/>
                  </a:schemeClr>
                </a:solidFill>
                <a:cs typeface="Arial" panose="020B0604020202020204" pitchFamily="34" charset="0"/>
              </a:rPr>
              <a:t> STYLE</a:t>
            </a:r>
            <a:endParaRPr lang="ko-KR" altLang="en-US" sz="5400" dirty="0">
              <a:solidFill>
                <a:schemeClr val="tx1">
                  <a:lumMod val="85000"/>
                  <a:lumOff val="1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995351" y="1636256"/>
            <a:ext cx="61636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anose="020B0604020202020204" pitchFamily="34" charset="0"/>
              </a:rPr>
              <a:t>Get a modern PowerPoint  Presentation that is beautifully designed. </a:t>
            </a:r>
            <a:r>
              <a:rPr lang="en-US" altLang="ko-KR" sz="1200" dirty="0">
                <a:ea typeface="FZShuTi" pitchFamily="2" charset="-122"/>
                <a:cs typeface="Arial" panose="020B0604020202020204" pitchFamily="34" charset="0"/>
              </a:rPr>
              <a:t>I hope and I believe that this Template will your Time.</a:t>
            </a:r>
            <a:endParaRPr lang="en-US" altLang="ko-KR" sz="1200" dirty="0"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29473" y="2078744"/>
            <a:ext cx="1312726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6000" b="1" dirty="0">
                <a:solidFill>
                  <a:schemeClr val="accent3"/>
                </a:solidFill>
                <a:cs typeface="Arial" panose="020B0604020202020204" pitchFamily="34" charset="0"/>
              </a:rPr>
              <a:t>80</a:t>
            </a:r>
            <a:r>
              <a:rPr lang="en-US" altLang="ko-KR" sz="2400" b="1" dirty="0">
                <a:solidFill>
                  <a:schemeClr val="accent3"/>
                </a:solidFill>
                <a:cs typeface="Arial" panose="020B0604020202020204" pitchFamily="34" charset="0"/>
              </a:rPr>
              <a:t>%</a:t>
            </a:r>
            <a:endParaRPr lang="ko-KR" altLang="en-US" sz="2400" b="1" dirty="0">
              <a:solidFill>
                <a:schemeClr val="accent3"/>
              </a:solidFill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321584" y="2314426"/>
            <a:ext cx="50827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accent1"/>
                </a:solidFill>
                <a:cs typeface="Arial" panose="020B0604020202020204" pitchFamily="34" charset="0"/>
              </a:rPr>
              <a:t>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23" name="Rectangle: Rounded Corners 22"/>
          <p:cNvSpPr/>
          <p:nvPr/>
        </p:nvSpPr>
        <p:spPr>
          <a:xfrm>
            <a:off x="5202687" y="4300714"/>
            <a:ext cx="630776" cy="630776"/>
          </a:xfrm>
          <a:prstGeom prst="roundRect">
            <a:avLst/>
          </a:prstGeom>
          <a:solidFill>
            <a:schemeClr val="accent2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4" name="Rectangle: Rounded Corners 23"/>
          <p:cNvSpPr/>
          <p:nvPr/>
        </p:nvSpPr>
        <p:spPr>
          <a:xfrm>
            <a:off x="5202687" y="5419466"/>
            <a:ext cx="630776" cy="630776"/>
          </a:xfrm>
          <a:prstGeom prst="roundRect">
            <a:avLst/>
          </a:prstGeom>
          <a:solidFill>
            <a:schemeClr val="accent4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sp>
        <p:nvSpPr>
          <p:cNvPr id="25" name="Rectangle: Rounded Corners 24"/>
          <p:cNvSpPr/>
          <p:nvPr/>
        </p:nvSpPr>
        <p:spPr>
          <a:xfrm>
            <a:off x="5202687" y="3133703"/>
            <a:ext cx="630776" cy="630776"/>
          </a:xfrm>
          <a:prstGeom prst="roundRect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grpSp>
        <p:nvGrpSpPr>
          <p:cNvPr id="26" name="Group 25"/>
          <p:cNvGrpSpPr/>
          <p:nvPr/>
        </p:nvGrpSpPr>
        <p:grpSpPr>
          <a:xfrm>
            <a:off x="6164340" y="4249169"/>
            <a:ext cx="5239961" cy="733867"/>
            <a:chOff x="1758834" y="1773770"/>
            <a:chExt cx="2741158" cy="733867"/>
          </a:xfrm>
        </p:grpSpPr>
        <p:sp>
          <p:nvSpPr>
            <p:cNvPr id="27" name="TextBox 26"/>
            <p:cNvSpPr txBox="1"/>
            <p:nvPr/>
          </p:nvSpPr>
          <p:spPr>
            <a:xfrm>
              <a:off x="1758834" y="2045972"/>
              <a:ext cx="2741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anose="020B0604020202020204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758834" y="1773770"/>
              <a:ext cx="27411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6164340" y="5367921"/>
            <a:ext cx="5239961" cy="733867"/>
            <a:chOff x="1758834" y="1773770"/>
            <a:chExt cx="2741158" cy="733867"/>
          </a:xfrm>
        </p:grpSpPr>
        <p:sp>
          <p:nvSpPr>
            <p:cNvPr id="30" name="TextBox 29"/>
            <p:cNvSpPr txBox="1"/>
            <p:nvPr/>
          </p:nvSpPr>
          <p:spPr>
            <a:xfrm>
              <a:off x="1758834" y="2045972"/>
              <a:ext cx="2741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anose="020B0604020202020204" pitchFamily="34" charset="0"/>
                </a:rPr>
                <a:t>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758834" y="1773770"/>
              <a:ext cx="27411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164340" y="3082158"/>
            <a:ext cx="5239961" cy="733867"/>
            <a:chOff x="1758834" y="1773770"/>
            <a:chExt cx="2741158" cy="733867"/>
          </a:xfrm>
        </p:grpSpPr>
        <p:sp>
          <p:nvSpPr>
            <p:cNvPr id="33" name="TextBox 32"/>
            <p:cNvSpPr txBox="1"/>
            <p:nvPr/>
          </p:nvSpPr>
          <p:spPr>
            <a:xfrm>
              <a:off x="1758834" y="2045972"/>
              <a:ext cx="274115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anose="020B0604020202020204" pitchFamily="34" charset="0"/>
                </a:rPr>
                <a:t> Easy to change colors, photos.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  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758834" y="1773770"/>
              <a:ext cx="274115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Contents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5" name="Rounded Rectangle 27"/>
          <p:cNvSpPr/>
          <p:nvPr/>
        </p:nvSpPr>
        <p:spPr>
          <a:xfrm>
            <a:off x="5359503" y="3327286"/>
            <a:ext cx="317145" cy="243610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6" name="Rounded Rectangle 7"/>
          <p:cNvSpPr/>
          <p:nvPr/>
        </p:nvSpPr>
        <p:spPr>
          <a:xfrm>
            <a:off x="5356857" y="4476973"/>
            <a:ext cx="322437" cy="278259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7" name="Round Same Side Corner Rectangle 36"/>
          <p:cNvSpPr/>
          <p:nvPr/>
        </p:nvSpPr>
        <p:spPr>
          <a:xfrm>
            <a:off x="5354265" y="5605343"/>
            <a:ext cx="327620" cy="259022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8199857" y="5003857"/>
            <a:ext cx="2700000" cy="1008112"/>
          </a:xfrm>
          <a:prstGeom prst="rect">
            <a:avLst/>
          </a:prstGeom>
          <a:noFill/>
          <a:ln w="38100">
            <a:solidFill>
              <a:srgbClr val="EE3078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" name="Rectangle 4"/>
          <p:cNvSpPr/>
          <p:nvPr/>
        </p:nvSpPr>
        <p:spPr>
          <a:xfrm>
            <a:off x="4817010" y="5003857"/>
            <a:ext cx="2700000" cy="1008112"/>
          </a:xfrm>
          <a:prstGeom prst="rect">
            <a:avLst/>
          </a:prstGeom>
          <a:noFill/>
          <a:ln w="38100">
            <a:solidFill>
              <a:srgbClr val="03A1A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5"/>
          <p:cNvSpPr/>
          <p:nvPr/>
        </p:nvSpPr>
        <p:spPr>
          <a:xfrm>
            <a:off x="4439016" y="5131532"/>
            <a:ext cx="752762" cy="752762"/>
          </a:xfrm>
          <a:prstGeom prst="rect">
            <a:avLst/>
          </a:prstGeom>
          <a:solidFill>
            <a:srgbClr val="03A1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Rectangle 6"/>
          <p:cNvSpPr/>
          <p:nvPr/>
        </p:nvSpPr>
        <p:spPr>
          <a:xfrm>
            <a:off x="7822626" y="5131533"/>
            <a:ext cx="752762" cy="752762"/>
          </a:xfrm>
          <a:prstGeom prst="rect">
            <a:avLst/>
          </a:prstGeom>
          <a:solidFill>
            <a:srgbClr val="EE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8" name="Group 7"/>
          <p:cNvGrpSpPr/>
          <p:nvPr/>
        </p:nvGrpSpPr>
        <p:grpSpPr>
          <a:xfrm>
            <a:off x="5300683" y="5070638"/>
            <a:ext cx="2098288" cy="876790"/>
            <a:chOff x="3131840" y="2220253"/>
            <a:chExt cx="3096344" cy="876790"/>
          </a:xfrm>
        </p:grpSpPr>
        <p:sp>
          <p:nvSpPr>
            <p:cNvPr id="9" name="TextBox 8"/>
            <p:cNvSpPr txBox="1"/>
            <p:nvPr/>
          </p:nvSpPr>
          <p:spPr>
            <a:xfrm>
              <a:off x="3131840" y="2220253"/>
              <a:ext cx="309634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3131840" y="245071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709357" y="5062873"/>
            <a:ext cx="2098288" cy="876790"/>
            <a:chOff x="3131840" y="2220253"/>
            <a:chExt cx="3096344" cy="876790"/>
          </a:xfrm>
        </p:grpSpPr>
        <p:sp>
          <p:nvSpPr>
            <p:cNvPr id="12" name="TextBox 11"/>
            <p:cNvSpPr txBox="1"/>
            <p:nvPr/>
          </p:nvSpPr>
          <p:spPr>
            <a:xfrm>
              <a:off x="3131840" y="2220253"/>
              <a:ext cx="3096344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131840" y="2450712"/>
              <a:ext cx="309634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4" name="Donut 39"/>
          <p:cNvSpPr/>
          <p:nvPr/>
        </p:nvSpPr>
        <p:spPr>
          <a:xfrm>
            <a:off x="8019857" y="5326995"/>
            <a:ext cx="360000" cy="360000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5" name="Oval 21"/>
          <p:cNvSpPr>
            <a:spLocks noChangeAspect="1"/>
          </p:cNvSpPr>
          <p:nvPr/>
        </p:nvSpPr>
        <p:spPr>
          <a:xfrm>
            <a:off x="4641823" y="5344984"/>
            <a:ext cx="336743" cy="33955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6" name="TextBox 15"/>
          <p:cNvSpPr txBox="1"/>
          <p:nvPr/>
        </p:nvSpPr>
        <p:spPr>
          <a:xfrm>
            <a:off x="7655668" y="952241"/>
            <a:ext cx="4084617" cy="166199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pPr algn="r"/>
            <a:r>
              <a:rPr lang="en-US" altLang="ko-KR" sz="3600" dirty="0"/>
              <a:t>We </a:t>
            </a:r>
            <a:r>
              <a:rPr lang="en-US" altLang="ko-KR" sz="3600" dirty="0">
                <a:solidFill>
                  <a:srgbClr val="003399"/>
                </a:solidFill>
              </a:rPr>
              <a:t>Create</a:t>
            </a:r>
          </a:p>
          <a:p>
            <a:pPr algn="r"/>
            <a:r>
              <a:rPr lang="en-US" altLang="ko-KR" sz="3600" dirty="0"/>
              <a:t>Quality</a:t>
            </a:r>
            <a:r>
              <a:rPr lang="en-US" altLang="ko-KR" sz="3600" dirty="0">
                <a:solidFill>
                  <a:schemeClr val="accent3"/>
                </a:solidFill>
              </a:rPr>
              <a:t> </a:t>
            </a:r>
            <a:r>
              <a:rPr lang="en-US" altLang="ko-KR" sz="3600" dirty="0">
                <a:solidFill>
                  <a:srgbClr val="003399"/>
                </a:solidFill>
              </a:rPr>
              <a:t>Professional </a:t>
            </a:r>
          </a:p>
          <a:p>
            <a:pPr algn="r"/>
            <a:r>
              <a:rPr lang="en-US" altLang="ko-KR" sz="3600" dirty="0"/>
              <a:t>PPT Presentation</a:t>
            </a:r>
            <a:endParaRPr lang="ko-KR" altLang="en-US" sz="3600" dirty="0"/>
          </a:p>
        </p:txBody>
      </p:sp>
      <p:sp>
        <p:nvSpPr>
          <p:cNvPr id="17" name="TextBox 16"/>
          <p:cNvSpPr txBox="1"/>
          <p:nvPr/>
        </p:nvSpPr>
        <p:spPr>
          <a:xfrm>
            <a:off x="6953429" y="3149420"/>
            <a:ext cx="47868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cs typeface="Arial" panose="020B0604020202020204" pitchFamily="34" charset="0"/>
              </a:rPr>
              <a:t>Get a modern PowerPoint  Presentation that is beautifully designed. I hope and I believe that this Template will your Time. </a:t>
            </a:r>
            <a:r>
              <a:rPr lang="en-US" altLang="ko-KR" sz="1200" dirty="0">
                <a:ea typeface="FZShuTi" pitchFamily="2" charset="-122"/>
                <a:cs typeface="Arial" panose="020B0604020202020204" pitchFamily="34" charset="0"/>
              </a:rPr>
              <a:t>Easy to change colors, photos. </a:t>
            </a:r>
            <a:r>
              <a:rPr lang="en-US" altLang="ko-KR" sz="1200" dirty="0">
                <a:cs typeface="Arial" panose="020B0604020202020204" pitchFamily="34" charset="0"/>
              </a:rPr>
              <a:t>You can simply impress your audience and add a unique zing and appeal to your Presentations. </a:t>
            </a:r>
            <a:r>
              <a:rPr lang="en-US" altLang="ko-KR" sz="1200" dirty="0">
                <a:ea typeface="FZShuTi" pitchFamily="2" charset="-122"/>
                <a:cs typeface="Arial" panose="020B0604020202020204" pitchFamily="34" charset="0"/>
              </a:rPr>
              <a:t>Easy to change colors, photos.</a:t>
            </a:r>
            <a:endParaRPr lang="en-US" altLang="ko-KR" sz="1200" dirty="0">
              <a:cs typeface="Arial" panose="020B0604020202020204" pitchFamily="34" charset="0"/>
            </a:endParaRPr>
          </a:p>
          <a:p>
            <a:pPr algn="r"/>
            <a:endParaRPr lang="en-US" altLang="ko-KR" sz="1200" dirty="0">
              <a:cs typeface="Arial" panose="020B0604020202020204" pitchFamily="34" charset="0"/>
            </a:endParaRPr>
          </a:p>
          <a:p>
            <a:pPr algn="r"/>
            <a:r>
              <a:rPr lang="en-US" altLang="ko-KR" sz="1200" dirty="0">
                <a:cs typeface="Arial" panose="020B0604020202020204" pitchFamily="34" charset="0"/>
              </a:rPr>
              <a:t>You can simply impress your audience and add a unique zing and appeal to your Presentations.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 txBox="1"/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INFOGRAPHIC STYLE</a:t>
            </a:r>
          </a:p>
        </p:txBody>
      </p:sp>
      <p:sp>
        <p:nvSpPr>
          <p:cNvPr id="5" name="Rectangle 4"/>
          <p:cNvSpPr/>
          <p:nvPr/>
        </p:nvSpPr>
        <p:spPr>
          <a:xfrm>
            <a:off x="10819427" y="1595427"/>
            <a:ext cx="468000" cy="451367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Rectangle 33"/>
          <p:cNvSpPr/>
          <p:nvPr/>
        </p:nvSpPr>
        <p:spPr>
          <a:xfrm>
            <a:off x="5181601" y="1235426"/>
            <a:ext cx="6105827" cy="360000"/>
          </a:xfrm>
          <a:custGeom>
            <a:avLst/>
            <a:gdLst/>
            <a:ahLst/>
            <a:cxnLst/>
            <a:rect l="l" t="t" r="r" b="b"/>
            <a:pathLst>
              <a:path w="4813081" h="360000">
                <a:moveTo>
                  <a:pt x="0" y="0"/>
                </a:moveTo>
                <a:lnTo>
                  <a:pt x="4453081" y="0"/>
                </a:lnTo>
                <a:lnTo>
                  <a:pt x="4813081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" name="Isosceles Triangle 6"/>
          <p:cNvSpPr/>
          <p:nvPr/>
        </p:nvSpPr>
        <p:spPr>
          <a:xfrm rot="16200000">
            <a:off x="4646879" y="1166630"/>
            <a:ext cx="577208" cy="497592"/>
          </a:xfrm>
          <a:prstGeom prst="triangl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8" name="Group 7"/>
          <p:cNvGrpSpPr/>
          <p:nvPr/>
        </p:nvGrpSpPr>
        <p:grpSpPr>
          <a:xfrm>
            <a:off x="595447" y="1077404"/>
            <a:ext cx="3794673" cy="678692"/>
            <a:chOff x="803640" y="3362835"/>
            <a:chExt cx="2059657" cy="678692"/>
          </a:xfrm>
        </p:grpSpPr>
        <p:sp>
          <p:nvSpPr>
            <p:cNvPr id="9" name="TextBox 8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5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accent5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11" name="Rectangle 10"/>
          <p:cNvSpPr/>
          <p:nvPr/>
        </p:nvSpPr>
        <p:spPr>
          <a:xfrm>
            <a:off x="10195821" y="2463753"/>
            <a:ext cx="468000" cy="364534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Rectangle 11"/>
          <p:cNvSpPr/>
          <p:nvPr/>
        </p:nvSpPr>
        <p:spPr>
          <a:xfrm>
            <a:off x="9572216" y="3332080"/>
            <a:ext cx="468000" cy="277701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Rectangle 12"/>
          <p:cNvSpPr/>
          <p:nvPr/>
        </p:nvSpPr>
        <p:spPr>
          <a:xfrm>
            <a:off x="8948611" y="4191985"/>
            <a:ext cx="468000" cy="191711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4" name="Group 13"/>
          <p:cNvGrpSpPr/>
          <p:nvPr/>
        </p:nvGrpSpPr>
        <p:grpSpPr>
          <a:xfrm>
            <a:off x="1275596" y="1952132"/>
            <a:ext cx="3794673" cy="678692"/>
            <a:chOff x="803640" y="3362835"/>
            <a:chExt cx="2059657" cy="678692"/>
          </a:xfrm>
        </p:grpSpPr>
        <p:sp>
          <p:nvSpPr>
            <p:cNvPr id="15" name="TextBox 14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4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accent4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1955745" y="2826860"/>
            <a:ext cx="3794673" cy="678692"/>
            <a:chOff x="803640" y="3362835"/>
            <a:chExt cx="2059657" cy="678692"/>
          </a:xfrm>
        </p:grpSpPr>
        <p:sp>
          <p:nvSpPr>
            <p:cNvPr id="18" name="TextBox 17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3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635894" y="3701588"/>
            <a:ext cx="3794673" cy="678692"/>
            <a:chOff x="803640" y="3362835"/>
            <a:chExt cx="2059657" cy="678692"/>
          </a:xfrm>
        </p:grpSpPr>
        <p:sp>
          <p:nvSpPr>
            <p:cNvPr id="21" name="TextBox 20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>
                  <a:solidFill>
                    <a:schemeClr val="accent2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accent2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316043" y="4576315"/>
            <a:ext cx="3794673" cy="678692"/>
            <a:chOff x="803640" y="3362835"/>
            <a:chExt cx="2059657" cy="678692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579862"/>
              <a:ext cx="205965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accent1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6" name="Rectangle 55"/>
          <p:cNvSpPr/>
          <p:nvPr/>
        </p:nvSpPr>
        <p:spPr>
          <a:xfrm>
            <a:off x="5869218" y="2103753"/>
            <a:ext cx="4794604" cy="360000"/>
          </a:xfrm>
          <a:custGeom>
            <a:avLst/>
            <a:gdLst/>
            <a:ahLst/>
            <a:cxnLst/>
            <a:rect l="l" t="t" r="r" b="b"/>
            <a:pathLst>
              <a:path w="3800189" h="360000">
                <a:moveTo>
                  <a:pt x="0" y="0"/>
                </a:moveTo>
                <a:lnTo>
                  <a:pt x="3440189" y="0"/>
                </a:lnTo>
                <a:lnTo>
                  <a:pt x="3800189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Isosceles Triangle 26"/>
          <p:cNvSpPr/>
          <p:nvPr/>
        </p:nvSpPr>
        <p:spPr>
          <a:xfrm rot="16200000">
            <a:off x="5331817" y="2041689"/>
            <a:ext cx="577208" cy="497592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Rectangle 57"/>
          <p:cNvSpPr/>
          <p:nvPr/>
        </p:nvSpPr>
        <p:spPr>
          <a:xfrm>
            <a:off x="6554156" y="2972080"/>
            <a:ext cx="3486061" cy="360000"/>
          </a:xfrm>
          <a:custGeom>
            <a:avLst/>
            <a:gdLst/>
            <a:ahLst/>
            <a:cxnLst/>
            <a:rect l="l" t="t" r="r" b="b"/>
            <a:pathLst>
              <a:path w="2655012" h="360000">
                <a:moveTo>
                  <a:pt x="0" y="0"/>
                </a:moveTo>
                <a:lnTo>
                  <a:pt x="2295012" y="0"/>
                </a:lnTo>
                <a:lnTo>
                  <a:pt x="2655012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Isosceles Triangle 28"/>
          <p:cNvSpPr/>
          <p:nvPr/>
        </p:nvSpPr>
        <p:spPr>
          <a:xfrm rot="16200000">
            <a:off x="6016755" y="2916748"/>
            <a:ext cx="577208" cy="497592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0" name="Rectangle 59"/>
          <p:cNvSpPr/>
          <p:nvPr/>
        </p:nvSpPr>
        <p:spPr>
          <a:xfrm>
            <a:off x="7239094" y="3840407"/>
            <a:ext cx="2177518" cy="360000"/>
          </a:xfrm>
          <a:custGeom>
            <a:avLst/>
            <a:gdLst/>
            <a:ahLst/>
            <a:cxnLst/>
            <a:rect l="l" t="t" r="r" b="b"/>
            <a:pathLst>
              <a:path w="1611982" h="360000">
                <a:moveTo>
                  <a:pt x="0" y="0"/>
                </a:moveTo>
                <a:lnTo>
                  <a:pt x="1251982" y="0"/>
                </a:lnTo>
                <a:lnTo>
                  <a:pt x="1611982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Isosceles Triangle 30"/>
          <p:cNvSpPr/>
          <p:nvPr/>
        </p:nvSpPr>
        <p:spPr>
          <a:xfrm rot="16200000">
            <a:off x="6701693" y="3791807"/>
            <a:ext cx="577208" cy="497592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2" name="Rectangle 61"/>
          <p:cNvSpPr/>
          <p:nvPr/>
        </p:nvSpPr>
        <p:spPr>
          <a:xfrm>
            <a:off x="7889926" y="4708734"/>
            <a:ext cx="903081" cy="423011"/>
          </a:xfrm>
          <a:custGeom>
            <a:avLst/>
            <a:gdLst/>
            <a:ahLst/>
            <a:cxnLst/>
            <a:rect l="l" t="t" r="r" b="b"/>
            <a:pathLst>
              <a:path w="640960" h="360000">
                <a:moveTo>
                  <a:pt x="0" y="0"/>
                </a:moveTo>
                <a:lnTo>
                  <a:pt x="280960" y="0"/>
                </a:lnTo>
                <a:lnTo>
                  <a:pt x="640960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Isosceles Triangle 32"/>
          <p:cNvSpPr/>
          <p:nvPr/>
        </p:nvSpPr>
        <p:spPr>
          <a:xfrm rot="16200000">
            <a:off x="7386632" y="4666866"/>
            <a:ext cx="577208" cy="497592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Rectangle 33"/>
          <p:cNvSpPr/>
          <p:nvPr/>
        </p:nvSpPr>
        <p:spPr>
          <a:xfrm>
            <a:off x="8325006" y="5131745"/>
            <a:ext cx="468000" cy="97735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 txBox="1"/>
          <p:nvPr/>
        </p:nvSpPr>
        <p:spPr>
          <a:xfrm>
            <a:off x="200699" y="308801"/>
            <a:ext cx="11573197" cy="7242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INFOGRAPHIC STYLE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713744" y="4717066"/>
            <a:ext cx="2799523" cy="863358"/>
            <a:chOff x="803640" y="3362835"/>
            <a:chExt cx="2059657" cy="863358"/>
          </a:xfrm>
        </p:grpSpPr>
        <p:sp>
          <p:nvSpPr>
            <p:cNvPr id="6" name="TextBox 5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715205" y="1276345"/>
            <a:ext cx="2799523" cy="863358"/>
            <a:chOff x="803640" y="3362835"/>
            <a:chExt cx="2059657" cy="863358"/>
          </a:xfrm>
        </p:grpSpPr>
        <p:sp>
          <p:nvSpPr>
            <p:cNvPr id="9" name="TextBox 8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421886" y="2136525"/>
            <a:ext cx="2792366" cy="863358"/>
            <a:chOff x="803640" y="3362835"/>
            <a:chExt cx="2059657" cy="863358"/>
          </a:xfrm>
        </p:grpSpPr>
        <p:sp>
          <p:nvSpPr>
            <p:cNvPr id="12" name="TextBox 11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8421886" y="3856885"/>
            <a:ext cx="2792366" cy="863358"/>
            <a:chOff x="803640" y="3362835"/>
            <a:chExt cx="2059657" cy="863358"/>
          </a:xfrm>
        </p:grpSpPr>
        <p:sp>
          <p:nvSpPr>
            <p:cNvPr id="15" name="TextBox 14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713744" y="2996705"/>
            <a:ext cx="2799523" cy="863358"/>
            <a:chOff x="803640" y="3362835"/>
            <a:chExt cx="2059657" cy="863358"/>
          </a:xfrm>
        </p:grpSpPr>
        <p:sp>
          <p:nvSpPr>
            <p:cNvPr id="18" name="TextBox 17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cxnSp>
        <p:nvCxnSpPr>
          <p:cNvPr id="20" name="Elbow Connector 47"/>
          <p:cNvCxnSpPr>
            <a:endCxn id="19" idx="3"/>
          </p:cNvCxnSpPr>
          <p:nvPr/>
        </p:nvCxnSpPr>
        <p:spPr>
          <a:xfrm rot="10800000">
            <a:off x="3513268" y="3135206"/>
            <a:ext cx="2455705" cy="764947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1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50"/>
          <p:cNvCxnSpPr>
            <a:endCxn id="10" idx="3"/>
          </p:cNvCxnSpPr>
          <p:nvPr/>
        </p:nvCxnSpPr>
        <p:spPr>
          <a:xfrm rot="10800000">
            <a:off x="3514729" y="1414845"/>
            <a:ext cx="2454249" cy="646340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3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그룹 17"/>
          <p:cNvGrpSpPr/>
          <p:nvPr/>
        </p:nvGrpSpPr>
        <p:grpSpPr>
          <a:xfrm>
            <a:off x="4268761" y="1211736"/>
            <a:ext cx="3461258" cy="4909285"/>
            <a:chOff x="4391588" y="1699505"/>
            <a:chExt cx="3461258" cy="4909284"/>
          </a:xfrm>
        </p:grpSpPr>
        <p:sp>
          <p:nvSpPr>
            <p:cNvPr id="23" name="Trapezoid 22"/>
            <p:cNvSpPr/>
            <p:nvPr/>
          </p:nvSpPr>
          <p:spPr>
            <a:xfrm>
              <a:off x="4391588" y="4974148"/>
              <a:ext cx="2156118" cy="1634641"/>
            </a:xfrm>
            <a:custGeom>
              <a:avLst/>
              <a:gdLst/>
              <a:ahLst/>
              <a:cxnLst/>
              <a:rect l="l" t="t" r="r" b="b"/>
              <a:pathLst>
                <a:path w="2156118" h="1634641">
                  <a:moveTo>
                    <a:pt x="558525" y="0"/>
                  </a:moveTo>
                  <a:cubicBezTo>
                    <a:pt x="815259" y="90400"/>
                    <a:pt x="1107060" y="140890"/>
                    <a:pt x="1416381" y="140890"/>
                  </a:cubicBezTo>
                  <a:lnTo>
                    <a:pt x="1507965" y="136242"/>
                  </a:lnTo>
                  <a:cubicBezTo>
                    <a:pt x="1571260" y="753781"/>
                    <a:pt x="1813208" y="1287759"/>
                    <a:pt x="2156118" y="1627939"/>
                  </a:cubicBezTo>
                  <a:lnTo>
                    <a:pt x="742586" y="1634641"/>
                  </a:lnTo>
                  <a:lnTo>
                    <a:pt x="783473" y="1482794"/>
                  </a:lnTo>
                  <a:cubicBezTo>
                    <a:pt x="735436" y="1526015"/>
                    <a:pt x="755164" y="1524973"/>
                    <a:pt x="696702" y="1536226"/>
                  </a:cubicBezTo>
                  <a:lnTo>
                    <a:pt x="360265" y="1531873"/>
                  </a:lnTo>
                  <a:cubicBezTo>
                    <a:pt x="91900" y="1475400"/>
                    <a:pt x="78958" y="1364828"/>
                    <a:pt x="859" y="1187861"/>
                  </a:cubicBezTo>
                  <a:cubicBezTo>
                    <a:pt x="-5078" y="1012055"/>
                    <a:pt x="20262" y="959203"/>
                    <a:pt x="61239" y="837496"/>
                  </a:cubicBezTo>
                  <a:lnTo>
                    <a:pt x="182001" y="766286"/>
                  </a:lnTo>
                  <a:cubicBezTo>
                    <a:pt x="259540" y="604620"/>
                    <a:pt x="389206" y="374100"/>
                    <a:pt x="466746" y="340305"/>
                  </a:cubicBezTo>
                  <a:cubicBezTo>
                    <a:pt x="464918" y="303795"/>
                    <a:pt x="439632" y="264826"/>
                    <a:pt x="461262" y="230774"/>
                  </a:cubicBezTo>
                  <a:cubicBezTo>
                    <a:pt x="491633" y="197339"/>
                    <a:pt x="501153" y="210624"/>
                    <a:pt x="526312" y="196860"/>
                  </a:cubicBezTo>
                  <a:lnTo>
                    <a:pt x="515073" y="140661"/>
                  </a:lnTo>
                  <a:cubicBezTo>
                    <a:pt x="552756" y="107515"/>
                    <a:pt x="530493" y="133386"/>
                    <a:pt x="560358" y="87944"/>
                  </a:cubicBezTo>
                  <a:close/>
                </a:path>
              </a:pathLst>
            </a:custGeom>
            <a:solidFill>
              <a:srgbClr val="03A1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4" name="Trapezoid 22"/>
            <p:cNvSpPr/>
            <p:nvPr/>
          </p:nvSpPr>
          <p:spPr>
            <a:xfrm>
              <a:off x="5539006" y="1699505"/>
              <a:ext cx="1759822" cy="1491930"/>
            </a:xfrm>
            <a:custGeom>
              <a:avLst/>
              <a:gdLst/>
              <a:ahLst/>
              <a:cxnLst/>
              <a:rect l="l" t="t" r="r" b="b"/>
              <a:pathLst>
                <a:path w="1759822" h="1491930">
                  <a:moveTo>
                    <a:pt x="879911" y="0"/>
                  </a:moveTo>
                  <a:lnTo>
                    <a:pt x="1759822" y="483755"/>
                  </a:lnTo>
                  <a:lnTo>
                    <a:pt x="1626857" y="556857"/>
                  </a:lnTo>
                  <a:lnTo>
                    <a:pt x="1626857" y="957160"/>
                  </a:lnTo>
                  <a:cubicBezTo>
                    <a:pt x="1647975" y="967781"/>
                    <a:pt x="1661924" y="989817"/>
                    <a:pt x="1661924" y="1015110"/>
                  </a:cubicBezTo>
                  <a:cubicBezTo>
                    <a:pt x="1661924" y="1040155"/>
                    <a:pt x="1648247" y="1062005"/>
                    <a:pt x="1627427" y="1072676"/>
                  </a:cubicBezTo>
                  <a:lnTo>
                    <a:pt x="1630074" y="1072676"/>
                  </a:lnTo>
                  <a:lnTo>
                    <a:pt x="1674046" y="1491930"/>
                  </a:lnTo>
                  <a:lnTo>
                    <a:pt x="1523254" y="1491930"/>
                  </a:lnTo>
                  <a:lnTo>
                    <a:pt x="1523254" y="1414835"/>
                  </a:lnTo>
                  <a:lnTo>
                    <a:pt x="1559141" y="1072676"/>
                  </a:lnTo>
                  <a:lnTo>
                    <a:pt x="1561788" y="1072676"/>
                  </a:lnTo>
                  <a:cubicBezTo>
                    <a:pt x="1540968" y="1062005"/>
                    <a:pt x="1527290" y="1040155"/>
                    <a:pt x="1527290" y="1015110"/>
                  </a:cubicBezTo>
                  <a:cubicBezTo>
                    <a:pt x="1527290" y="989817"/>
                    <a:pt x="1541240" y="967781"/>
                    <a:pt x="1562357" y="957160"/>
                  </a:cubicBezTo>
                  <a:lnTo>
                    <a:pt x="1562357" y="592318"/>
                  </a:lnTo>
                  <a:lnTo>
                    <a:pt x="1406686" y="756650"/>
                  </a:lnTo>
                  <a:lnTo>
                    <a:pt x="1406686" y="1027701"/>
                  </a:lnTo>
                  <a:cubicBezTo>
                    <a:pt x="1237521" y="1136357"/>
                    <a:pt x="1035980" y="1197630"/>
                    <a:pt x="820128" y="1197630"/>
                  </a:cubicBezTo>
                  <a:cubicBezTo>
                    <a:pt x="654913" y="1197630"/>
                    <a:pt x="498082" y="1161733"/>
                    <a:pt x="357461" y="1096324"/>
                  </a:cubicBezTo>
                  <a:cubicBezTo>
                    <a:pt x="358384" y="1092118"/>
                    <a:pt x="359913" y="1088133"/>
                    <a:pt x="361487" y="1084162"/>
                  </a:cubicBezTo>
                  <a:cubicBezTo>
                    <a:pt x="358803" y="1082831"/>
                    <a:pt x="355968" y="1082107"/>
                    <a:pt x="353136" y="1081396"/>
                  </a:cubicBezTo>
                  <a:lnTo>
                    <a:pt x="353136" y="756650"/>
                  </a:lnTo>
                  <a:lnTo>
                    <a:pt x="0" y="4837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5" name="Trapezoid 22"/>
            <p:cNvSpPr/>
            <p:nvPr/>
          </p:nvSpPr>
          <p:spPr>
            <a:xfrm>
              <a:off x="5785789" y="2779559"/>
              <a:ext cx="1291337" cy="1262595"/>
            </a:xfrm>
            <a:custGeom>
              <a:avLst/>
              <a:gdLst/>
              <a:ahLst/>
              <a:cxnLst/>
              <a:rect l="l" t="t" r="r" b="b"/>
              <a:pathLst>
                <a:path w="1291337" h="1262595">
                  <a:moveTo>
                    <a:pt x="1291337" y="387134"/>
                  </a:moveTo>
                  <a:lnTo>
                    <a:pt x="1291337" y="464229"/>
                  </a:lnTo>
                  <a:lnTo>
                    <a:pt x="1283251" y="464229"/>
                  </a:lnTo>
                  <a:close/>
                  <a:moveTo>
                    <a:pt x="1174769" y="0"/>
                  </a:moveTo>
                  <a:lnTo>
                    <a:pt x="1174769" y="18541"/>
                  </a:lnTo>
                  <a:lnTo>
                    <a:pt x="1163647" y="22750"/>
                  </a:lnTo>
                  <a:cubicBezTo>
                    <a:pt x="1220924" y="128978"/>
                    <a:pt x="1233895" y="263109"/>
                    <a:pt x="1204293" y="412060"/>
                  </a:cubicBezTo>
                  <a:cubicBezTo>
                    <a:pt x="1245921" y="411719"/>
                    <a:pt x="1282339" y="391704"/>
                    <a:pt x="1279660" y="482348"/>
                  </a:cubicBezTo>
                  <a:cubicBezTo>
                    <a:pt x="1271045" y="607334"/>
                    <a:pt x="1199876" y="781499"/>
                    <a:pt x="1157378" y="776155"/>
                  </a:cubicBezTo>
                  <a:cubicBezTo>
                    <a:pt x="1130754" y="771015"/>
                    <a:pt x="1114555" y="746201"/>
                    <a:pt x="1093142" y="731225"/>
                  </a:cubicBezTo>
                  <a:cubicBezTo>
                    <a:pt x="1057920" y="826172"/>
                    <a:pt x="1048762" y="930956"/>
                    <a:pt x="987476" y="1016066"/>
                  </a:cubicBezTo>
                  <a:lnTo>
                    <a:pt x="1080043" y="1097389"/>
                  </a:lnTo>
                  <a:cubicBezTo>
                    <a:pt x="1114436" y="1141334"/>
                    <a:pt x="1162490" y="1210866"/>
                    <a:pt x="1225666" y="1262595"/>
                  </a:cubicBezTo>
                  <a:cubicBezTo>
                    <a:pt x="974323" y="1220492"/>
                    <a:pt x="716748" y="1143359"/>
                    <a:pt x="462129" y="1031358"/>
                  </a:cubicBezTo>
                  <a:cubicBezTo>
                    <a:pt x="354612" y="984063"/>
                    <a:pt x="251323" y="932179"/>
                    <a:pt x="153638" y="874571"/>
                  </a:cubicBezTo>
                  <a:cubicBezTo>
                    <a:pt x="133161" y="823672"/>
                    <a:pt x="122381" y="764476"/>
                    <a:pt x="119504" y="688499"/>
                  </a:cubicBezTo>
                  <a:cubicBezTo>
                    <a:pt x="86110" y="702998"/>
                    <a:pt x="63141" y="722415"/>
                    <a:pt x="34959" y="621336"/>
                  </a:cubicBezTo>
                  <a:cubicBezTo>
                    <a:pt x="25584" y="567185"/>
                    <a:pt x="-54165" y="281884"/>
                    <a:pt x="64172" y="333473"/>
                  </a:cubicBezTo>
                  <a:cubicBezTo>
                    <a:pt x="80394" y="252314"/>
                    <a:pt x="91942" y="157335"/>
                    <a:pt x="125544" y="68623"/>
                  </a:cubicBezTo>
                  <a:cubicBezTo>
                    <a:pt x="266165" y="134032"/>
                    <a:pt x="422996" y="169929"/>
                    <a:pt x="588211" y="169929"/>
                  </a:cubicBezTo>
                  <a:cubicBezTo>
                    <a:pt x="804063" y="169929"/>
                    <a:pt x="1005604" y="108656"/>
                    <a:pt x="1174769" y="0"/>
                  </a:cubicBezTo>
                  <a:close/>
                </a:path>
              </a:pathLst>
            </a:custGeom>
            <a:solidFill>
              <a:srgbClr val="003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6" name="Trapezoid 22"/>
            <p:cNvSpPr/>
            <p:nvPr/>
          </p:nvSpPr>
          <p:spPr>
            <a:xfrm>
              <a:off x="4972448" y="3697688"/>
              <a:ext cx="2580757" cy="1374688"/>
            </a:xfrm>
            <a:custGeom>
              <a:avLst/>
              <a:gdLst/>
              <a:ahLst/>
              <a:cxnLst/>
              <a:rect l="l" t="t" r="r" b="b"/>
              <a:pathLst>
                <a:path w="2580757" h="1374688">
                  <a:moveTo>
                    <a:pt x="964280" y="0"/>
                  </a:moveTo>
                  <a:cubicBezTo>
                    <a:pt x="1061964" y="57608"/>
                    <a:pt x="1165254" y="109492"/>
                    <a:pt x="1272771" y="156787"/>
                  </a:cubicBezTo>
                  <a:cubicBezTo>
                    <a:pt x="1527390" y="268789"/>
                    <a:pt x="1784965" y="345921"/>
                    <a:pt x="2036307" y="388024"/>
                  </a:cubicBezTo>
                  <a:cubicBezTo>
                    <a:pt x="2071170" y="421655"/>
                    <a:pt x="2112399" y="447822"/>
                    <a:pt x="2158337" y="459740"/>
                  </a:cubicBezTo>
                  <a:cubicBezTo>
                    <a:pt x="2299568" y="498279"/>
                    <a:pt x="2455123" y="549367"/>
                    <a:pt x="2580757" y="609405"/>
                  </a:cubicBezTo>
                  <a:cubicBezTo>
                    <a:pt x="2295218" y="1059447"/>
                    <a:pt x="1631701" y="1374688"/>
                    <a:pt x="858792" y="1374688"/>
                  </a:cubicBezTo>
                  <a:cubicBezTo>
                    <a:pt x="549471" y="1374688"/>
                    <a:pt x="257670" y="1324198"/>
                    <a:pt x="936" y="1233798"/>
                  </a:cubicBezTo>
                  <a:lnTo>
                    <a:pt x="0" y="1188902"/>
                  </a:lnTo>
                  <a:cubicBezTo>
                    <a:pt x="23602" y="1159565"/>
                    <a:pt x="28959" y="1162194"/>
                    <a:pt x="70806" y="1100888"/>
                  </a:cubicBezTo>
                  <a:cubicBezTo>
                    <a:pt x="94879" y="1029148"/>
                    <a:pt x="100707" y="851670"/>
                    <a:pt x="174300" y="779930"/>
                  </a:cubicBezTo>
                  <a:cubicBezTo>
                    <a:pt x="218445" y="717189"/>
                    <a:pt x="304292" y="723303"/>
                    <a:pt x="369289" y="694990"/>
                  </a:cubicBezTo>
                  <a:cubicBezTo>
                    <a:pt x="589400" y="620074"/>
                    <a:pt x="783446" y="599257"/>
                    <a:pt x="1000951" y="509587"/>
                  </a:cubicBezTo>
                  <a:cubicBezTo>
                    <a:pt x="1031594" y="492835"/>
                    <a:pt x="1046599" y="439197"/>
                    <a:pt x="1082454" y="329000"/>
                  </a:cubicBezTo>
                  <a:lnTo>
                    <a:pt x="1075069" y="182531"/>
                  </a:lnTo>
                  <a:cubicBezTo>
                    <a:pt x="1024247" y="121488"/>
                    <a:pt x="986720" y="67500"/>
                    <a:pt x="964280" y="0"/>
                  </a:cubicBezTo>
                  <a:close/>
                </a:path>
              </a:pathLst>
            </a:custGeom>
            <a:solidFill>
              <a:srgbClr val="333E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7" name="Trapezoid 22"/>
            <p:cNvSpPr/>
            <p:nvPr/>
          </p:nvSpPr>
          <p:spPr>
            <a:xfrm>
              <a:off x="5951985" y="4356457"/>
              <a:ext cx="1900861" cy="2252332"/>
            </a:xfrm>
            <a:custGeom>
              <a:avLst/>
              <a:gdLst/>
              <a:ahLst/>
              <a:cxnLst/>
              <a:rect l="l" t="t" r="r" b="b"/>
              <a:pathLst>
                <a:path w="1900861" h="2252332">
                  <a:moveTo>
                    <a:pt x="1630381" y="0"/>
                  </a:moveTo>
                  <a:cubicBezTo>
                    <a:pt x="1705290" y="35739"/>
                    <a:pt x="1769558" y="74677"/>
                    <a:pt x="1813833" y="116016"/>
                  </a:cubicBezTo>
                  <a:cubicBezTo>
                    <a:pt x="1941182" y="366789"/>
                    <a:pt x="1891300" y="374114"/>
                    <a:pt x="1890938" y="588002"/>
                  </a:cubicBezTo>
                  <a:cubicBezTo>
                    <a:pt x="1844475" y="751802"/>
                    <a:pt x="1881417" y="817240"/>
                    <a:pt x="1842774" y="963827"/>
                  </a:cubicBezTo>
                  <a:cubicBezTo>
                    <a:pt x="1790990" y="1152321"/>
                    <a:pt x="1728781" y="1244911"/>
                    <a:pt x="1679604" y="1347337"/>
                  </a:cubicBezTo>
                  <a:cubicBezTo>
                    <a:pt x="1619658" y="1492268"/>
                    <a:pt x="1640509" y="1521624"/>
                    <a:pt x="1624871" y="1600160"/>
                  </a:cubicBezTo>
                  <a:lnTo>
                    <a:pt x="1567097" y="1638481"/>
                  </a:lnTo>
                  <a:cubicBezTo>
                    <a:pt x="1592202" y="1734503"/>
                    <a:pt x="1580816" y="1732164"/>
                    <a:pt x="1585070" y="1810973"/>
                  </a:cubicBezTo>
                  <a:cubicBezTo>
                    <a:pt x="1547567" y="1894683"/>
                    <a:pt x="1541341" y="1914458"/>
                    <a:pt x="1519477" y="1978496"/>
                  </a:cubicBezTo>
                  <a:lnTo>
                    <a:pt x="1557486" y="2248020"/>
                  </a:lnTo>
                  <a:lnTo>
                    <a:pt x="648153" y="2252332"/>
                  </a:lnTo>
                  <a:cubicBezTo>
                    <a:pt x="305243" y="1912152"/>
                    <a:pt x="63295" y="1378174"/>
                    <a:pt x="0" y="760635"/>
                  </a:cubicBezTo>
                  <a:cubicBezTo>
                    <a:pt x="733507" y="739994"/>
                    <a:pt x="1356200" y="432143"/>
                    <a:pt x="16303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6209567" y="2267849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anose="020B0604020202020204" pitchFamily="34" charset="0"/>
                </a:rPr>
                <a:t>01</a:t>
              </a:r>
              <a:endParaRPr lang="ko-KR" altLang="en-US" sz="20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288475" y="3128963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anose="020B0604020202020204" pitchFamily="34" charset="0"/>
                </a:rPr>
                <a:t>02</a:t>
              </a:r>
              <a:endParaRPr lang="ko-KR" altLang="en-US" sz="20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886651" y="4404596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anose="020B0604020202020204" pitchFamily="34" charset="0"/>
                </a:rPr>
                <a:t>03</a:t>
              </a:r>
              <a:endParaRPr lang="ko-KR" altLang="en-US" sz="20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260297" y="5591413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anose="020B0604020202020204" pitchFamily="34" charset="0"/>
                </a:rPr>
                <a:t>05</a:t>
              </a:r>
              <a:endParaRPr lang="ko-KR" altLang="en-US" sz="20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6632775" y="5391358"/>
              <a:ext cx="4443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b="1" dirty="0">
                  <a:solidFill>
                    <a:schemeClr val="bg1"/>
                  </a:solidFill>
                  <a:cs typeface="Arial" panose="020B0604020202020204" pitchFamily="34" charset="0"/>
                </a:rPr>
                <a:t>04</a:t>
              </a:r>
              <a:endParaRPr lang="ko-KR" altLang="en-US" sz="2000" b="1" dirty="0">
                <a:solidFill>
                  <a:schemeClr val="bg1"/>
                </a:solidFill>
                <a:cs typeface="Arial" panose="020B0604020202020204" pitchFamily="34" charset="0"/>
              </a:endParaRPr>
            </a:p>
          </p:txBody>
        </p:sp>
      </p:grpSp>
      <p:cxnSp>
        <p:nvCxnSpPr>
          <p:cNvPr id="33" name="Elbow Connector 51"/>
          <p:cNvCxnSpPr>
            <a:endCxn id="13" idx="1"/>
          </p:cNvCxnSpPr>
          <p:nvPr/>
        </p:nvCxnSpPr>
        <p:spPr>
          <a:xfrm flipV="1">
            <a:off x="6744899" y="2275025"/>
            <a:ext cx="1676987" cy="666210"/>
          </a:xfrm>
          <a:prstGeom prst="bentConnector3">
            <a:avLst/>
          </a:prstGeom>
          <a:ln w="25400">
            <a:solidFill>
              <a:schemeClr val="accent2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Elbow Connector 53"/>
          <p:cNvCxnSpPr>
            <a:endCxn id="7" idx="3"/>
          </p:cNvCxnSpPr>
          <p:nvPr/>
        </p:nvCxnSpPr>
        <p:spPr>
          <a:xfrm rot="10800000">
            <a:off x="3513268" y="4855567"/>
            <a:ext cx="1047385" cy="476693"/>
          </a:xfrm>
          <a:prstGeom prst="bentConnector3">
            <a:avLst/>
          </a:prstGeom>
          <a:ln w="25400">
            <a:solidFill>
              <a:schemeClr val="accent6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65"/>
          <p:cNvCxnSpPr>
            <a:endCxn id="16" idx="1"/>
          </p:cNvCxnSpPr>
          <p:nvPr/>
        </p:nvCxnSpPr>
        <p:spPr>
          <a:xfrm flipV="1">
            <a:off x="7187713" y="3995385"/>
            <a:ext cx="1234173" cy="1108262"/>
          </a:xfrm>
          <a:prstGeom prst="bentConnector3">
            <a:avLst>
              <a:gd name="adj1" fmla="val 50000"/>
            </a:avLst>
          </a:prstGeom>
          <a:ln w="25400">
            <a:solidFill>
              <a:schemeClr val="accent4"/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8"/>
          <p:cNvSpPr txBox="1"/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>
                    <a:lumMod val="75000"/>
                  </a:schemeClr>
                </a:solidFill>
                <a:latin typeface="Adobe Garamond Pro" panose="020205020605060204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>
                    <a:lumMod val="75000"/>
                  </a:schemeClr>
                </a:solidFill>
                <a:latin typeface="Adobe Garamond Pro" panose="020205020605060204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75000"/>
                  </a:schemeClr>
                </a:solidFill>
                <a:latin typeface="Adobe Garamond Pro" panose="020205020605060204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75000"/>
                  </a:schemeClr>
                </a:solidFill>
                <a:latin typeface="Adobe Garamond Pro" panose="020205020605060204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75000"/>
                  </a:schemeClr>
                </a:solidFill>
                <a:latin typeface="Adobe Garamond Pro" panose="020205020605060204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INFOGRAPHIC STYLE</a:t>
            </a:r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 flipH="1">
            <a:off x="3561328" y="1867960"/>
            <a:ext cx="3048478" cy="475870"/>
            <a:chOff x="2153502" y="2017026"/>
            <a:chExt cx="2286358" cy="376921"/>
          </a:xfrm>
        </p:grpSpPr>
        <p:sp>
          <p:nvSpPr>
            <p:cNvPr id="6" name="Rectangle 9"/>
            <p:cNvSpPr/>
            <p:nvPr/>
          </p:nvSpPr>
          <p:spPr>
            <a:xfrm>
              <a:off x="4319543" y="2027138"/>
              <a:ext cx="115353" cy="366809"/>
            </a:xfrm>
            <a:custGeom>
              <a:avLst/>
              <a:gdLst>
                <a:gd name="connsiteX0" fmla="*/ 0 w 914400"/>
                <a:gd name="connsiteY0" fmla="*/ 0 h 914400"/>
                <a:gd name="connsiteX1" fmla="*/ 914400 w 914400"/>
                <a:gd name="connsiteY1" fmla="*/ 0 h 914400"/>
                <a:gd name="connsiteX2" fmla="*/ 914400 w 914400"/>
                <a:gd name="connsiteY2" fmla="*/ 914400 h 914400"/>
                <a:gd name="connsiteX3" fmla="*/ 0 w 914400"/>
                <a:gd name="connsiteY3" fmla="*/ 914400 h 914400"/>
                <a:gd name="connsiteX4" fmla="*/ 0 w 914400"/>
                <a:gd name="connsiteY4" fmla="*/ 0 h 914400"/>
                <a:gd name="connsiteX0-1" fmla="*/ 0 w 914400"/>
                <a:gd name="connsiteY0-2" fmla="*/ 292963 h 1207363"/>
                <a:gd name="connsiteX1-3" fmla="*/ 914400 w 914400"/>
                <a:gd name="connsiteY1-4" fmla="*/ 0 h 1207363"/>
                <a:gd name="connsiteX2-5" fmla="*/ 914400 w 914400"/>
                <a:gd name="connsiteY2-6" fmla="*/ 1207363 h 1207363"/>
                <a:gd name="connsiteX3-7" fmla="*/ 0 w 914400"/>
                <a:gd name="connsiteY3-8" fmla="*/ 1207363 h 1207363"/>
                <a:gd name="connsiteX4-9" fmla="*/ 0 w 914400"/>
                <a:gd name="connsiteY4-10" fmla="*/ 292963 h 1207363"/>
                <a:gd name="connsiteX0-11" fmla="*/ 612559 w 914400"/>
                <a:gd name="connsiteY0-12" fmla="*/ 8877 h 1207363"/>
                <a:gd name="connsiteX1-13" fmla="*/ 914400 w 914400"/>
                <a:gd name="connsiteY1-14" fmla="*/ 0 h 1207363"/>
                <a:gd name="connsiteX2-15" fmla="*/ 914400 w 914400"/>
                <a:gd name="connsiteY2-16" fmla="*/ 1207363 h 1207363"/>
                <a:gd name="connsiteX3-17" fmla="*/ 0 w 914400"/>
                <a:gd name="connsiteY3-18" fmla="*/ 1207363 h 1207363"/>
                <a:gd name="connsiteX4-19" fmla="*/ 612559 w 914400"/>
                <a:gd name="connsiteY4-20" fmla="*/ 8877 h 1207363"/>
                <a:gd name="connsiteX0-21" fmla="*/ 0 w 301841"/>
                <a:gd name="connsiteY0-22" fmla="*/ 8877 h 1207363"/>
                <a:gd name="connsiteX1-23" fmla="*/ 301841 w 301841"/>
                <a:gd name="connsiteY1-24" fmla="*/ 0 h 1207363"/>
                <a:gd name="connsiteX2-25" fmla="*/ 301841 w 301841"/>
                <a:gd name="connsiteY2-26" fmla="*/ 1207363 h 1207363"/>
                <a:gd name="connsiteX3-27" fmla="*/ 186432 w 301841"/>
                <a:gd name="connsiteY3-28" fmla="*/ 408372 h 1207363"/>
                <a:gd name="connsiteX4-29" fmla="*/ 0 w 301841"/>
                <a:gd name="connsiteY4-30" fmla="*/ 8877 h 1207363"/>
                <a:gd name="connsiteX0-31" fmla="*/ 0 w 133166"/>
                <a:gd name="connsiteY0-32" fmla="*/ 0 h 1207364"/>
                <a:gd name="connsiteX1-33" fmla="*/ 133166 w 133166"/>
                <a:gd name="connsiteY1-34" fmla="*/ 1 h 1207364"/>
                <a:gd name="connsiteX2-35" fmla="*/ 133166 w 133166"/>
                <a:gd name="connsiteY2-36" fmla="*/ 1207364 h 1207364"/>
                <a:gd name="connsiteX3-37" fmla="*/ 17757 w 133166"/>
                <a:gd name="connsiteY3-38" fmla="*/ 408373 h 1207364"/>
                <a:gd name="connsiteX4-39" fmla="*/ 0 w 133166"/>
                <a:gd name="connsiteY4-40" fmla="*/ 0 h 1207364"/>
                <a:gd name="connsiteX0-41" fmla="*/ 0 w 142044"/>
                <a:gd name="connsiteY0-42" fmla="*/ 0 h 408373"/>
                <a:gd name="connsiteX1-43" fmla="*/ 133166 w 142044"/>
                <a:gd name="connsiteY1-44" fmla="*/ 1 h 408373"/>
                <a:gd name="connsiteX2-45" fmla="*/ 142044 w 142044"/>
                <a:gd name="connsiteY2-46" fmla="*/ 301842 h 408373"/>
                <a:gd name="connsiteX3-47" fmla="*/ 17757 w 142044"/>
                <a:gd name="connsiteY3-48" fmla="*/ 408373 h 408373"/>
                <a:gd name="connsiteX4-49" fmla="*/ 0 w 142044"/>
                <a:gd name="connsiteY4-50" fmla="*/ 0 h 408373"/>
                <a:gd name="connsiteX0-51" fmla="*/ 0 w 133166"/>
                <a:gd name="connsiteY0-52" fmla="*/ 0 h 408373"/>
                <a:gd name="connsiteX1-53" fmla="*/ 133166 w 133166"/>
                <a:gd name="connsiteY1-54" fmla="*/ 1 h 408373"/>
                <a:gd name="connsiteX2-55" fmla="*/ 118293 w 133166"/>
                <a:gd name="connsiteY2-56" fmla="*/ 313717 h 408373"/>
                <a:gd name="connsiteX3-57" fmla="*/ 17757 w 133166"/>
                <a:gd name="connsiteY3-58" fmla="*/ 408373 h 408373"/>
                <a:gd name="connsiteX4-59" fmla="*/ 0 w 133166"/>
                <a:gd name="connsiteY4-60" fmla="*/ 0 h 408373"/>
                <a:gd name="connsiteX0-61" fmla="*/ 0 w 118293"/>
                <a:gd name="connsiteY0-62" fmla="*/ 5937 h 414310"/>
                <a:gd name="connsiteX1-63" fmla="*/ 115353 w 118293"/>
                <a:gd name="connsiteY1-64" fmla="*/ 0 h 414310"/>
                <a:gd name="connsiteX2-65" fmla="*/ 118293 w 118293"/>
                <a:gd name="connsiteY2-66" fmla="*/ 319654 h 414310"/>
                <a:gd name="connsiteX3-67" fmla="*/ 17757 w 118293"/>
                <a:gd name="connsiteY3-68" fmla="*/ 414310 h 414310"/>
                <a:gd name="connsiteX4-69" fmla="*/ 0 w 118293"/>
                <a:gd name="connsiteY4-70" fmla="*/ 5937 h 414310"/>
                <a:gd name="connsiteX0-71" fmla="*/ 0 w 118293"/>
                <a:gd name="connsiteY0-72" fmla="*/ 5937 h 366809"/>
                <a:gd name="connsiteX1-73" fmla="*/ 115353 w 118293"/>
                <a:gd name="connsiteY1-74" fmla="*/ 0 h 366809"/>
                <a:gd name="connsiteX2-75" fmla="*/ 118293 w 118293"/>
                <a:gd name="connsiteY2-76" fmla="*/ 319654 h 366809"/>
                <a:gd name="connsiteX3-77" fmla="*/ 5882 w 118293"/>
                <a:gd name="connsiteY3-78" fmla="*/ 366809 h 366809"/>
                <a:gd name="connsiteX4-79" fmla="*/ 0 w 118293"/>
                <a:gd name="connsiteY4-80" fmla="*/ 5937 h 366809"/>
                <a:gd name="connsiteX0-81" fmla="*/ 0 w 115353"/>
                <a:gd name="connsiteY0-82" fmla="*/ 5937 h 366809"/>
                <a:gd name="connsiteX1-83" fmla="*/ 115353 w 115353"/>
                <a:gd name="connsiteY1-84" fmla="*/ 0 h 366809"/>
                <a:gd name="connsiteX2-85" fmla="*/ 112356 w 115353"/>
                <a:gd name="connsiteY2-86" fmla="*/ 278091 h 366809"/>
                <a:gd name="connsiteX3-87" fmla="*/ 5882 w 115353"/>
                <a:gd name="connsiteY3-88" fmla="*/ 366809 h 366809"/>
                <a:gd name="connsiteX4-89" fmla="*/ 0 w 115353"/>
                <a:gd name="connsiteY4-90" fmla="*/ 5937 h 36680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</a:cxnLst>
              <a:rect l="l" t="t" r="r" b="b"/>
              <a:pathLst>
                <a:path w="115353" h="366809">
                  <a:moveTo>
                    <a:pt x="0" y="5937"/>
                  </a:moveTo>
                  <a:lnTo>
                    <a:pt x="115353" y="0"/>
                  </a:lnTo>
                  <a:lnTo>
                    <a:pt x="112356" y="278091"/>
                  </a:lnTo>
                  <a:lnTo>
                    <a:pt x="5882" y="366809"/>
                  </a:lnTo>
                  <a:cubicBezTo>
                    <a:pt x="3921" y="246518"/>
                    <a:pt x="1961" y="126228"/>
                    <a:pt x="0" y="5937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</a:schemeClr>
                </a:gs>
                <a:gs pos="100000">
                  <a:schemeClr val="accent1">
                    <a:lumMod val="6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7" name="Rectangle 6"/>
            <p:cNvSpPr/>
            <p:nvPr/>
          </p:nvSpPr>
          <p:spPr>
            <a:xfrm flipH="1">
              <a:off x="2153502" y="2017026"/>
              <a:ext cx="2286358" cy="288032"/>
            </a:xfrm>
            <a:custGeom>
              <a:avLst/>
              <a:gdLst>
                <a:gd name="connsiteX0" fmla="*/ 0 w 5285462"/>
                <a:gd name="connsiteY0" fmla="*/ 0 h 576064"/>
                <a:gd name="connsiteX1" fmla="*/ 4724629 w 5285462"/>
                <a:gd name="connsiteY1" fmla="*/ 0 h 576064"/>
                <a:gd name="connsiteX2" fmla="*/ 5285462 w 5285462"/>
                <a:gd name="connsiteY2" fmla="*/ 576064 h 576064"/>
                <a:gd name="connsiteX3" fmla="*/ 0 w 5285462"/>
                <a:gd name="connsiteY3" fmla="*/ 576064 h 576064"/>
                <a:gd name="connsiteX4" fmla="*/ 0 w 5285462"/>
                <a:gd name="connsiteY4" fmla="*/ 0 h 576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85462" h="576064">
                  <a:moveTo>
                    <a:pt x="0" y="0"/>
                  </a:moveTo>
                  <a:lnTo>
                    <a:pt x="4724629" y="0"/>
                  </a:lnTo>
                  <a:lnTo>
                    <a:pt x="5285462" y="576064"/>
                  </a:lnTo>
                  <a:lnTo>
                    <a:pt x="0" y="5760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8" name="Rectangle 7"/>
          <p:cNvSpPr/>
          <p:nvPr/>
        </p:nvSpPr>
        <p:spPr>
          <a:xfrm>
            <a:off x="3925838" y="3903781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" name="Rectangle 8"/>
          <p:cNvSpPr/>
          <p:nvPr/>
        </p:nvSpPr>
        <p:spPr>
          <a:xfrm>
            <a:off x="3925838" y="4414187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0" name="Rectangle 9"/>
          <p:cNvSpPr/>
          <p:nvPr/>
        </p:nvSpPr>
        <p:spPr>
          <a:xfrm>
            <a:off x="3925838" y="4924593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ectangle 10"/>
          <p:cNvSpPr/>
          <p:nvPr/>
        </p:nvSpPr>
        <p:spPr>
          <a:xfrm>
            <a:off x="3925838" y="5434999"/>
            <a:ext cx="7513687" cy="36004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aphicFrame>
        <p:nvGraphicFramePr>
          <p:cNvPr id="12" name="Chart 61"/>
          <p:cNvGraphicFramePr/>
          <p:nvPr/>
        </p:nvGraphicFramePr>
        <p:xfrm>
          <a:off x="3789912" y="3696208"/>
          <a:ext cx="7887738" cy="230710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3963965" y="3945303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A - 40%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978823" y="4451803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B - 70%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973465" y="4952720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C - 30%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988323" y="5459220"/>
            <a:ext cx="156510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b="1" dirty="0">
                <a:solidFill>
                  <a:schemeClr val="bg1"/>
                </a:solidFill>
              </a:rPr>
              <a:t>Content  D - 90%</a:t>
            </a:r>
            <a:endParaRPr lang="ko-KR" altLang="en-US" sz="1200" b="1" dirty="0">
              <a:solidFill>
                <a:schemeClr val="bg1"/>
              </a:solidFill>
            </a:endParaRPr>
          </a:p>
        </p:txBody>
      </p:sp>
      <p:sp>
        <p:nvSpPr>
          <p:cNvPr id="17" name="Text Placeholder 35"/>
          <p:cNvSpPr txBox="1"/>
          <p:nvPr/>
        </p:nvSpPr>
        <p:spPr>
          <a:xfrm>
            <a:off x="3788085" y="1863211"/>
            <a:ext cx="2307915" cy="372056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l" defTabSz="914400" rtl="0" eaLnBrk="1" latinLnBrk="1" hangingPunct="1">
              <a:spcBef>
                <a:spcPct val="20000"/>
              </a:spcBef>
              <a:buFontTx/>
              <a:buNone/>
              <a:defRPr lang="ko-KR" altLang="en-US" sz="1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Contents Here</a:t>
            </a:r>
            <a:endParaRPr lang="en-US" dirty="0"/>
          </a:p>
        </p:txBody>
      </p:sp>
      <p:sp>
        <p:nvSpPr>
          <p:cNvPr id="18" name="Text Placeholder 18"/>
          <p:cNvSpPr txBox="1"/>
          <p:nvPr/>
        </p:nvSpPr>
        <p:spPr>
          <a:xfrm>
            <a:off x="3913051" y="3491819"/>
            <a:ext cx="1750504" cy="288032"/>
          </a:xfrm>
          <a:prstGeom prst="rect">
            <a:avLst/>
          </a:prstGeom>
          <a:noFill/>
          <a:ln w="12700">
            <a:noFill/>
          </a:ln>
          <a:effectLst>
            <a:innerShdw blurRad="114300">
              <a:schemeClr val="bg1"/>
            </a:innerShdw>
          </a:effectLst>
        </p:spPr>
        <p:txBody>
          <a:bodyPr lIns="108000" anchor="ctr"/>
          <a:lstStyle>
            <a:lvl1pPr marL="0" indent="0" algn="l" defTabSz="914400" rtl="0" eaLnBrk="1" latinLnBrk="1" hangingPunct="1">
              <a:spcBef>
                <a:spcPct val="20000"/>
              </a:spcBef>
              <a:buFontTx/>
              <a:buNone/>
              <a:defRPr lang="ko-KR" altLang="en-US" sz="1400" b="1" kern="1200" dirty="0">
                <a:solidFill>
                  <a:srgbClr val="EF4A4A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>
                <a:solidFill>
                  <a:schemeClr val="accent1"/>
                </a:solidFill>
              </a:rPr>
              <a:t>Contents Here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3788084" y="2368228"/>
            <a:ext cx="78133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You can simply impress your audience and add a unique zing and appeal to your Presentations. Easy to change colors, photos and Text. Get a modern PowerPoint  Presentation that is beautifully designed. I hope and I believe that this Template will your Time, Money and Reputation. Get a modern PowerPoint  Presentation that is beautifully designed. I hope and I believe that this Template will your Time, Money and Reputation. You can simply impress your audience and add a unique zing and appeal to your Presentations.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 txBox="1"/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INFOGRAPHIC STYLE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755856" y="2229248"/>
            <a:ext cx="3419804" cy="3418100"/>
            <a:chOff x="3711216" y="2510967"/>
            <a:chExt cx="3513884" cy="3512134"/>
          </a:xfrm>
        </p:grpSpPr>
        <p:sp>
          <p:nvSpPr>
            <p:cNvPr id="6" name="Teardrop 3"/>
            <p:cNvSpPr/>
            <p:nvPr/>
          </p:nvSpPr>
          <p:spPr>
            <a:xfrm>
              <a:off x="5495858" y="2510967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Teardrop 3"/>
            <p:cNvSpPr/>
            <p:nvPr/>
          </p:nvSpPr>
          <p:spPr>
            <a:xfrm rot="16200000">
              <a:off x="3713684" y="2510979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8" name="Teardrop 3"/>
            <p:cNvSpPr/>
            <p:nvPr/>
          </p:nvSpPr>
          <p:spPr>
            <a:xfrm rot="10800000">
              <a:off x="3717338" y="4289973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9" name="Teardrop 3"/>
            <p:cNvSpPr/>
            <p:nvPr/>
          </p:nvSpPr>
          <p:spPr>
            <a:xfrm rot="5400000">
              <a:off x="5494440" y="4289268"/>
              <a:ext cx="1728192" cy="1733128"/>
            </a:xfrm>
            <a:custGeom>
              <a:avLst/>
              <a:gdLst/>
              <a:ahLst/>
              <a:cxnLst/>
              <a:rect l="l" t="t" r="r" b="b"/>
              <a:pathLst>
                <a:path w="1728192" h="1733128">
                  <a:moveTo>
                    <a:pt x="864096" y="0"/>
                  </a:moveTo>
                  <a:lnTo>
                    <a:pt x="1728192" y="0"/>
                  </a:lnTo>
                  <a:lnTo>
                    <a:pt x="1728192" y="864096"/>
                  </a:lnTo>
                  <a:lnTo>
                    <a:pt x="1728068" y="866564"/>
                  </a:lnTo>
                  <a:lnTo>
                    <a:pt x="1728192" y="869032"/>
                  </a:lnTo>
                  <a:cubicBezTo>
                    <a:pt x="1728192" y="1346259"/>
                    <a:pt x="1341323" y="1733128"/>
                    <a:pt x="864096" y="1733128"/>
                  </a:cubicBezTo>
                  <a:lnTo>
                    <a:pt x="0" y="1733128"/>
                  </a:lnTo>
                  <a:lnTo>
                    <a:pt x="0" y="869032"/>
                  </a:lnTo>
                  <a:lnTo>
                    <a:pt x="125" y="866564"/>
                  </a:lnTo>
                  <a:cubicBezTo>
                    <a:pt x="1" y="865742"/>
                    <a:pt x="0" y="864919"/>
                    <a:pt x="0" y="864096"/>
                  </a:cubicBezTo>
                  <a:cubicBezTo>
                    <a:pt x="0" y="386869"/>
                    <a:pt x="386869" y="0"/>
                    <a:pt x="8640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2174500" y="2811444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anose="020B0604020202020204" pitchFamily="34" charset="0"/>
              </a:rPr>
              <a:t>60</a:t>
            </a:r>
            <a:r>
              <a:rPr lang="en-US" altLang="ko-KR" sz="2000" b="1" dirty="0">
                <a:solidFill>
                  <a:schemeClr val="bg1"/>
                </a:solidFill>
                <a:cs typeface="Arial" panose="020B0604020202020204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30684" y="2790714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anose="020B0604020202020204" pitchFamily="34" charset="0"/>
              </a:rPr>
              <a:t>90</a:t>
            </a:r>
            <a:r>
              <a:rPr lang="en-US" altLang="ko-KR" sz="2000" b="1" dirty="0">
                <a:solidFill>
                  <a:schemeClr val="bg1"/>
                </a:solidFill>
                <a:cs typeface="Arial" panose="020B0604020202020204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174500" y="4473320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anose="020B0604020202020204" pitchFamily="34" charset="0"/>
              </a:rPr>
              <a:t>80</a:t>
            </a:r>
            <a:r>
              <a:rPr lang="en-US" altLang="ko-KR" sz="2000" b="1" dirty="0">
                <a:solidFill>
                  <a:schemeClr val="bg1"/>
                </a:solidFill>
                <a:cs typeface="Arial" panose="020B0604020202020204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30684" y="4452590"/>
            <a:ext cx="93610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  <a:cs typeface="Arial" panose="020B0604020202020204" pitchFamily="34" charset="0"/>
              </a:rPr>
              <a:t>70</a:t>
            </a:r>
            <a:r>
              <a:rPr lang="en-US" altLang="ko-KR" sz="2000" b="1" dirty="0">
                <a:solidFill>
                  <a:schemeClr val="bg1"/>
                </a:solidFill>
                <a:cs typeface="Arial" panose="020B0604020202020204" pitchFamily="34" charset="0"/>
              </a:rPr>
              <a:t>%</a:t>
            </a:r>
            <a:endParaRPr lang="ko-KR" altLang="en-US" sz="20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58582" y="1358925"/>
            <a:ext cx="52374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You can simply impress your audience and add a unique zing and appeal to your Presentations. I hope and I believe that this Template will your Time, Money and Reputation.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graphicFrame>
        <p:nvGraphicFramePr>
          <p:cNvPr id="15" name="Chart 14"/>
          <p:cNvGraphicFramePr/>
          <p:nvPr/>
        </p:nvGraphicFramePr>
        <p:xfrm>
          <a:off x="6324162" y="1315342"/>
          <a:ext cx="5009258" cy="22325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6" name="Oval 15"/>
          <p:cNvSpPr/>
          <p:nvPr/>
        </p:nvSpPr>
        <p:spPr>
          <a:xfrm>
            <a:off x="6463853" y="3719564"/>
            <a:ext cx="336213" cy="336213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7" name="Oval 16"/>
          <p:cNvSpPr/>
          <p:nvPr/>
        </p:nvSpPr>
        <p:spPr>
          <a:xfrm>
            <a:off x="6463853" y="4252857"/>
            <a:ext cx="336213" cy="336213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8" name="Oval 17"/>
          <p:cNvSpPr/>
          <p:nvPr/>
        </p:nvSpPr>
        <p:spPr>
          <a:xfrm>
            <a:off x="6463853" y="4786150"/>
            <a:ext cx="336213" cy="336213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9" name="Oval 18"/>
          <p:cNvSpPr/>
          <p:nvPr/>
        </p:nvSpPr>
        <p:spPr>
          <a:xfrm>
            <a:off x="6463853" y="5319444"/>
            <a:ext cx="336213" cy="336213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0" name="TextBox 19"/>
          <p:cNvSpPr txBox="1"/>
          <p:nvPr/>
        </p:nvSpPr>
        <p:spPr>
          <a:xfrm>
            <a:off x="6986998" y="3656838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986998" y="4190130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986998" y="4723424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986998" y="5256718"/>
            <a:ext cx="4378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You can simply impress your audience and add a unique zing and appeal to your Presentations.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 txBox="1"/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INFOGRAPHIC STYLE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4239056" y="2016434"/>
            <a:ext cx="3654286" cy="3551880"/>
            <a:chOff x="2715055" y="1785698"/>
            <a:chExt cx="3654286" cy="3551880"/>
          </a:xfrm>
        </p:grpSpPr>
        <p:grpSp>
          <p:nvGrpSpPr>
            <p:cNvPr id="6" name="Group 5"/>
            <p:cNvGrpSpPr/>
            <p:nvPr/>
          </p:nvGrpSpPr>
          <p:grpSpPr>
            <a:xfrm>
              <a:off x="3945700" y="1785698"/>
              <a:ext cx="1139838" cy="1632238"/>
              <a:chOff x="3692771" y="1580738"/>
              <a:chExt cx="1954016" cy="2798134"/>
            </a:xfrm>
          </p:grpSpPr>
          <p:sp>
            <p:nvSpPr>
              <p:cNvPr id="19" name="Freeform 18"/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-1" fmla="*/ 704850 w 1914525"/>
                  <a:gd name="connsiteY0-2" fmla="*/ 0 h 1095375"/>
                  <a:gd name="connsiteX1-3" fmla="*/ 0 w 1914525"/>
                  <a:gd name="connsiteY1-4" fmla="*/ 38100 h 1095375"/>
                  <a:gd name="connsiteX2-5" fmla="*/ 1581150 w 1914525"/>
                  <a:gd name="connsiteY2-6" fmla="*/ 1095375 h 1095375"/>
                  <a:gd name="connsiteX3-7" fmla="*/ 1914525 w 1914525"/>
                  <a:gd name="connsiteY3-8" fmla="*/ 933450 h 1095375"/>
                  <a:gd name="connsiteX4-9" fmla="*/ 704850 w 1914525"/>
                  <a:gd name="connsiteY4-10" fmla="*/ 0 h 1095375"/>
                  <a:gd name="connsiteX0-11" fmla="*/ 704850 w 1914525"/>
                  <a:gd name="connsiteY0-12" fmla="*/ 2444 h 1097819"/>
                  <a:gd name="connsiteX1-13" fmla="*/ 0 w 1914525"/>
                  <a:gd name="connsiteY1-14" fmla="*/ 40544 h 1097819"/>
                  <a:gd name="connsiteX2-15" fmla="*/ 1581150 w 1914525"/>
                  <a:gd name="connsiteY2-16" fmla="*/ 1097819 h 1097819"/>
                  <a:gd name="connsiteX3-17" fmla="*/ 1914525 w 1914525"/>
                  <a:gd name="connsiteY3-18" fmla="*/ 935894 h 1097819"/>
                  <a:gd name="connsiteX4-19" fmla="*/ 704850 w 1914525"/>
                  <a:gd name="connsiteY4-20" fmla="*/ 2444 h 1097819"/>
                  <a:gd name="connsiteX0-21" fmla="*/ 704850 w 1914525"/>
                  <a:gd name="connsiteY0-22" fmla="*/ 21793 h 1117168"/>
                  <a:gd name="connsiteX1-23" fmla="*/ 0 w 1914525"/>
                  <a:gd name="connsiteY1-24" fmla="*/ 59893 h 1117168"/>
                  <a:gd name="connsiteX2-25" fmla="*/ 1581150 w 1914525"/>
                  <a:gd name="connsiteY2-26" fmla="*/ 1117168 h 1117168"/>
                  <a:gd name="connsiteX3-27" fmla="*/ 1914525 w 1914525"/>
                  <a:gd name="connsiteY3-28" fmla="*/ 955243 h 1117168"/>
                  <a:gd name="connsiteX4-29" fmla="*/ 704850 w 1914525"/>
                  <a:gd name="connsiteY4-30" fmla="*/ 21793 h 1117168"/>
                  <a:gd name="connsiteX0-31" fmla="*/ 704850 w 1914525"/>
                  <a:gd name="connsiteY0-32" fmla="*/ 21793 h 1079068"/>
                  <a:gd name="connsiteX1-33" fmla="*/ 0 w 1914525"/>
                  <a:gd name="connsiteY1-34" fmla="*/ 59893 h 1079068"/>
                  <a:gd name="connsiteX2-35" fmla="*/ 1676400 w 1914525"/>
                  <a:gd name="connsiteY2-36" fmla="*/ 1079068 h 1079068"/>
                  <a:gd name="connsiteX3-37" fmla="*/ 1914525 w 1914525"/>
                  <a:gd name="connsiteY3-38" fmla="*/ 955243 h 1079068"/>
                  <a:gd name="connsiteX4-39" fmla="*/ 704850 w 1914525"/>
                  <a:gd name="connsiteY4-40" fmla="*/ 21793 h 1079068"/>
                  <a:gd name="connsiteX0-41" fmla="*/ 485775 w 1695450"/>
                  <a:gd name="connsiteY0-42" fmla="*/ 21793 h 1079068"/>
                  <a:gd name="connsiteX1-43" fmla="*/ 0 w 1695450"/>
                  <a:gd name="connsiteY1-44" fmla="*/ 59893 h 1079068"/>
                  <a:gd name="connsiteX2-45" fmla="*/ 1457325 w 1695450"/>
                  <a:gd name="connsiteY2-46" fmla="*/ 1079068 h 1079068"/>
                  <a:gd name="connsiteX3-47" fmla="*/ 1695450 w 1695450"/>
                  <a:gd name="connsiteY3-48" fmla="*/ 955243 h 1079068"/>
                  <a:gd name="connsiteX4-49" fmla="*/ 485775 w 1695450"/>
                  <a:gd name="connsiteY4-50" fmla="*/ 21793 h 1079068"/>
                  <a:gd name="connsiteX0-51" fmla="*/ 485775 w 1695450"/>
                  <a:gd name="connsiteY0-52" fmla="*/ 21793 h 1021918"/>
                  <a:gd name="connsiteX1-53" fmla="*/ 0 w 1695450"/>
                  <a:gd name="connsiteY1-54" fmla="*/ 59893 h 1021918"/>
                  <a:gd name="connsiteX2-55" fmla="*/ 1362075 w 1695450"/>
                  <a:gd name="connsiteY2-56" fmla="*/ 1021918 h 1021918"/>
                  <a:gd name="connsiteX3-57" fmla="*/ 1695450 w 1695450"/>
                  <a:gd name="connsiteY3-58" fmla="*/ 955243 h 1021918"/>
                  <a:gd name="connsiteX4-59" fmla="*/ 485775 w 1695450"/>
                  <a:gd name="connsiteY4-60" fmla="*/ 21793 h 1021918"/>
                  <a:gd name="connsiteX0-61" fmla="*/ 485775 w 1695450"/>
                  <a:gd name="connsiteY0-62" fmla="*/ 16934 h 1017059"/>
                  <a:gd name="connsiteX1-63" fmla="*/ 0 w 1695450"/>
                  <a:gd name="connsiteY1-64" fmla="*/ 55034 h 1017059"/>
                  <a:gd name="connsiteX2-65" fmla="*/ 1362075 w 1695450"/>
                  <a:gd name="connsiteY2-66" fmla="*/ 1017059 h 1017059"/>
                  <a:gd name="connsiteX3-67" fmla="*/ 1695450 w 1695450"/>
                  <a:gd name="connsiteY3-68" fmla="*/ 950384 h 1017059"/>
                  <a:gd name="connsiteX4-69" fmla="*/ 485775 w 1695450"/>
                  <a:gd name="connsiteY4-70" fmla="*/ 16934 h 1017059"/>
                  <a:gd name="connsiteX0-71" fmla="*/ 485775 w 1695450"/>
                  <a:gd name="connsiteY0-72" fmla="*/ 16934 h 1017059"/>
                  <a:gd name="connsiteX1-73" fmla="*/ 0 w 1695450"/>
                  <a:gd name="connsiteY1-74" fmla="*/ 55034 h 1017059"/>
                  <a:gd name="connsiteX2-75" fmla="*/ 1362075 w 1695450"/>
                  <a:gd name="connsiteY2-76" fmla="*/ 1017059 h 1017059"/>
                  <a:gd name="connsiteX3-77" fmla="*/ 1695450 w 1695450"/>
                  <a:gd name="connsiteY3-78" fmla="*/ 950384 h 1017059"/>
                  <a:gd name="connsiteX4-79" fmla="*/ 485775 w 1695450"/>
                  <a:gd name="connsiteY4-80" fmla="*/ 16934 h 1017059"/>
                  <a:gd name="connsiteX0-81" fmla="*/ 419100 w 1628775"/>
                  <a:gd name="connsiteY0-82" fmla="*/ 16934 h 1017059"/>
                  <a:gd name="connsiteX1-83" fmla="*/ 0 w 1628775"/>
                  <a:gd name="connsiteY1-84" fmla="*/ 55034 h 1017059"/>
                  <a:gd name="connsiteX2-85" fmla="*/ 1295400 w 1628775"/>
                  <a:gd name="connsiteY2-86" fmla="*/ 1017059 h 1017059"/>
                  <a:gd name="connsiteX3-87" fmla="*/ 1628775 w 1628775"/>
                  <a:gd name="connsiteY3-88" fmla="*/ 950384 h 1017059"/>
                  <a:gd name="connsiteX4-89" fmla="*/ 419100 w 1628775"/>
                  <a:gd name="connsiteY4-90" fmla="*/ 16934 h 1017059"/>
                  <a:gd name="connsiteX0-91" fmla="*/ 419100 w 1628775"/>
                  <a:gd name="connsiteY0-92" fmla="*/ 21793 h 1021918"/>
                  <a:gd name="connsiteX1-93" fmla="*/ 0 w 1628775"/>
                  <a:gd name="connsiteY1-94" fmla="*/ 59893 h 1021918"/>
                  <a:gd name="connsiteX2-95" fmla="*/ 1295400 w 1628775"/>
                  <a:gd name="connsiteY2-96" fmla="*/ 1021918 h 1021918"/>
                  <a:gd name="connsiteX3-97" fmla="*/ 1628775 w 1628775"/>
                  <a:gd name="connsiteY3-98" fmla="*/ 955243 h 1021918"/>
                  <a:gd name="connsiteX4-99" fmla="*/ 419100 w 1628775"/>
                  <a:gd name="connsiteY4-100" fmla="*/ 21793 h 1021918"/>
                  <a:gd name="connsiteX0-101" fmla="*/ 419100 w 1628775"/>
                  <a:gd name="connsiteY0-102" fmla="*/ 38457 h 1038582"/>
                  <a:gd name="connsiteX1-103" fmla="*/ 0 w 1628775"/>
                  <a:gd name="connsiteY1-104" fmla="*/ 76557 h 1038582"/>
                  <a:gd name="connsiteX2-105" fmla="*/ 1295400 w 1628775"/>
                  <a:gd name="connsiteY2-106" fmla="*/ 1038582 h 1038582"/>
                  <a:gd name="connsiteX3-107" fmla="*/ 1628775 w 1628775"/>
                  <a:gd name="connsiteY3-108" fmla="*/ 971907 h 1038582"/>
                  <a:gd name="connsiteX4-109" fmla="*/ 419100 w 1628775"/>
                  <a:gd name="connsiteY4-110" fmla="*/ 38457 h 1038582"/>
                  <a:gd name="connsiteX0-111" fmla="*/ 419100 w 1628775"/>
                  <a:gd name="connsiteY0-112" fmla="*/ 42655 h 1042780"/>
                  <a:gd name="connsiteX1-113" fmla="*/ 0 w 1628775"/>
                  <a:gd name="connsiteY1-114" fmla="*/ 80755 h 1042780"/>
                  <a:gd name="connsiteX2-115" fmla="*/ 1295400 w 1628775"/>
                  <a:gd name="connsiteY2-116" fmla="*/ 1042780 h 1042780"/>
                  <a:gd name="connsiteX3-117" fmla="*/ 1628775 w 1628775"/>
                  <a:gd name="connsiteY3-118" fmla="*/ 976105 h 1042780"/>
                  <a:gd name="connsiteX4-119" fmla="*/ 419100 w 1628775"/>
                  <a:gd name="connsiteY4-120" fmla="*/ 42655 h 1042780"/>
                  <a:gd name="connsiteX0-121" fmla="*/ 419100 w 1628775"/>
                  <a:gd name="connsiteY0-122" fmla="*/ 42655 h 1042780"/>
                  <a:gd name="connsiteX1-123" fmla="*/ 0 w 1628775"/>
                  <a:gd name="connsiteY1-124" fmla="*/ 80755 h 1042780"/>
                  <a:gd name="connsiteX2-125" fmla="*/ 1295400 w 1628775"/>
                  <a:gd name="connsiteY2-126" fmla="*/ 1042780 h 1042780"/>
                  <a:gd name="connsiteX3-127" fmla="*/ 1628775 w 1628775"/>
                  <a:gd name="connsiteY3-128" fmla="*/ 976105 h 1042780"/>
                  <a:gd name="connsiteX4-129" fmla="*/ 419100 w 1628775"/>
                  <a:gd name="connsiteY4-130" fmla="*/ 42655 h 1042780"/>
                  <a:gd name="connsiteX0-131" fmla="*/ 419100 w 1628775"/>
                  <a:gd name="connsiteY0-132" fmla="*/ 45241 h 1045366"/>
                  <a:gd name="connsiteX1-133" fmla="*/ 0 w 1628775"/>
                  <a:gd name="connsiteY1-134" fmla="*/ 83341 h 1045366"/>
                  <a:gd name="connsiteX2-135" fmla="*/ 1295400 w 1628775"/>
                  <a:gd name="connsiteY2-136" fmla="*/ 1045366 h 1045366"/>
                  <a:gd name="connsiteX3-137" fmla="*/ 1628775 w 1628775"/>
                  <a:gd name="connsiteY3-138" fmla="*/ 978691 h 1045366"/>
                  <a:gd name="connsiteX4-139" fmla="*/ 419100 w 1628775"/>
                  <a:gd name="connsiteY4-140" fmla="*/ 45241 h 1045366"/>
                  <a:gd name="connsiteX0-141" fmla="*/ 383930 w 1593605"/>
                  <a:gd name="connsiteY0-142" fmla="*/ 45241 h 1045366"/>
                  <a:gd name="connsiteX1-143" fmla="*/ 0 w 1593605"/>
                  <a:gd name="connsiteY1-144" fmla="*/ 83341 h 1045366"/>
                  <a:gd name="connsiteX2-145" fmla="*/ 1260230 w 1593605"/>
                  <a:gd name="connsiteY2-146" fmla="*/ 1045366 h 1045366"/>
                  <a:gd name="connsiteX3-147" fmla="*/ 1593605 w 1593605"/>
                  <a:gd name="connsiteY3-148" fmla="*/ 978691 h 1045366"/>
                  <a:gd name="connsiteX4-149" fmla="*/ 383930 w 1593605"/>
                  <a:gd name="connsiteY4-150" fmla="*/ 45241 h 1045366"/>
                  <a:gd name="connsiteX0-151" fmla="*/ 383930 w 1593605"/>
                  <a:gd name="connsiteY0-152" fmla="*/ 38512 h 1038637"/>
                  <a:gd name="connsiteX1-153" fmla="*/ 0 w 1593605"/>
                  <a:gd name="connsiteY1-154" fmla="*/ 76612 h 1038637"/>
                  <a:gd name="connsiteX2-155" fmla="*/ 1260230 w 1593605"/>
                  <a:gd name="connsiteY2-156" fmla="*/ 1038637 h 1038637"/>
                  <a:gd name="connsiteX3-157" fmla="*/ 1593605 w 1593605"/>
                  <a:gd name="connsiteY3-158" fmla="*/ 971962 h 1038637"/>
                  <a:gd name="connsiteX4-159" fmla="*/ 383930 w 1593605"/>
                  <a:gd name="connsiteY4-160" fmla="*/ 38512 h 10386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 dirty="0"/>
              </a:p>
            </p:txBody>
          </p:sp>
          <p:sp>
            <p:nvSpPr>
              <p:cNvPr id="20" name="Down Arrow 1"/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-1" fmla="*/ 221456 w 1800200"/>
                  <a:gd name="connsiteY0-2" fmla="*/ 0 h 2766815"/>
                  <a:gd name="connsiteX1-3" fmla="*/ 1512069 w 1800200"/>
                  <a:gd name="connsiteY1-4" fmla="*/ 968053 h 2766815"/>
                  <a:gd name="connsiteX2-5" fmla="*/ 1512069 w 1800200"/>
                  <a:gd name="connsiteY2-6" fmla="*/ 1838146 h 2766815"/>
                  <a:gd name="connsiteX3-7" fmla="*/ 1800200 w 1800200"/>
                  <a:gd name="connsiteY3-8" fmla="*/ 1838146 h 2766815"/>
                  <a:gd name="connsiteX4-9" fmla="*/ 900100 w 1800200"/>
                  <a:gd name="connsiteY4-10" fmla="*/ 2766815 h 2766815"/>
                  <a:gd name="connsiteX5-11" fmla="*/ 0 w 1800200"/>
                  <a:gd name="connsiteY5-12" fmla="*/ 1838146 h 2766815"/>
                  <a:gd name="connsiteX6-13" fmla="*/ 288131 w 1800200"/>
                  <a:gd name="connsiteY6-14" fmla="*/ 1838146 h 2766815"/>
                  <a:gd name="connsiteX7-15" fmla="*/ 221456 w 1800200"/>
                  <a:gd name="connsiteY7-16" fmla="*/ 0 h 2766815"/>
                  <a:gd name="connsiteX0-17" fmla="*/ 221456 w 1800200"/>
                  <a:gd name="connsiteY0-18" fmla="*/ 0 h 2766815"/>
                  <a:gd name="connsiteX1-19" fmla="*/ 1464444 w 1800200"/>
                  <a:gd name="connsiteY1-20" fmla="*/ 929953 h 2766815"/>
                  <a:gd name="connsiteX2-21" fmla="*/ 1512069 w 1800200"/>
                  <a:gd name="connsiteY2-22" fmla="*/ 1838146 h 2766815"/>
                  <a:gd name="connsiteX3-23" fmla="*/ 1800200 w 1800200"/>
                  <a:gd name="connsiteY3-24" fmla="*/ 1838146 h 2766815"/>
                  <a:gd name="connsiteX4-25" fmla="*/ 900100 w 1800200"/>
                  <a:gd name="connsiteY4-26" fmla="*/ 2766815 h 2766815"/>
                  <a:gd name="connsiteX5-27" fmla="*/ 0 w 1800200"/>
                  <a:gd name="connsiteY5-28" fmla="*/ 1838146 h 2766815"/>
                  <a:gd name="connsiteX6-29" fmla="*/ 288131 w 1800200"/>
                  <a:gd name="connsiteY6-30" fmla="*/ 1838146 h 2766815"/>
                  <a:gd name="connsiteX7-31" fmla="*/ 221456 w 1800200"/>
                  <a:gd name="connsiteY7-32" fmla="*/ 0 h 2766815"/>
                  <a:gd name="connsiteX0-33" fmla="*/ 221456 w 1800200"/>
                  <a:gd name="connsiteY0-34" fmla="*/ 0 h 2766815"/>
                  <a:gd name="connsiteX1-35" fmla="*/ 1464444 w 1800200"/>
                  <a:gd name="connsiteY1-36" fmla="*/ 929953 h 2766815"/>
                  <a:gd name="connsiteX2-37" fmla="*/ 1512069 w 1800200"/>
                  <a:gd name="connsiteY2-38" fmla="*/ 1838146 h 2766815"/>
                  <a:gd name="connsiteX3-39" fmla="*/ 1800200 w 1800200"/>
                  <a:gd name="connsiteY3-40" fmla="*/ 1838146 h 2766815"/>
                  <a:gd name="connsiteX4-41" fmla="*/ 900100 w 1800200"/>
                  <a:gd name="connsiteY4-42" fmla="*/ 2766815 h 2766815"/>
                  <a:gd name="connsiteX5-43" fmla="*/ 0 w 1800200"/>
                  <a:gd name="connsiteY5-44" fmla="*/ 1838146 h 2766815"/>
                  <a:gd name="connsiteX6-45" fmla="*/ 288131 w 1800200"/>
                  <a:gd name="connsiteY6-46" fmla="*/ 1838146 h 2766815"/>
                  <a:gd name="connsiteX7-47" fmla="*/ 221456 w 1800200"/>
                  <a:gd name="connsiteY7-48" fmla="*/ 0 h 2766815"/>
                  <a:gd name="connsiteX0-49" fmla="*/ 221456 w 1800200"/>
                  <a:gd name="connsiteY0-50" fmla="*/ 0 h 2766815"/>
                  <a:gd name="connsiteX1-51" fmla="*/ 1464444 w 1800200"/>
                  <a:gd name="connsiteY1-52" fmla="*/ 929953 h 2766815"/>
                  <a:gd name="connsiteX2-53" fmla="*/ 1512069 w 1800200"/>
                  <a:gd name="connsiteY2-54" fmla="*/ 1838146 h 2766815"/>
                  <a:gd name="connsiteX3-55" fmla="*/ 1800200 w 1800200"/>
                  <a:gd name="connsiteY3-56" fmla="*/ 1838146 h 2766815"/>
                  <a:gd name="connsiteX4-57" fmla="*/ 900100 w 1800200"/>
                  <a:gd name="connsiteY4-58" fmla="*/ 2766815 h 2766815"/>
                  <a:gd name="connsiteX5-59" fmla="*/ 0 w 1800200"/>
                  <a:gd name="connsiteY5-60" fmla="*/ 1838146 h 2766815"/>
                  <a:gd name="connsiteX6-61" fmla="*/ 288131 w 1800200"/>
                  <a:gd name="connsiteY6-62" fmla="*/ 1838146 h 2766815"/>
                  <a:gd name="connsiteX7-63" fmla="*/ 221456 w 1800200"/>
                  <a:gd name="connsiteY7-64" fmla="*/ 0 h 2766815"/>
                  <a:gd name="connsiteX0-65" fmla="*/ 221456 w 1800200"/>
                  <a:gd name="connsiteY0-66" fmla="*/ 0 h 2766815"/>
                  <a:gd name="connsiteX1-67" fmla="*/ 1464444 w 1800200"/>
                  <a:gd name="connsiteY1-68" fmla="*/ 929953 h 2766815"/>
                  <a:gd name="connsiteX2-69" fmla="*/ 1512069 w 1800200"/>
                  <a:gd name="connsiteY2-70" fmla="*/ 1838146 h 2766815"/>
                  <a:gd name="connsiteX3-71" fmla="*/ 1800200 w 1800200"/>
                  <a:gd name="connsiteY3-72" fmla="*/ 1838146 h 2766815"/>
                  <a:gd name="connsiteX4-73" fmla="*/ 900100 w 1800200"/>
                  <a:gd name="connsiteY4-74" fmla="*/ 2766815 h 2766815"/>
                  <a:gd name="connsiteX5-75" fmla="*/ 0 w 1800200"/>
                  <a:gd name="connsiteY5-76" fmla="*/ 1838146 h 2766815"/>
                  <a:gd name="connsiteX6-77" fmla="*/ 288131 w 1800200"/>
                  <a:gd name="connsiteY6-78" fmla="*/ 1838146 h 2766815"/>
                  <a:gd name="connsiteX7-79" fmla="*/ 221456 w 1800200"/>
                  <a:gd name="connsiteY7-80" fmla="*/ 0 h 2766815"/>
                  <a:gd name="connsiteX0-81" fmla="*/ 221456 w 1800200"/>
                  <a:gd name="connsiteY0-82" fmla="*/ 0 h 2766815"/>
                  <a:gd name="connsiteX1-83" fmla="*/ 1464444 w 1800200"/>
                  <a:gd name="connsiteY1-84" fmla="*/ 929953 h 2766815"/>
                  <a:gd name="connsiteX2-85" fmla="*/ 1512069 w 1800200"/>
                  <a:gd name="connsiteY2-86" fmla="*/ 1838146 h 2766815"/>
                  <a:gd name="connsiteX3-87" fmla="*/ 1800200 w 1800200"/>
                  <a:gd name="connsiteY3-88" fmla="*/ 1838146 h 2766815"/>
                  <a:gd name="connsiteX4-89" fmla="*/ 900100 w 1800200"/>
                  <a:gd name="connsiteY4-90" fmla="*/ 2766815 h 2766815"/>
                  <a:gd name="connsiteX5-91" fmla="*/ 0 w 1800200"/>
                  <a:gd name="connsiteY5-92" fmla="*/ 1838146 h 2766815"/>
                  <a:gd name="connsiteX6-93" fmla="*/ 288131 w 1800200"/>
                  <a:gd name="connsiteY6-94" fmla="*/ 1838146 h 2766815"/>
                  <a:gd name="connsiteX7-95" fmla="*/ 221456 w 1800200"/>
                  <a:gd name="connsiteY7-96" fmla="*/ 0 h 27668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 rot="4113254">
              <a:off x="4983303" y="2478942"/>
              <a:ext cx="1139838" cy="1632238"/>
              <a:chOff x="3692771" y="1580738"/>
              <a:chExt cx="1954016" cy="2798134"/>
            </a:xfrm>
          </p:grpSpPr>
          <p:sp>
            <p:nvSpPr>
              <p:cNvPr id="17" name="Freeform 28"/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-1" fmla="*/ 704850 w 1914525"/>
                  <a:gd name="connsiteY0-2" fmla="*/ 0 h 1095375"/>
                  <a:gd name="connsiteX1-3" fmla="*/ 0 w 1914525"/>
                  <a:gd name="connsiteY1-4" fmla="*/ 38100 h 1095375"/>
                  <a:gd name="connsiteX2-5" fmla="*/ 1581150 w 1914525"/>
                  <a:gd name="connsiteY2-6" fmla="*/ 1095375 h 1095375"/>
                  <a:gd name="connsiteX3-7" fmla="*/ 1914525 w 1914525"/>
                  <a:gd name="connsiteY3-8" fmla="*/ 933450 h 1095375"/>
                  <a:gd name="connsiteX4-9" fmla="*/ 704850 w 1914525"/>
                  <a:gd name="connsiteY4-10" fmla="*/ 0 h 1095375"/>
                  <a:gd name="connsiteX0-11" fmla="*/ 704850 w 1914525"/>
                  <a:gd name="connsiteY0-12" fmla="*/ 2444 h 1097819"/>
                  <a:gd name="connsiteX1-13" fmla="*/ 0 w 1914525"/>
                  <a:gd name="connsiteY1-14" fmla="*/ 40544 h 1097819"/>
                  <a:gd name="connsiteX2-15" fmla="*/ 1581150 w 1914525"/>
                  <a:gd name="connsiteY2-16" fmla="*/ 1097819 h 1097819"/>
                  <a:gd name="connsiteX3-17" fmla="*/ 1914525 w 1914525"/>
                  <a:gd name="connsiteY3-18" fmla="*/ 935894 h 1097819"/>
                  <a:gd name="connsiteX4-19" fmla="*/ 704850 w 1914525"/>
                  <a:gd name="connsiteY4-20" fmla="*/ 2444 h 1097819"/>
                  <a:gd name="connsiteX0-21" fmla="*/ 704850 w 1914525"/>
                  <a:gd name="connsiteY0-22" fmla="*/ 21793 h 1117168"/>
                  <a:gd name="connsiteX1-23" fmla="*/ 0 w 1914525"/>
                  <a:gd name="connsiteY1-24" fmla="*/ 59893 h 1117168"/>
                  <a:gd name="connsiteX2-25" fmla="*/ 1581150 w 1914525"/>
                  <a:gd name="connsiteY2-26" fmla="*/ 1117168 h 1117168"/>
                  <a:gd name="connsiteX3-27" fmla="*/ 1914525 w 1914525"/>
                  <a:gd name="connsiteY3-28" fmla="*/ 955243 h 1117168"/>
                  <a:gd name="connsiteX4-29" fmla="*/ 704850 w 1914525"/>
                  <a:gd name="connsiteY4-30" fmla="*/ 21793 h 1117168"/>
                  <a:gd name="connsiteX0-31" fmla="*/ 704850 w 1914525"/>
                  <a:gd name="connsiteY0-32" fmla="*/ 21793 h 1079068"/>
                  <a:gd name="connsiteX1-33" fmla="*/ 0 w 1914525"/>
                  <a:gd name="connsiteY1-34" fmla="*/ 59893 h 1079068"/>
                  <a:gd name="connsiteX2-35" fmla="*/ 1676400 w 1914525"/>
                  <a:gd name="connsiteY2-36" fmla="*/ 1079068 h 1079068"/>
                  <a:gd name="connsiteX3-37" fmla="*/ 1914525 w 1914525"/>
                  <a:gd name="connsiteY3-38" fmla="*/ 955243 h 1079068"/>
                  <a:gd name="connsiteX4-39" fmla="*/ 704850 w 1914525"/>
                  <a:gd name="connsiteY4-40" fmla="*/ 21793 h 1079068"/>
                  <a:gd name="connsiteX0-41" fmla="*/ 485775 w 1695450"/>
                  <a:gd name="connsiteY0-42" fmla="*/ 21793 h 1079068"/>
                  <a:gd name="connsiteX1-43" fmla="*/ 0 w 1695450"/>
                  <a:gd name="connsiteY1-44" fmla="*/ 59893 h 1079068"/>
                  <a:gd name="connsiteX2-45" fmla="*/ 1457325 w 1695450"/>
                  <a:gd name="connsiteY2-46" fmla="*/ 1079068 h 1079068"/>
                  <a:gd name="connsiteX3-47" fmla="*/ 1695450 w 1695450"/>
                  <a:gd name="connsiteY3-48" fmla="*/ 955243 h 1079068"/>
                  <a:gd name="connsiteX4-49" fmla="*/ 485775 w 1695450"/>
                  <a:gd name="connsiteY4-50" fmla="*/ 21793 h 1079068"/>
                  <a:gd name="connsiteX0-51" fmla="*/ 485775 w 1695450"/>
                  <a:gd name="connsiteY0-52" fmla="*/ 21793 h 1021918"/>
                  <a:gd name="connsiteX1-53" fmla="*/ 0 w 1695450"/>
                  <a:gd name="connsiteY1-54" fmla="*/ 59893 h 1021918"/>
                  <a:gd name="connsiteX2-55" fmla="*/ 1362075 w 1695450"/>
                  <a:gd name="connsiteY2-56" fmla="*/ 1021918 h 1021918"/>
                  <a:gd name="connsiteX3-57" fmla="*/ 1695450 w 1695450"/>
                  <a:gd name="connsiteY3-58" fmla="*/ 955243 h 1021918"/>
                  <a:gd name="connsiteX4-59" fmla="*/ 485775 w 1695450"/>
                  <a:gd name="connsiteY4-60" fmla="*/ 21793 h 1021918"/>
                  <a:gd name="connsiteX0-61" fmla="*/ 485775 w 1695450"/>
                  <a:gd name="connsiteY0-62" fmla="*/ 16934 h 1017059"/>
                  <a:gd name="connsiteX1-63" fmla="*/ 0 w 1695450"/>
                  <a:gd name="connsiteY1-64" fmla="*/ 55034 h 1017059"/>
                  <a:gd name="connsiteX2-65" fmla="*/ 1362075 w 1695450"/>
                  <a:gd name="connsiteY2-66" fmla="*/ 1017059 h 1017059"/>
                  <a:gd name="connsiteX3-67" fmla="*/ 1695450 w 1695450"/>
                  <a:gd name="connsiteY3-68" fmla="*/ 950384 h 1017059"/>
                  <a:gd name="connsiteX4-69" fmla="*/ 485775 w 1695450"/>
                  <a:gd name="connsiteY4-70" fmla="*/ 16934 h 1017059"/>
                  <a:gd name="connsiteX0-71" fmla="*/ 485775 w 1695450"/>
                  <a:gd name="connsiteY0-72" fmla="*/ 16934 h 1017059"/>
                  <a:gd name="connsiteX1-73" fmla="*/ 0 w 1695450"/>
                  <a:gd name="connsiteY1-74" fmla="*/ 55034 h 1017059"/>
                  <a:gd name="connsiteX2-75" fmla="*/ 1362075 w 1695450"/>
                  <a:gd name="connsiteY2-76" fmla="*/ 1017059 h 1017059"/>
                  <a:gd name="connsiteX3-77" fmla="*/ 1695450 w 1695450"/>
                  <a:gd name="connsiteY3-78" fmla="*/ 950384 h 1017059"/>
                  <a:gd name="connsiteX4-79" fmla="*/ 485775 w 1695450"/>
                  <a:gd name="connsiteY4-80" fmla="*/ 16934 h 1017059"/>
                  <a:gd name="connsiteX0-81" fmla="*/ 419100 w 1628775"/>
                  <a:gd name="connsiteY0-82" fmla="*/ 16934 h 1017059"/>
                  <a:gd name="connsiteX1-83" fmla="*/ 0 w 1628775"/>
                  <a:gd name="connsiteY1-84" fmla="*/ 55034 h 1017059"/>
                  <a:gd name="connsiteX2-85" fmla="*/ 1295400 w 1628775"/>
                  <a:gd name="connsiteY2-86" fmla="*/ 1017059 h 1017059"/>
                  <a:gd name="connsiteX3-87" fmla="*/ 1628775 w 1628775"/>
                  <a:gd name="connsiteY3-88" fmla="*/ 950384 h 1017059"/>
                  <a:gd name="connsiteX4-89" fmla="*/ 419100 w 1628775"/>
                  <a:gd name="connsiteY4-90" fmla="*/ 16934 h 1017059"/>
                  <a:gd name="connsiteX0-91" fmla="*/ 419100 w 1628775"/>
                  <a:gd name="connsiteY0-92" fmla="*/ 21793 h 1021918"/>
                  <a:gd name="connsiteX1-93" fmla="*/ 0 w 1628775"/>
                  <a:gd name="connsiteY1-94" fmla="*/ 59893 h 1021918"/>
                  <a:gd name="connsiteX2-95" fmla="*/ 1295400 w 1628775"/>
                  <a:gd name="connsiteY2-96" fmla="*/ 1021918 h 1021918"/>
                  <a:gd name="connsiteX3-97" fmla="*/ 1628775 w 1628775"/>
                  <a:gd name="connsiteY3-98" fmla="*/ 955243 h 1021918"/>
                  <a:gd name="connsiteX4-99" fmla="*/ 419100 w 1628775"/>
                  <a:gd name="connsiteY4-100" fmla="*/ 21793 h 1021918"/>
                  <a:gd name="connsiteX0-101" fmla="*/ 419100 w 1628775"/>
                  <a:gd name="connsiteY0-102" fmla="*/ 38457 h 1038582"/>
                  <a:gd name="connsiteX1-103" fmla="*/ 0 w 1628775"/>
                  <a:gd name="connsiteY1-104" fmla="*/ 76557 h 1038582"/>
                  <a:gd name="connsiteX2-105" fmla="*/ 1295400 w 1628775"/>
                  <a:gd name="connsiteY2-106" fmla="*/ 1038582 h 1038582"/>
                  <a:gd name="connsiteX3-107" fmla="*/ 1628775 w 1628775"/>
                  <a:gd name="connsiteY3-108" fmla="*/ 971907 h 1038582"/>
                  <a:gd name="connsiteX4-109" fmla="*/ 419100 w 1628775"/>
                  <a:gd name="connsiteY4-110" fmla="*/ 38457 h 1038582"/>
                  <a:gd name="connsiteX0-111" fmla="*/ 419100 w 1628775"/>
                  <a:gd name="connsiteY0-112" fmla="*/ 42655 h 1042780"/>
                  <a:gd name="connsiteX1-113" fmla="*/ 0 w 1628775"/>
                  <a:gd name="connsiteY1-114" fmla="*/ 80755 h 1042780"/>
                  <a:gd name="connsiteX2-115" fmla="*/ 1295400 w 1628775"/>
                  <a:gd name="connsiteY2-116" fmla="*/ 1042780 h 1042780"/>
                  <a:gd name="connsiteX3-117" fmla="*/ 1628775 w 1628775"/>
                  <a:gd name="connsiteY3-118" fmla="*/ 976105 h 1042780"/>
                  <a:gd name="connsiteX4-119" fmla="*/ 419100 w 1628775"/>
                  <a:gd name="connsiteY4-120" fmla="*/ 42655 h 1042780"/>
                  <a:gd name="connsiteX0-121" fmla="*/ 419100 w 1628775"/>
                  <a:gd name="connsiteY0-122" fmla="*/ 42655 h 1042780"/>
                  <a:gd name="connsiteX1-123" fmla="*/ 0 w 1628775"/>
                  <a:gd name="connsiteY1-124" fmla="*/ 80755 h 1042780"/>
                  <a:gd name="connsiteX2-125" fmla="*/ 1295400 w 1628775"/>
                  <a:gd name="connsiteY2-126" fmla="*/ 1042780 h 1042780"/>
                  <a:gd name="connsiteX3-127" fmla="*/ 1628775 w 1628775"/>
                  <a:gd name="connsiteY3-128" fmla="*/ 976105 h 1042780"/>
                  <a:gd name="connsiteX4-129" fmla="*/ 419100 w 1628775"/>
                  <a:gd name="connsiteY4-130" fmla="*/ 42655 h 1042780"/>
                  <a:gd name="connsiteX0-131" fmla="*/ 419100 w 1628775"/>
                  <a:gd name="connsiteY0-132" fmla="*/ 45241 h 1045366"/>
                  <a:gd name="connsiteX1-133" fmla="*/ 0 w 1628775"/>
                  <a:gd name="connsiteY1-134" fmla="*/ 83341 h 1045366"/>
                  <a:gd name="connsiteX2-135" fmla="*/ 1295400 w 1628775"/>
                  <a:gd name="connsiteY2-136" fmla="*/ 1045366 h 1045366"/>
                  <a:gd name="connsiteX3-137" fmla="*/ 1628775 w 1628775"/>
                  <a:gd name="connsiteY3-138" fmla="*/ 978691 h 1045366"/>
                  <a:gd name="connsiteX4-139" fmla="*/ 419100 w 1628775"/>
                  <a:gd name="connsiteY4-140" fmla="*/ 45241 h 1045366"/>
                  <a:gd name="connsiteX0-141" fmla="*/ 383930 w 1593605"/>
                  <a:gd name="connsiteY0-142" fmla="*/ 45241 h 1045366"/>
                  <a:gd name="connsiteX1-143" fmla="*/ 0 w 1593605"/>
                  <a:gd name="connsiteY1-144" fmla="*/ 83341 h 1045366"/>
                  <a:gd name="connsiteX2-145" fmla="*/ 1260230 w 1593605"/>
                  <a:gd name="connsiteY2-146" fmla="*/ 1045366 h 1045366"/>
                  <a:gd name="connsiteX3-147" fmla="*/ 1593605 w 1593605"/>
                  <a:gd name="connsiteY3-148" fmla="*/ 978691 h 1045366"/>
                  <a:gd name="connsiteX4-149" fmla="*/ 383930 w 1593605"/>
                  <a:gd name="connsiteY4-150" fmla="*/ 45241 h 1045366"/>
                  <a:gd name="connsiteX0-151" fmla="*/ 383930 w 1593605"/>
                  <a:gd name="connsiteY0-152" fmla="*/ 38512 h 1038637"/>
                  <a:gd name="connsiteX1-153" fmla="*/ 0 w 1593605"/>
                  <a:gd name="connsiteY1-154" fmla="*/ 76612 h 1038637"/>
                  <a:gd name="connsiteX2-155" fmla="*/ 1260230 w 1593605"/>
                  <a:gd name="connsiteY2-156" fmla="*/ 1038637 h 1038637"/>
                  <a:gd name="connsiteX3-157" fmla="*/ 1593605 w 1593605"/>
                  <a:gd name="connsiteY3-158" fmla="*/ 971962 h 1038637"/>
                  <a:gd name="connsiteX4-159" fmla="*/ 383930 w 1593605"/>
                  <a:gd name="connsiteY4-160" fmla="*/ 38512 h 10386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8" name="Down Arrow 1"/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-1" fmla="*/ 221456 w 1800200"/>
                  <a:gd name="connsiteY0-2" fmla="*/ 0 h 2766815"/>
                  <a:gd name="connsiteX1-3" fmla="*/ 1512069 w 1800200"/>
                  <a:gd name="connsiteY1-4" fmla="*/ 968053 h 2766815"/>
                  <a:gd name="connsiteX2-5" fmla="*/ 1512069 w 1800200"/>
                  <a:gd name="connsiteY2-6" fmla="*/ 1838146 h 2766815"/>
                  <a:gd name="connsiteX3-7" fmla="*/ 1800200 w 1800200"/>
                  <a:gd name="connsiteY3-8" fmla="*/ 1838146 h 2766815"/>
                  <a:gd name="connsiteX4-9" fmla="*/ 900100 w 1800200"/>
                  <a:gd name="connsiteY4-10" fmla="*/ 2766815 h 2766815"/>
                  <a:gd name="connsiteX5-11" fmla="*/ 0 w 1800200"/>
                  <a:gd name="connsiteY5-12" fmla="*/ 1838146 h 2766815"/>
                  <a:gd name="connsiteX6-13" fmla="*/ 288131 w 1800200"/>
                  <a:gd name="connsiteY6-14" fmla="*/ 1838146 h 2766815"/>
                  <a:gd name="connsiteX7-15" fmla="*/ 221456 w 1800200"/>
                  <a:gd name="connsiteY7-16" fmla="*/ 0 h 2766815"/>
                  <a:gd name="connsiteX0-17" fmla="*/ 221456 w 1800200"/>
                  <a:gd name="connsiteY0-18" fmla="*/ 0 h 2766815"/>
                  <a:gd name="connsiteX1-19" fmla="*/ 1464444 w 1800200"/>
                  <a:gd name="connsiteY1-20" fmla="*/ 929953 h 2766815"/>
                  <a:gd name="connsiteX2-21" fmla="*/ 1512069 w 1800200"/>
                  <a:gd name="connsiteY2-22" fmla="*/ 1838146 h 2766815"/>
                  <a:gd name="connsiteX3-23" fmla="*/ 1800200 w 1800200"/>
                  <a:gd name="connsiteY3-24" fmla="*/ 1838146 h 2766815"/>
                  <a:gd name="connsiteX4-25" fmla="*/ 900100 w 1800200"/>
                  <a:gd name="connsiteY4-26" fmla="*/ 2766815 h 2766815"/>
                  <a:gd name="connsiteX5-27" fmla="*/ 0 w 1800200"/>
                  <a:gd name="connsiteY5-28" fmla="*/ 1838146 h 2766815"/>
                  <a:gd name="connsiteX6-29" fmla="*/ 288131 w 1800200"/>
                  <a:gd name="connsiteY6-30" fmla="*/ 1838146 h 2766815"/>
                  <a:gd name="connsiteX7-31" fmla="*/ 221456 w 1800200"/>
                  <a:gd name="connsiteY7-32" fmla="*/ 0 h 2766815"/>
                  <a:gd name="connsiteX0-33" fmla="*/ 221456 w 1800200"/>
                  <a:gd name="connsiteY0-34" fmla="*/ 0 h 2766815"/>
                  <a:gd name="connsiteX1-35" fmla="*/ 1464444 w 1800200"/>
                  <a:gd name="connsiteY1-36" fmla="*/ 929953 h 2766815"/>
                  <a:gd name="connsiteX2-37" fmla="*/ 1512069 w 1800200"/>
                  <a:gd name="connsiteY2-38" fmla="*/ 1838146 h 2766815"/>
                  <a:gd name="connsiteX3-39" fmla="*/ 1800200 w 1800200"/>
                  <a:gd name="connsiteY3-40" fmla="*/ 1838146 h 2766815"/>
                  <a:gd name="connsiteX4-41" fmla="*/ 900100 w 1800200"/>
                  <a:gd name="connsiteY4-42" fmla="*/ 2766815 h 2766815"/>
                  <a:gd name="connsiteX5-43" fmla="*/ 0 w 1800200"/>
                  <a:gd name="connsiteY5-44" fmla="*/ 1838146 h 2766815"/>
                  <a:gd name="connsiteX6-45" fmla="*/ 288131 w 1800200"/>
                  <a:gd name="connsiteY6-46" fmla="*/ 1838146 h 2766815"/>
                  <a:gd name="connsiteX7-47" fmla="*/ 221456 w 1800200"/>
                  <a:gd name="connsiteY7-48" fmla="*/ 0 h 2766815"/>
                  <a:gd name="connsiteX0-49" fmla="*/ 221456 w 1800200"/>
                  <a:gd name="connsiteY0-50" fmla="*/ 0 h 2766815"/>
                  <a:gd name="connsiteX1-51" fmla="*/ 1464444 w 1800200"/>
                  <a:gd name="connsiteY1-52" fmla="*/ 929953 h 2766815"/>
                  <a:gd name="connsiteX2-53" fmla="*/ 1512069 w 1800200"/>
                  <a:gd name="connsiteY2-54" fmla="*/ 1838146 h 2766815"/>
                  <a:gd name="connsiteX3-55" fmla="*/ 1800200 w 1800200"/>
                  <a:gd name="connsiteY3-56" fmla="*/ 1838146 h 2766815"/>
                  <a:gd name="connsiteX4-57" fmla="*/ 900100 w 1800200"/>
                  <a:gd name="connsiteY4-58" fmla="*/ 2766815 h 2766815"/>
                  <a:gd name="connsiteX5-59" fmla="*/ 0 w 1800200"/>
                  <a:gd name="connsiteY5-60" fmla="*/ 1838146 h 2766815"/>
                  <a:gd name="connsiteX6-61" fmla="*/ 288131 w 1800200"/>
                  <a:gd name="connsiteY6-62" fmla="*/ 1838146 h 2766815"/>
                  <a:gd name="connsiteX7-63" fmla="*/ 221456 w 1800200"/>
                  <a:gd name="connsiteY7-64" fmla="*/ 0 h 2766815"/>
                  <a:gd name="connsiteX0-65" fmla="*/ 221456 w 1800200"/>
                  <a:gd name="connsiteY0-66" fmla="*/ 0 h 2766815"/>
                  <a:gd name="connsiteX1-67" fmla="*/ 1464444 w 1800200"/>
                  <a:gd name="connsiteY1-68" fmla="*/ 929953 h 2766815"/>
                  <a:gd name="connsiteX2-69" fmla="*/ 1512069 w 1800200"/>
                  <a:gd name="connsiteY2-70" fmla="*/ 1838146 h 2766815"/>
                  <a:gd name="connsiteX3-71" fmla="*/ 1800200 w 1800200"/>
                  <a:gd name="connsiteY3-72" fmla="*/ 1838146 h 2766815"/>
                  <a:gd name="connsiteX4-73" fmla="*/ 900100 w 1800200"/>
                  <a:gd name="connsiteY4-74" fmla="*/ 2766815 h 2766815"/>
                  <a:gd name="connsiteX5-75" fmla="*/ 0 w 1800200"/>
                  <a:gd name="connsiteY5-76" fmla="*/ 1838146 h 2766815"/>
                  <a:gd name="connsiteX6-77" fmla="*/ 288131 w 1800200"/>
                  <a:gd name="connsiteY6-78" fmla="*/ 1838146 h 2766815"/>
                  <a:gd name="connsiteX7-79" fmla="*/ 221456 w 1800200"/>
                  <a:gd name="connsiteY7-80" fmla="*/ 0 h 2766815"/>
                  <a:gd name="connsiteX0-81" fmla="*/ 221456 w 1800200"/>
                  <a:gd name="connsiteY0-82" fmla="*/ 0 h 2766815"/>
                  <a:gd name="connsiteX1-83" fmla="*/ 1464444 w 1800200"/>
                  <a:gd name="connsiteY1-84" fmla="*/ 929953 h 2766815"/>
                  <a:gd name="connsiteX2-85" fmla="*/ 1512069 w 1800200"/>
                  <a:gd name="connsiteY2-86" fmla="*/ 1838146 h 2766815"/>
                  <a:gd name="connsiteX3-87" fmla="*/ 1800200 w 1800200"/>
                  <a:gd name="connsiteY3-88" fmla="*/ 1838146 h 2766815"/>
                  <a:gd name="connsiteX4-89" fmla="*/ 900100 w 1800200"/>
                  <a:gd name="connsiteY4-90" fmla="*/ 2766815 h 2766815"/>
                  <a:gd name="connsiteX5-91" fmla="*/ 0 w 1800200"/>
                  <a:gd name="connsiteY5-92" fmla="*/ 1838146 h 2766815"/>
                  <a:gd name="connsiteX6-93" fmla="*/ 288131 w 1800200"/>
                  <a:gd name="connsiteY6-94" fmla="*/ 1838146 h 2766815"/>
                  <a:gd name="connsiteX7-95" fmla="*/ 221456 w 1800200"/>
                  <a:gd name="connsiteY7-96" fmla="*/ 0 h 27668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 rot="8531373">
              <a:off x="4670582" y="3689584"/>
              <a:ext cx="1139838" cy="1632238"/>
              <a:chOff x="3692771" y="1580738"/>
              <a:chExt cx="1954016" cy="2798134"/>
            </a:xfrm>
          </p:grpSpPr>
          <p:sp>
            <p:nvSpPr>
              <p:cNvPr id="15" name="Freeform 32"/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-1" fmla="*/ 704850 w 1914525"/>
                  <a:gd name="connsiteY0-2" fmla="*/ 0 h 1095375"/>
                  <a:gd name="connsiteX1-3" fmla="*/ 0 w 1914525"/>
                  <a:gd name="connsiteY1-4" fmla="*/ 38100 h 1095375"/>
                  <a:gd name="connsiteX2-5" fmla="*/ 1581150 w 1914525"/>
                  <a:gd name="connsiteY2-6" fmla="*/ 1095375 h 1095375"/>
                  <a:gd name="connsiteX3-7" fmla="*/ 1914525 w 1914525"/>
                  <a:gd name="connsiteY3-8" fmla="*/ 933450 h 1095375"/>
                  <a:gd name="connsiteX4-9" fmla="*/ 704850 w 1914525"/>
                  <a:gd name="connsiteY4-10" fmla="*/ 0 h 1095375"/>
                  <a:gd name="connsiteX0-11" fmla="*/ 704850 w 1914525"/>
                  <a:gd name="connsiteY0-12" fmla="*/ 2444 h 1097819"/>
                  <a:gd name="connsiteX1-13" fmla="*/ 0 w 1914525"/>
                  <a:gd name="connsiteY1-14" fmla="*/ 40544 h 1097819"/>
                  <a:gd name="connsiteX2-15" fmla="*/ 1581150 w 1914525"/>
                  <a:gd name="connsiteY2-16" fmla="*/ 1097819 h 1097819"/>
                  <a:gd name="connsiteX3-17" fmla="*/ 1914525 w 1914525"/>
                  <a:gd name="connsiteY3-18" fmla="*/ 935894 h 1097819"/>
                  <a:gd name="connsiteX4-19" fmla="*/ 704850 w 1914525"/>
                  <a:gd name="connsiteY4-20" fmla="*/ 2444 h 1097819"/>
                  <a:gd name="connsiteX0-21" fmla="*/ 704850 w 1914525"/>
                  <a:gd name="connsiteY0-22" fmla="*/ 21793 h 1117168"/>
                  <a:gd name="connsiteX1-23" fmla="*/ 0 w 1914525"/>
                  <a:gd name="connsiteY1-24" fmla="*/ 59893 h 1117168"/>
                  <a:gd name="connsiteX2-25" fmla="*/ 1581150 w 1914525"/>
                  <a:gd name="connsiteY2-26" fmla="*/ 1117168 h 1117168"/>
                  <a:gd name="connsiteX3-27" fmla="*/ 1914525 w 1914525"/>
                  <a:gd name="connsiteY3-28" fmla="*/ 955243 h 1117168"/>
                  <a:gd name="connsiteX4-29" fmla="*/ 704850 w 1914525"/>
                  <a:gd name="connsiteY4-30" fmla="*/ 21793 h 1117168"/>
                  <a:gd name="connsiteX0-31" fmla="*/ 704850 w 1914525"/>
                  <a:gd name="connsiteY0-32" fmla="*/ 21793 h 1079068"/>
                  <a:gd name="connsiteX1-33" fmla="*/ 0 w 1914525"/>
                  <a:gd name="connsiteY1-34" fmla="*/ 59893 h 1079068"/>
                  <a:gd name="connsiteX2-35" fmla="*/ 1676400 w 1914525"/>
                  <a:gd name="connsiteY2-36" fmla="*/ 1079068 h 1079068"/>
                  <a:gd name="connsiteX3-37" fmla="*/ 1914525 w 1914525"/>
                  <a:gd name="connsiteY3-38" fmla="*/ 955243 h 1079068"/>
                  <a:gd name="connsiteX4-39" fmla="*/ 704850 w 1914525"/>
                  <a:gd name="connsiteY4-40" fmla="*/ 21793 h 1079068"/>
                  <a:gd name="connsiteX0-41" fmla="*/ 485775 w 1695450"/>
                  <a:gd name="connsiteY0-42" fmla="*/ 21793 h 1079068"/>
                  <a:gd name="connsiteX1-43" fmla="*/ 0 w 1695450"/>
                  <a:gd name="connsiteY1-44" fmla="*/ 59893 h 1079068"/>
                  <a:gd name="connsiteX2-45" fmla="*/ 1457325 w 1695450"/>
                  <a:gd name="connsiteY2-46" fmla="*/ 1079068 h 1079068"/>
                  <a:gd name="connsiteX3-47" fmla="*/ 1695450 w 1695450"/>
                  <a:gd name="connsiteY3-48" fmla="*/ 955243 h 1079068"/>
                  <a:gd name="connsiteX4-49" fmla="*/ 485775 w 1695450"/>
                  <a:gd name="connsiteY4-50" fmla="*/ 21793 h 1079068"/>
                  <a:gd name="connsiteX0-51" fmla="*/ 485775 w 1695450"/>
                  <a:gd name="connsiteY0-52" fmla="*/ 21793 h 1021918"/>
                  <a:gd name="connsiteX1-53" fmla="*/ 0 w 1695450"/>
                  <a:gd name="connsiteY1-54" fmla="*/ 59893 h 1021918"/>
                  <a:gd name="connsiteX2-55" fmla="*/ 1362075 w 1695450"/>
                  <a:gd name="connsiteY2-56" fmla="*/ 1021918 h 1021918"/>
                  <a:gd name="connsiteX3-57" fmla="*/ 1695450 w 1695450"/>
                  <a:gd name="connsiteY3-58" fmla="*/ 955243 h 1021918"/>
                  <a:gd name="connsiteX4-59" fmla="*/ 485775 w 1695450"/>
                  <a:gd name="connsiteY4-60" fmla="*/ 21793 h 1021918"/>
                  <a:gd name="connsiteX0-61" fmla="*/ 485775 w 1695450"/>
                  <a:gd name="connsiteY0-62" fmla="*/ 16934 h 1017059"/>
                  <a:gd name="connsiteX1-63" fmla="*/ 0 w 1695450"/>
                  <a:gd name="connsiteY1-64" fmla="*/ 55034 h 1017059"/>
                  <a:gd name="connsiteX2-65" fmla="*/ 1362075 w 1695450"/>
                  <a:gd name="connsiteY2-66" fmla="*/ 1017059 h 1017059"/>
                  <a:gd name="connsiteX3-67" fmla="*/ 1695450 w 1695450"/>
                  <a:gd name="connsiteY3-68" fmla="*/ 950384 h 1017059"/>
                  <a:gd name="connsiteX4-69" fmla="*/ 485775 w 1695450"/>
                  <a:gd name="connsiteY4-70" fmla="*/ 16934 h 1017059"/>
                  <a:gd name="connsiteX0-71" fmla="*/ 485775 w 1695450"/>
                  <a:gd name="connsiteY0-72" fmla="*/ 16934 h 1017059"/>
                  <a:gd name="connsiteX1-73" fmla="*/ 0 w 1695450"/>
                  <a:gd name="connsiteY1-74" fmla="*/ 55034 h 1017059"/>
                  <a:gd name="connsiteX2-75" fmla="*/ 1362075 w 1695450"/>
                  <a:gd name="connsiteY2-76" fmla="*/ 1017059 h 1017059"/>
                  <a:gd name="connsiteX3-77" fmla="*/ 1695450 w 1695450"/>
                  <a:gd name="connsiteY3-78" fmla="*/ 950384 h 1017059"/>
                  <a:gd name="connsiteX4-79" fmla="*/ 485775 w 1695450"/>
                  <a:gd name="connsiteY4-80" fmla="*/ 16934 h 1017059"/>
                  <a:gd name="connsiteX0-81" fmla="*/ 419100 w 1628775"/>
                  <a:gd name="connsiteY0-82" fmla="*/ 16934 h 1017059"/>
                  <a:gd name="connsiteX1-83" fmla="*/ 0 w 1628775"/>
                  <a:gd name="connsiteY1-84" fmla="*/ 55034 h 1017059"/>
                  <a:gd name="connsiteX2-85" fmla="*/ 1295400 w 1628775"/>
                  <a:gd name="connsiteY2-86" fmla="*/ 1017059 h 1017059"/>
                  <a:gd name="connsiteX3-87" fmla="*/ 1628775 w 1628775"/>
                  <a:gd name="connsiteY3-88" fmla="*/ 950384 h 1017059"/>
                  <a:gd name="connsiteX4-89" fmla="*/ 419100 w 1628775"/>
                  <a:gd name="connsiteY4-90" fmla="*/ 16934 h 1017059"/>
                  <a:gd name="connsiteX0-91" fmla="*/ 419100 w 1628775"/>
                  <a:gd name="connsiteY0-92" fmla="*/ 21793 h 1021918"/>
                  <a:gd name="connsiteX1-93" fmla="*/ 0 w 1628775"/>
                  <a:gd name="connsiteY1-94" fmla="*/ 59893 h 1021918"/>
                  <a:gd name="connsiteX2-95" fmla="*/ 1295400 w 1628775"/>
                  <a:gd name="connsiteY2-96" fmla="*/ 1021918 h 1021918"/>
                  <a:gd name="connsiteX3-97" fmla="*/ 1628775 w 1628775"/>
                  <a:gd name="connsiteY3-98" fmla="*/ 955243 h 1021918"/>
                  <a:gd name="connsiteX4-99" fmla="*/ 419100 w 1628775"/>
                  <a:gd name="connsiteY4-100" fmla="*/ 21793 h 1021918"/>
                  <a:gd name="connsiteX0-101" fmla="*/ 419100 w 1628775"/>
                  <a:gd name="connsiteY0-102" fmla="*/ 38457 h 1038582"/>
                  <a:gd name="connsiteX1-103" fmla="*/ 0 w 1628775"/>
                  <a:gd name="connsiteY1-104" fmla="*/ 76557 h 1038582"/>
                  <a:gd name="connsiteX2-105" fmla="*/ 1295400 w 1628775"/>
                  <a:gd name="connsiteY2-106" fmla="*/ 1038582 h 1038582"/>
                  <a:gd name="connsiteX3-107" fmla="*/ 1628775 w 1628775"/>
                  <a:gd name="connsiteY3-108" fmla="*/ 971907 h 1038582"/>
                  <a:gd name="connsiteX4-109" fmla="*/ 419100 w 1628775"/>
                  <a:gd name="connsiteY4-110" fmla="*/ 38457 h 1038582"/>
                  <a:gd name="connsiteX0-111" fmla="*/ 419100 w 1628775"/>
                  <a:gd name="connsiteY0-112" fmla="*/ 42655 h 1042780"/>
                  <a:gd name="connsiteX1-113" fmla="*/ 0 w 1628775"/>
                  <a:gd name="connsiteY1-114" fmla="*/ 80755 h 1042780"/>
                  <a:gd name="connsiteX2-115" fmla="*/ 1295400 w 1628775"/>
                  <a:gd name="connsiteY2-116" fmla="*/ 1042780 h 1042780"/>
                  <a:gd name="connsiteX3-117" fmla="*/ 1628775 w 1628775"/>
                  <a:gd name="connsiteY3-118" fmla="*/ 976105 h 1042780"/>
                  <a:gd name="connsiteX4-119" fmla="*/ 419100 w 1628775"/>
                  <a:gd name="connsiteY4-120" fmla="*/ 42655 h 1042780"/>
                  <a:gd name="connsiteX0-121" fmla="*/ 419100 w 1628775"/>
                  <a:gd name="connsiteY0-122" fmla="*/ 42655 h 1042780"/>
                  <a:gd name="connsiteX1-123" fmla="*/ 0 w 1628775"/>
                  <a:gd name="connsiteY1-124" fmla="*/ 80755 h 1042780"/>
                  <a:gd name="connsiteX2-125" fmla="*/ 1295400 w 1628775"/>
                  <a:gd name="connsiteY2-126" fmla="*/ 1042780 h 1042780"/>
                  <a:gd name="connsiteX3-127" fmla="*/ 1628775 w 1628775"/>
                  <a:gd name="connsiteY3-128" fmla="*/ 976105 h 1042780"/>
                  <a:gd name="connsiteX4-129" fmla="*/ 419100 w 1628775"/>
                  <a:gd name="connsiteY4-130" fmla="*/ 42655 h 1042780"/>
                  <a:gd name="connsiteX0-131" fmla="*/ 419100 w 1628775"/>
                  <a:gd name="connsiteY0-132" fmla="*/ 45241 h 1045366"/>
                  <a:gd name="connsiteX1-133" fmla="*/ 0 w 1628775"/>
                  <a:gd name="connsiteY1-134" fmla="*/ 83341 h 1045366"/>
                  <a:gd name="connsiteX2-135" fmla="*/ 1295400 w 1628775"/>
                  <a:gd name="connsiteY2-136" fmla="*/ 1045366 h 1045366"/>
                  <a:gd name="connsiteX3-137" fmla="*/ 1628775 w 1628775"/>
                  <a:gd name="connsiteY3-138" fmla="*/ 978691 h 1045366"/>
                  <a:gd name="connsiteX4-139" fmla="*/ 419100 w 1628775"/>
                  <a:gd name="connsiteY4-140" fmla="*/ 45241 h 1045366"/>
                  <a:gd name="connsiteX0-141" fmla="*/ 383930 w 1593605"/>
                  <a:gd name="connsiteY0-142" fmla="*/ 45241 h 1045366"/>
                  <a:gd name="connsiteX1-143" fmla="*/ 0 w 1593605"/>
                  <a:gd name="connsiteY1-144" fmla="*/ 83341 h 1045366"/>
                  <a:gd name="connsiteX2-145" fmla="*/ 1260230 w 1593605"/>
                  <a:gd name="connsiteY2-146" fmla="*/ 1045366 h 1045366"/>
                  <a:gd name="connsiteX3-147" fmla="*/ 1593605 w 1593605"/>
                  <a:gd name="connsiteY3-148" fmla="*/ 978691 h 1045366"/>
                  <a:gd name="connsiteX4-149" fmla="*/ 383930 w 1593605"/>
                  <a:gd name="connsiteY4-150" fmla="*/ 45241 h 1045366"/>
                  <a:gd name="connsiteX0-151" fmla="*/ 383930 w 1593605"/>
                  <a:gd name="connsiteY0-152" fmla="*/ 38512 h 1038637"/>
                  <a:gd name="connsiteX1-153" fmla="*/ 0 w 1593605"/>
                  <a:gd name="connsiteY1-154" fmla="*/ 76612 h 1038637"/>
                  <a:gd name="connsiteX2-155" fmla="*/ 1260230 w 1593605"/>
                  <a:gd name="connsiteY2-156" fmla="*/ 1038637 h 1038637"/>
                  <a:gd name="connsiteX3-157" fmla="*/ 1593605 w 1593605"/>
                  <a:gd name="connsiteY3-158" fmla="*/ 971962 h 1038637"/>
                  <a:gd name="connsiteX4-159" fmla="*/ 383930 w 1593605"/>
                  <a:gd name="connsiteY4-160" fmla="*/ 38512 h 10386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6" name="Down Arrow 1"/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-1" fmla="*/ 221456 w 1800200"/>
                  <a:gd name="connsiteY0-2" fmla="*/ 0 h 2766815"/>
                  <a:gd name="connsiteX1-3" fmla="*/ 1512069 w 1800200"/>
                  <a:gd name="connsiteY1-4" fmla="*/ 968053 h 2766815"/>
                  <a:gd name="connsiteX2-5" fmla="*/ 1512069 w 1800200"/>
                  <a:gd name="connsiteY2-6" fmla="*/ 1838146 h 2766815"/>
                  <a:gd name="connsiteX3-7" fmla="*/ 1800200 w 1800200"/>
                  <a:gd name="connsiteY3-8" fmla="*/ 1838146 h 2766815"/>
                  <a:gd name="connsiteX4-9" fmla="*/ 900100 w 1800200"/>
                  <a:gd name="connsiteY4-10" fmla="*/ 2766815 h 2766815"/>
                  <a:gd name="connsiteX5-11" fmla="*/ 0 w 1800200"/>
                  <a:gd name="connsiteY5-12" fmla="*/ 1838146 h 2766815"/>
                  <a:gd name="connsiteX6-13" fmla="*/ 288131 w 1800200"/>
                  <a:gd name="connsiteY6-14" fmla="*/ 1838146 h 2766815"/>
                  <a:gd name="connsiteX7-15" fmla="*/ 221456 w 1800200"/>
                  <a:gd name="connsiteY7-16" fmla="*/ 0 h 2766815"/>
                  <a:gd name="connsiteX0-17" fmla="*/ 221456 w 1800200"/>
                  <a:gd name="connsiteY0-18" fmla="*/ 0 h 2766815"/>
                  <a:gd name="connsiteX1-19" fmla="*/ 1464444 w 1800200"/>
                  <a:gd name="connsiteY1-20" fmla="*/ 929953 h 2766815"/>
                  <a:gd name="connsiteX2-21" fmla="*/ 1512069 w 1800200"/>
                  <a:gd name="connsiteY2-22" fmla="*/ 1838146 h 2766815"/>
                  <a:gd name="connsiteX3-23" fmla="*/ 1800200 w 1800200"/>
                  <a:gd name="connsiteY3-24" fmla="*/ 1838146 h 2766815"/>
                  <a:gd name="connsiteX4-25" fmla="*/ 900100 w 1800200"/>
                  <a:gd name="connsiteY4-26" fmla="*/ 2766815 h 2766815"/>
                  <a:gd name="connsiteX5-27" fmla="*/ 0 w 1800200"/>
                  <a:gd name="connsiteY5-28" fmla="*/ 1838146 h 2766815"/>
                  <a:gd name="connsiteX6-29" fmla="*/ 288131 w 1800200"/>
                  <a:gd name="connsiteY6-30" fmla="*/ 1838146 h 2766815"/>
                  <a:gd name="connsiteX7-31" fmla="*/ 221456 w 1800200"/>
                  <a:gd name="connsiteY7-32" fmla="*/ 0 h 2766815"/>
                  <a:gd name="connsiteX0-33" fmla="*/ 221456 w 1800200"/>
                  <a:gd name="connsiteY0-34" fmla="*/ 0 h 2766815"/>
                  <a:gd name="connsiteX1-35" fmla="*/ 1464444 w 1800200"/>
                  <a:gd name="connsiteY1-36" fmla="*/ 929953 h 2766815"/>
                  <a:gd name="connsiteX2-37" fmla="*/ 1512069 w 1800200"/>
                  <a:gd name="connsiteY2-38" fmla="*/ 1838146 h 2766815"/>
                  <a:gd name="connsiteX3-39" fmla="*/ 1800200 w 1800200"/>
                  <a:gd name="connsiteY3-40" fmla="*/ 1838146 h 2766815"/>
                  <a:gd name="connsiteX4-41" fmla="*/ 900100 w 1800200"/>
                  <a:gd name="connsiteY4-42" fmla="*/ 2766815 h 2766815"/>
                  <a:gd name="connsiteX5-43" fmla="*/ 0 w 1800200"/>
                  <a:gd name="connsiteY5-44" fmla="*/ 1838146 h 2766815"/>
                  <a:gd name="connsiteX6-45" fmla="*/ 288131 w 1800200"/>
                  <a:gd name="connsiteY6-46" fmla="*/ 1838146 h 2766815"/>
                  <a:gd name="connsiteX7-47" fmla="*/ 221456 w 1800200"/>
                  <a:gd name="connsiteY7-48" fmla="*/ 0 h 2766815"/>
                  <a:gd name="connsiteX0-49" fmla="*/ 221456 w 1800200"/>
                  <a:gd name="connsiteY0-50" fmla="*/ 0 h 2766815"/>
                  <a:gd name="connsiteX1-51" fmla="*/ 1464444 w 1800200"/>
                  <a:gd name="connsiteY1-52" fmla="*/ 929953 h 2766815"/>
                  <a:gd name="connsiteX2-53" fmla="*/ 1512069 w 1800200"/>
                  <a:gd name="connsiteY2-54" fmla="*/ 1838146 h 2766815"/>
                  <a:gd name="connsiteX3-55" fmla="*/ 1800200 w 1800200"/>
                  <a:gd name="connsiteY3-56" fmla="*/ 1838146 h 2766815"/>
                  <a:gd name="connsiteX4-57" fmla="*/ 900100 w 1800200"/>
                  <a:gd name="connsiteY4-58" fmla="*/ 2766815 h 2766815"/>
                  <a:gd name="connsiteX5-59" fmla="*/ 0 w 1800200"/>
                  <a:gd name="connsiteY5-60" fmla="*/ 1838146 h 2766815"/>
                  <a:gd name="connsiteX6-61" fmla="*/ 288131 w 1800200"/>
                  <a:gd name="connsiteY6-62" fmla="*/ 1838146 h 2766815"/>
                  <a:gd name="connsiteX7-63" fmla="*/ 221456 w 1800200"/>
                  <a:gd name="connsiteY7-64" fmla="*/ 0 h 2766815"/>
                  <a:gd name="connsiteX0-65" fmla="*/ 221456 w 1800200"/>
                  <a:gd name="connsiteY0-66" fmla="*/ 0 h 2766815"/>
                  <a:gd name="connsiteX1-67" fmla="*/ 1464444 w 1800200"/>
                  <a:gd name="connsiteY1-68" fmla="*/ 929953 h 2766815"/>
                  <a:gd name="connsiteX2-69" fmla="*/ 1512069 w 1800200"/>
                  <a:gd name="connsiteY2-70" fmla="*/ 1838146 h 2766815"/>
                  <a:gd name="connsiteX3-71" fmla="*/ 1800200 w 1800200"/>
                  <a:gd name="connsiteY3-72" fmla="*/ 1838146 h 2766815"/>
                  <a:gd name="connsiteX4-73" fmla="*/ 900100 w 1800200"/>
                  <a:gd name="connsiteY4-74" fmla="*/ 2766815 h 2766815"/>
                  <a:gd name="connsiteX5-75" fmla="*/ 0 w 1800200"/>
                  <a:gd name="connsiteY5-76" fmla="*/ 1838146 h 2766815"/>
                  <a:gd name="connsiteX6-77" fmla="*/ 288131 w 1800200"/>
                  <a:gd name="connsiteY6-78" fmla="*/ 1838146 h 2766815"/>
                  <a:gd name="connsiteX7-79" fmla="*/ 221456 w 1800200"/>
                  <a:gd name="connsiteY7-80" fmla="*/ 0 h 2766815"/>
                  <a:gd name="connsiteX0-81" fmla="*/ 221456 w 1800200"/>
                  <a:gd name="connsiteY0-82" fmla="*/ 0 h 2766815"/>
                  <a:gd name="connsiteX1-83" fmla="*/ 1464444 w 1800200"/>
                  <a:gd name="connsiteY1-84" fmla="*/ 929953 h 2766815"/>
                  <a:gd name="connsiteX2-85" fmla="*/ 1512069 w 1800200"/>
                  <a:gd name="connsiteY2-86" fmla="*/ 1838146 h 2766815"/>
                  <a:gd name="connsiteX3-87" fmla="*/ 1800200 w 1800200"/>
                  <a:gd name="connsiteY3-88" fmla="*/ 1838146 h 2766815"/>
                  <a:gd name="connsiteX4-89" fmla="*/ 900100 w 1800200"/>
                  <a:gd name="connsiteY4-90" fmla="*/ 2766815 h 2766815"/>
                  <a:gd name="connsiteX5-91" fmla="*/ 0 w 1800200"/>
                  <a:gd name="connsiteY5-92" fmla="*/ 1838146 h 2766815"/>
                  <a:gd name="connsiteX6-93" fmla="*/ 288131 w 1800200"/>
                  <a:gd name="connsiteY6-94" fmla="*/ 1838146 h 2766815"/>
                  <a:gd name="connsiteX7-95" fmla="*/ 221456 w 1800200"/>
                  <a:gd name="connsiteY7-96" fmla="*/ 0 h 27668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9" name="Group 8"/>
            <p:cNvGrpSpPr/>
            <p:nvPr/>
          </p:nvGrpSpPr>
          <p:grpSpPr>
            <a:xfrm rot="13128837">
              <a:off x="3387455" y="3705340"/>
              <a:ext cx="1139838" cy="1632238"/>
              <a:chOff x="3692771" y="1580738"/>
              <a:chExt cx="1954016" cy="2798134"/>
            </a:xfrm>
          </p:grpSpPr>
          <p:sp>
            <p:nvSpPr>
              <p:cNvPr id="13" name="Freeform 37"/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-1" fmla="*/ 704850 w 1914525"/>
                  <a:gd name="connsiteY0-2" fmla="*/ 0 h 1095375"/>
                  <a:gd name="connsiteX1-3" fmla="*/ 0 w 1914525"/>
                  <a:gd name="connsiteY1-4" fmla="*/ 38100 h 1095375"/>
                  <a:gd name="connsiteX2-5" fmla="*/ 1581150 w 1914525"/>
                  <a:gd name="connsiteY2-6" fmla="*/ 1095375 h 1095375"/>
                  <a:gd name="connsiteX3-7" fmla="*/ 1914525 w 1914525"/>
                  <a:gd name="connsiteY3-8" fmla="*/ 933450 h 1095375"/>
                  <a:gd name="connsiteX4-9" fmla="*/ 704850 w 1914525"/>
                  <a:gd name="connsiteY4-10" fmla="*/ 0 h 1095375"/>
                  <a:gd name="connsiteX0-11" fmla="*/ 704850 w 1914525"/>
                  <a:gd name="connsiteY0-12" fmla="*/ 2444 h 1097819"/>
                  <a:gd name="connsiteX1-13" fmla="*/ 0 w 1914525"/>
                  <a:gd name="connsiteY1-14" fmla="*/ 40544 h 1097819"/>
                  <a:gd name="connsiteX2-15" fmla="*/ 1581150 w 1914525"/>
                  <a:gd name="connsiteY2-16" fmla="*/ 1097819 h 1097819"/>
                  <a:gd name="connsiteX3-17" fmla="*/ 1914525 w 1914525"/>
                  <a:gd name="connsiteY3-18" fmla="*/ 935894 h 1097819"/>
                  <a:gd name="connsiteX4-19" fmla="*/ 704850 w 1914525"/>
                  <a:gd name="connsiteY4-20" fmla="*/ 2444 h 1097819"/>
                  <a:gd name="connsiteX0-21" fmla="*/ 704850 w 1914525"/>
                  <a:gd name="connsiteY0-22" fmla="*/ 21793 h 1117168"/>
                  <a:gd name="connsiteX1-23" fmla="*/ 0 w 1914525"/>
                  <a:gd name="connsiteY1-24" fmla="*/ 59893 h 1117168"/>
                  <a:gd name="connsiteX2-25" fmla="*/ 1581150 w 1914525"/>
                  <a:gd name="connsiteY2-26" fmla="*/ 1117168 h 1117168"/>
                  <a:gd name="connsiteX3-27" fmla="*/ 1914525 w 1914525"/>
                  <a:gd name="connsiteY3-28" fmla="*/ 955243 h 1117168"/>
                  <a:gd name="connsiteX4-29" fmla="*/ 704850 w 1914525"/>
                  <a:gd name="connsiteY4-30" fmla="*/ 21793 h 1117168"/>
                  <a:gd name="connsiteX0-31" fmla="*/ 704850 w 1914525"/>
                  <a:gd name="connsiteY0-32" fmla="*/ 21793 h 1079068"/>
                  <a:gd name="connsiteX1-33" fmla="*/ 0 w 1914525"/>
                  <a:gd name="connsiteY1-34" fmla="*/ 59893 h 1079068"/>
                  <a:gd name="connsiteX2-35" fmla="*/ 1676400 w 1914525"/>
                  <a:gd name="connsiteY2-36" fmla="*/ 1079068 h 1079068"/>
                  <a:gd name="connsiteX3-37" fmla="*/ 1914525 w 1914525"/>
                  <a:gd name="connsiteY3-38" fmla="*/ 955243 h 1079068"/>
                  <a:gd name="connsiteX4-39" fmla="*/ 704850 w 1914525"/>
                  <a:gd name="connsiteY4-40" fmla="*/ 21793 h 1079068"/>
                  <a:gd name="connsiteX0-41" fmla="*/ 485775 w 1695450"/>
                  <a:gd name="connsiteY0-42" fmla="*/ 21793 h 1079068"/>
                  <a:gd name="connsiteX1-43" fmla="*/ 0 w 1695450"/>
                  <a:gd name="connsiteY1-44" fmla="*/ 59893 h 1079068"/>
                  <a:gd name="connsiteX2-45" fmla="*/ 1457325 w 1695450"/>
                  <a:gd name="connsiteY2-46" fmla="*/ 1079068 h 1079068"/>
                  <a:gd name="connsiteX3-47" fmla="*/ 1695450 w 1695450"/>
                  <a:gd name="connsiteY3-48" fmla="*/ 955243 h 1079068"/>
                  <a:gd name="connsiteX4-49" fmla="*/ 485775 w 1695450"/>
                  <a:gd name="connsiteY4-50" fmla="*/ 21793 h 1079068"/>
                  <a:gd name="connsiteX0-51" fmla="*/ 485775 w 1695450"/>
                  <a:gd name="connsiteY0-52" fmla="*/ 21793 h 1021918"/>
                  <a:gd name="connsiteX1-53" fmla="*/ 0 w 1695450"/>
                  <a:gd name="connsiteY1-54" fmla="*/ 59893 h 1021918"/>
                  <a:gd name="connsiteX2-55" fmla="*/ 1362075 w 1695450"/>
                  <a:gd name="connsiteY2-56" fmla="*/ 1021918 h 1021918"/>
                  <a:gd name="connsiteX3-57" fmla="*/ 1695450 w 1695450"/>
                  <a:gd name="connsiteY3-58" fmla="*/ 955243 h 1021918"/>
                  <a:gd name="connsiteX4-59" fmla="*/ 485775 w 1695450"/>
                  <a:gd name="connsiteY4-60" fmla="*/ 21793 h 1021918"/>
                  <a:gd name="connsiteX0-61" fmla="*/ 485775 w 1695450"/>
                  <a:gd name="connsiteY0-62" fmla="*/ 16934 h 1017059"/>
                  <a:gd name="connsiteX1-63" fmla="*/ 0 w 1695450"/>
                  <a:gd name="connsiteY1-64" fmla="*/ 55034 h 1017059"/>
                  <a:gd name="connsiteX2-65" fmla="*/ 1362075 w 1695450"/>
                  <a:gd name="connsiteY2-66" fmla="*/ 1017059 h 1017059"/>
                  <a:gd name="connsiteX3-67" fmla="*/ 1695450 w 1695450"/>
                  <a:gd name="connsiteY3-68" fmla="*/ 950384 h 1017059"/>
                  <a:gd name="connsiteX4-69" fmla="*/ 485775 w 1695450"/>
                  <a:gd name="connsiteY4-70" fmla="*/ 16934 h 1017059"/>
                  <a:gd name="connsiteX0-71" fmla="*/ 485775 w 1695450"/>
                  <a:gd name="connsiteY0-72" fmla="*/ 16934 h 1017059"/>
                  <a:gd name="connsiteX1-73" fmla="*/ 0 w 1695450"/>
                  <a:gd name="connsiteY1-74" fmla="*/ 55034 h 1017059"/>
                  <a:gd name="connsiteX2-75" fmla="*/ 1362075 w 1695450"/>
                  <a:gd name="connsiteY2-76" fmla="*/ 1017059 h 1017059"/>
                  <a:gd name="connsiteX3-77" fmla="*/ 1695450 w 1695450"/>
                  <a:gd name="connsiteY3-78" fmla="*/ 950384 h 1017059"/>
                  <a:gd name="connsiteX4-79" fmla="*/ 485775 w 1695450"/>
                  <a:gd name="connsiteY4-80" fmla="*/ 16934 h 1017059"/>
                  <a:gd name="connsiteX0-81" fmla="*/ 419100 w 1628775"/>
                  <a:gd name="connsiteY0-82" fmla="*/ 16934 h 1017059"/>
                  <a:gd name="connsiteX1-83" fmla="*/ 0 w 1628775"/>
                  <a:gd name="connsiteY1-84" fmla="*/ 55034 h 1017059"/>
                  <a:gd name="connsiteX2-85" fmla="*/ 1295400 w 1628775"/>
                  <a:gd name="connsiteY2-86" fmla="*/ 1017059 h 1017059"/>
                  <a:gd name="connsiteX3-87" fmla="*/ 1628775 w 1628775"/>
                  <a:gd name="connsiteY3-88" fmla="*/ 950384 h 1017059"/>
                  <a:gd name="connsiteX4-89" fmla="*/ 419100 w 1628775"/>
                  <a:gd name="connsiteY4-90" fmla="*/ 16934 h 1017059"/>
                  <a:gd name="connsiteX0-91" fmla="*/ 419100 w 1628775"/>
                  <a:gd name="connsiteY0-92" fmla="*/ 21793 h 1021918"/>
                  <a:gd name="connsiteX1-93" fmla="*/ 0 w 1628775"/>
                  <a:gd name="connsiteY1-94" fmla="*/ 59893 h 1021918"/>
                  <a:gd name="connsiteX2-95" fmla="*/ 1295400 w 1628775"/>
                  <a:gd name="connsiteY2-96" fmla="*/ 1021918 h 1021918"/>
                  <a:gd name="connsiteX3-97" fmla="*/ 1628775 w 1628775"/>
                  <a:gd name="connsiteY3-98" fmla="*/ 955243 h 1021918"/>
                  <a:gd name="connsiteX4-99" fmla="*/ 419100 w 1628775"/>
                  <a:gd name="connsiteY4-100" fmla="*/ 21793 h 1021918"/>
                  <a:gd name="connsiteX0-101" fmla="*/ 419100 w 1628775"/>
                  <a:gd name="connsiteY0-102" fmla="*/ 38457 h 1038582"/>
                  <a:gd name="connsiteX1-103" fmla="*/ 0 w 1628775"/>
                  <a:gd name="connsiteY1-104" fmla="*/ 76557 h 1038582"/>
                  <a:gd name="connsiteX2-105" fmla="*/ 1295400 w 1628775"/>
                  <a:gd name="connsiteY2-106" fmla="*/ 1038582 h 1038582"/>
                  <a:gd name="connsiteX3-107" fmla="*/ 1628775 w 1628775"/>
                  <a:gd name="connsiteY3-108" fmla="*/ 971907 h 1038582"/>
                  <a:gd name="connsiteX4-109" fmla="*/ 419100 w 1628775"/>
                  <a:gd name="connsiteY4-110" fmla="*/ 38457 h 1038582"/>
                  <a:gd name="connsiteX0-111" fmla="*/ 419100 w 1628775"/>
                  <a:gd name="connsiteY0-112" fmla="*/ 42655 h 1042780"/>
                  <a:gd name="connsiteX1-113" fmla="*/ 0 w 1628775"/>
                  <a:gd name="connsiteY1-114" fmla="*/ 80755 h 1042780"/>
                  <a:gd name="connsiteX2-115" fmla="*/ 1295400 w 1628775"/>
                  <a:gd name="connsiteY2-116" fmla="*/ 1042780 h 1042780"/>
                  <a:gd name="connsiteX3-117" fmla="*/ 1628775 w 1628775"/>
                  <a:gd name="connsiteY3-118" fmla="*/ 976105 h 1042780"/>
                  <a:gd name="connsiteX4-119" fmla="*/ 419100 w 1628775"/>
                  <a:gd name="connsiteY4-120" fmla="*/ 42655 h 1042780"/>
                  <a:gd name="connsiteX0-121" fmla="*/ 419100 w 1628775"/>
                  <a:gd name="connsiteY0-122" fmla="*/ 42655 h 1042780"/>
                  <a:gd name="connsiteX1-123" fmla="*/ 0 w 1628775"/>
                  <a:gd name="connsiteY1-124" fmla="*/ 80755 h 1042780"/>
                  <a:gd name="connsiteX2-125" fmla="*/ 1295400 w 1628775"/>
                  <a:gd name="connsiteY2-126" fmla="*/ 1042780 h 1042780"/>
                  <a:gd name="connsiteX3-127" fmla="*/ 1628775 w 1628775"/>
                  <a:gd name="connsiteY3-128" fmla="*/ 976105 h 1042780"/>
                  <a:gd name="connsiteX4-129" fmla="*/ 419100 w 1628775"/>
                  <a:gd name="connsiteY4-130" fmla="*/ 42655 h 1042780"/>
                  <a:gd name="connsiteX0-131" fmla="*/ 419100 w 1628775"/>
                  <a:gd name="connsiteY0-132" fmla="*/ 45241 h 1045366"/>
                  <a:gd name="connsiteX1-133" fmla="*/ 0 w 1628775"/>
                  <a:gd name="connsiteY1-134" fmla="*/ 83341 h 1045366"/>
                  <a:gd name="connsiteX2-135" fmla="*/ 1295400 w 1628775"/>
                  <a:gd name="connsiteY2-136" fmla="*/ 1045366 h 1045366"/>
                  <a:gd name="connsiteX3-137" fmla="*/ 1628775 w 1628775"/>
                  <a:gd name="connsiteY3-138" fmla="*/ 978691 h 1045366"/>
                  <a:gd name="connsiteX4-139" fmla="*/ 419100 w 1628775"/>
                  <a:gd name="connsiteY4-140" fmla="*/ 45241 h 1045366"/>
                  <a:gd name="connsiteX0-141" fmla="*/ 383930 w 1593605"/>
                  <a:gd name="connsiteY0-142" fmla="*/ 45241 h 1045366"/>
                  <a:gd name="connsiteX1-143" fmla="*/ 0 w 1593605"/>
                  <a:gd name="connsiteY1-144" fmla="*/ 83341 h 1045366"/>
                  <a:gd name="connsiteX2-145" fmla="*/ 1260230 w 1593605"/>
                  <a:gd name="connsiteY2-146" fmla="*/ 1045366 h 1045366"/>
                  <a:gd name="connsiteX3-147" fmla="*/ 1593605 w 1593605"/>
                  <a:gd name="connsiteY3-148" fmla="*/ 978691 h 1045366"/>
                  <a:gd name="connsiteX4-149" fmla="*/ 383930 w 1593605"/>
                  <a:gd name="connsiteY4-150" fmla="*/ 45241 h 1045366"/>
                  <a:gd name="connsiteX0-151" fmla="*/ 383930 w 1593605"/>
                  <a:gd name="connsiteY0-152" fmla="*/ 38512 h 1038637"/>
                  <a:gd name="connsiteX1-153" fmla="*/ 0 w 1593605"/>
                  <a:gd name="connsiteY1-154" fmla="*/ 76612 h 1038637"/>
                  <a:gd name="connsiteX2-155" fmla="*/ 1260230 w 1593605"/>
                  <a:gd name="connsiteY2-156" fmla="*/ 1038637 h 1038637"/>
                  <a:gd name="connsiteX3-157" fmla="*/ 1593605 w 1593605"/>
                  <a:gd name="connsiteY3-158" fmla="*/ 971962 h 1038637"/>
                  <a:gd name="connsiteX4-159" fmla="*/ 383930 w 1593605"/>
                  <a:gd name="connsiteY4-160" fmla="*/ 38512 h 10386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4" name="Down Arrow 1"/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-1" fmla="*/ 221456 w 1800200"/>
                  <a:gd name="connsiteY0-2" fmla="*/ 0 h 2766815"/>
                  <a:gd name="connsiteX1-3" fmla="*/ 1512069 w 1800200"/>
                  <a:gd name="connsiteY1-4" fmla="*/ 968053 h 2766815"/>
                  <a:gd name="connsiteX2-5" fmla="*/ 1512069 w 1800200"/>
                  <a:gd name="connsiteY2-6" fmla="*/ 1838146 h 2766815"/>
                  <a:gd name="connsiteX3-7" fmla="*/ 1800200 w 1800200"/>
                  <a:gd name="connsiteY3-8" fmla="*/ 1838146 h 2766815"/>
                  <a:gd name="connsiteX4-9" fmla="*/ 900100 w 1800200"/>
                  <a:gd name="connsiteY4-10" fmla="*/ 2766815 h 2766815"/>
                  <a:gd name="connsiteX5-11" fmla="*/ 0 w 1800200"/>
                  <a:gd name="connsiteY5-12" fmla="*/ 1838146 h 2766815"/>
                  <a:gd name="connsiteX6-13" fmla="*/ 288131 w 1800200"/>
                  <a:gd name="connsiteY6-14" fmla="*/ 1838146 h 2766815"/>
                  <a:gd name="connsiteX7-15" fmla="*/ 221456 w 1800200"/>
                  <a:gd name="connsiteY7-16" fmla="*/ 0 h 2766815"/>
                  <a:gd name="connsiteX0-17" fmla="*/ 221456 w 1800200"/>
                  <a:gd name="connsiteY0-18" fmla="*/ 0 h 2766815"/>
                  <a:gd name="connsiteX1-19" fmla="*/ 1464444 w 1800200"/>
                  <a:gd name="connsiteY1-20" fmla="*/ 929953 h 2766815"/>
                  <a:gd name="connsiteX2-21" fmla="*/ 1512069 w 1800200"/>
                  <a:gd name="connsiteY2-22" fmla="*/ 1838146 h 2766815"/>
                  <a:gd name="connsiteX3-23" fmla="*/ 1800200 w 1800200"/>
                  <a:gd name="connsiteY3-24" fmla="*/ 1838146 h 2766815"/>
                  <a:gd name="connsiteX4-25" fmla="*/ 900100 w 1800200"/>
                  <a:gd name="connsiteY4-26" fmla="*/ 2766815 h 2766815"/>
                  <a:gd name="connsiteX5-27" fmla="*/ 0 w 1800200"/>
                  <a:gd name="connsiteY5-28" fmla="*/ 1838146 h 2766815"/>
                  <a:gd name="connsiteX6-29" fmla="*/ 288131 w 1800200"/>
                  <a:gd name="connsiteY6-30" fmla="*/ 1838146 h 2766815"/>
                  <a:gd name="connsiteX7-31" fmla="*/ 221456 w 1800200"/>
                  <a:gd name="connsiteY7-32" fmla="*/ 0 h 2766815"/>
                  <a:gd name="connsiteX0-33" fmla="*/ 221456 w 1800200"/>
                  <a:gd name="connsiteY0-34" fmla="*/ 0 h 2766815"/>
                  <a:gd name="connsiteX1-35" fmla="*/ 1464444 w 1800200"/>
                  <a:gd name="connsiteY1-36" fmla="*/ 929953 h 2766815"/>
                  <a:gd name="connsiteX2-37" fmla="*/ 1512069 w 1800200"/>
                  <a:gd name="connsiteY2-38" fmla="*/ 1838146 h 2766815"/>
                  <a:gd name="connsiteX3-39" fmla="*/ 1800200 w 1800200"/>
                  <a:gd name="connsiteY3-40" fmla="*/ 1838146 h 2766815"/>
                  <a:gd name="connsiteX4-41" fmla="*/ 900100 w 1800200"/>
                  <a:gd name="connsiteY4-42" fmla="*/ 2766815 h 2766815"/>
                  <a:gd name="connsiteX5-43" fmla="*/ 0 w 1800200"/>
                  <a:gd name="connsiteY5-44" fmla="*/ 1838146 h 2766815"/>
                  <a:gd name="connsiteX6-45" fmla="*/ 288131 w 1800200"/>
                  <a:gd name="connsiteY6-46" fmla="*/ 1838146 h 2766815"/>
                  <a:gd name="connsiteX7-47" fmla="*/ 221456 w 1800200"/>
                  <a:gd name="connsiteY7-48" fmla="*/ 0 h 2766815"/>
                  <a:gd name="connsiteX0-49" fmla="*/ 221456 w 1800200"/>
                  <a:gd name="connsiteY0-50" fmla="*/ 0 h 2766815"/>
                  <a:gd name="connsiteX1-51" fmla="*/ 1464444 w 1800200"/>
                  <a:gd name="connsiteY1-52" fmla="*/ 929953 h 2766815"/>
                  <a:gd name="connsiteX2-53" fmla="*/ 1512069 w 1800200"/>
                  <a:gd name="connsiteY2-54" fmla="*/ 1838146 h 2766815"/>
                  <a:gd name="connsiteX3-55" fmla="*/ 1800200 w 1800200"/>
                  <a:gd name="connsiteY3-56" fmla="*/ 1838146 h 2766815"/>
                  <a:gd name="connsiteX4-57" fmla="*/ 900100 w 1800200"/>
                  <a:gd name="connsiteY4-58" fmla="*/ 2766815 h 2766815"/>
                  <a:gd name="connsiteX5-59" fmla="*/ 0 w 1800200"/>
                  <a:gd name="connsiteY5-60" fmla="*/ 1838146 h 2766815"/>
                  <a:gd name="connsiteX6-61" fmla="*/ 288131 w 1800200"/>
                  <a:gd name="connsiteY6-62" fmla="*/ 1838146 h 2766815"/>
                  <a:gd name="connsiteX7-63" fmla="*/ 221456 w 1800200"/>
                  <a:gd name="connsiteY7-64" fmla="*/ 0 h 2766815"/>
                  <a:gd name="connsiteX0-65" fmla="*/ 221456 w 1800200"/>
                  <a:gd name="connsiteY0-66" fmla="*/ 0 h 2766815"/>
                  <a:gd name="connsiteX1-67" fmla="*/ 1464444 w 1800200"/>
                  <a:gd name="connsiteY1-68" fmla="*/ 929953 h 2766815"/>
                  <a:gd name="connsiteX2-69" fmla="*/ 1512069 w 1800200"/>
                  <a:gd name="connsiteY2-70" fmla="*/ 1838146 h 2766815"/>
                  <a:gd name="connsiteX3-71" fmla="*/ 1800200 w 1800200"/>
                  <a:gd name="connsiteY3-72" fmla="*/ 1838146 h 2766815"/>
                  <a:gd name="connsiteX4-73" fmla="*/ 900100 w 1800200"/>
                  <a:gd name="connsiteY4-74" fmla="*/ 2766815 h 2766815"/>
                  <a:gd name="connsiteX5-75" fmla="*/ 0 w 1800200"/>
                  <a:gd name="connsiteY5-76" fmla="*/ 1838146 h 2766815"/>
                  <a:gd name="connsiteX6-77" fmla="*/ 288131 w 1800200"/>
                  <a:gd name="connsiteY6-78" fmla="*/ 1838146 h 2766815"/>
                  <a:gd name="connsiteX7-79" fmla="*/ 221456 w 1800200"/>
                  <a:gd name="connsiteY7-80" fmla="*/ 0 h 2766815"/>
                  <a:gd name="connsiteX0-81" fmla="*/ 221456 w 1800200"/>
                  <a:gd name="connsiteY0-82" fmla="*/ 0 h 2766815"/>
                  <a:gd name="connsiteX1-83" fmla="*/ 1464444 w 1800200"/>
                  <a:gd name="connsiteY1-84" fmla="*/ 929953 h 2766815"/>
                  <a:gd name="connsiteX2-85" fmla="*/ 1512069 w 1800200"/>
                  <a:gd name="connsiteY2-86" fmla="*/ 1838146 h 2766815"/>
                  <a:gd name="connsiteX3-87" fmla="*/ 1800200 w 1800200"/>
                  <a:gd name="connsiteY3-88" fmla="*/ 1838146 h 2766815"/>
                  <a:gd name="connsiteX4-89" fmla="*/ 900100 w 1800200"/>
                  <a:gd name="connsiteY4-90" fmla="*/ 2766815 h 2766815"/>
                  <a:gd name="connsiteX5-91" fmla="*/ 0 w 1800200"/>
                  <a:gd name="connsiteY5-92" fmla="*/ 1838146 h 2766815"/>
                  <a:gd name="connsiteX6-93" fmla="*/ 288131 w 1800200"/>
                  <a:gd name="connsiteY6-94" fmla="*/ 1838146 h 2766815"/>
                  <a:gd name="connsiteX7-95" fmla="*/ 221456 w 1800200"/>
                  <a:gd name="connsiteY7-96" fmla="*/ 0 h 27668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 rot="17414357">
              <a:off x="2961255" y="2533125"/>
              <a:ext cx="1139838" cy="1632238"/>
              <a:chOff x="3692771" y="1580738"/>
              <a:chExt cx="1954016" cy="2798134"/>
            </a:xfrm>
          </p:grpSpPr>
          <p:sp>
            <p:nvSpPr>
              <p:cNvPr id="11" name="Freeform 40"/>
              <p:cNvSpPr/>
              <p:nvPr/>
            </p:nvSpPr>
            <p:spPr>
              <a:xfrm>
                <a:off x="3692771" y="1580738"/>
                <a:ext cx="1593605" cy="1038637"/>
              </a:xfrm>
              <a:custGeom>
                <a:avLst/>
                <a:gdLst>
                  <a:gd name="connsiteX0" fmla="*/ 714375 w 1924050"/>
                  <a:gd name="connsiteY0" fmla="*/ 9525 h 1104900"/>
                  <a:gd name="connsiteX1" fmla="*/ 0 w 1924050"/>
                  <a:gd name="connsiteY1" fmla="*/ 0 h 1104900"/>
                  <a:gd name="connsiteX2" fmla="*/ 1590675 w 1924050"/>
                  <a:gd name="connsiteY2" fmla="*/ 1104900 h 1104900"/>
                  <a:gd name="connsiteX3" fmla="*/ 1924050 w 1924050"/>
                  <a:gd name="connsiteY3" fmla="*/ 942975 h 1104900"/>
                  <a:gd name="connsiteX4" fmla="*/ 714375 w 1924050"/>
                  <a:gd name="connsiteY4" fmla="*/ 9525 h 1104900"/>
                  <a:gd name="connsiteX0-1" fmla="*/ 704850 w 1914525"/>
                  <a:gd name="connsiteY0-2" fmla="*/ 0 h 1095375"/>
                  <a:gd name="connsiteX1-3" fmla="*/ 0 w 1914525"/>
                  <a:gd name="connsiteY1-4" fmla="*/ 38100 h 1095375"/>
                  <a:gd name="connsiteX2-5" fmla="*/ 1581150 w 1914525"/>
                  <a:gd name="connsiteY2-6" fmla="*/ 1095375 h 1095375"/>
                  <a:gd name="connsiteX3-7" fmla="*/ 1914525 w 1914525"/>
                  <a:gd name="connsiteY3-8" fmla="*/ 933450 h 1095375"/>
                  <a:gd name="connsiteX4-9" fmla="*/ 704850 w 1914525"/>
                  <a:gd name="connsiteY4-10" fmla="*/ 0 h 1095375"/>
                  <a:gd name="connsiteX0-11" fmla="*/ 704850 w 1914525"/>
                  <a:gd name="connsiteY0-12" fmla="*/ 2444 h 1097819"/>
                  <a:gd name="connsiteX1-13" fmla="*/ 0 w 1914525"/>
                  <a:gd name="connsiteY1-14" fmla="*/ 40544 h 1097819"/>
                  <a:gd name="connsiteX2-15" fmla="*/ 1581150 w 1914525"/>
                  <a:gd name="connsiteY2-16" fmla="*/ 1097819 h 1097819"/>
                  <a:gd name="connsiteX3-17" fmla="*/ 1914525 w 1914525"/>
                  <a:gd name="connsiteY3-18" fmla="*/ 935894 h 1097819"/>
                  <a:gd name="connsiteX4-19" fmla="*/ 704850 w 1914525"/>
                  <a:gd name="connsiteY4-20" fmla="*/ 2444 h 1097819"/>
                  <a:gd name="connsiteX0-21" fmla="*/ 704850 w 1914525"/>
                  <a:gd name="connsiteY0-22" fmla="*/ 21793 h 1117168"/>
                  <a:gd name="connsiteX1-23" fmla="*/ 0 w 1914525"/>
                  <a:gd name="connsiteY1-24" fmla="*/ 59893 h 1117168"/>
                  <a:gd name="connsiteX2-25" fmla="*/ 1581150 w 1914525"/>
                  <a:gd name="connsiteY2-26" fmla="*/ 1117168 h 1117168"/>
                  <a:gd name="connsiteX3-27" fmla="*/ 1914525 w 1914525"/>
                  <a:gd name="connsiteY3-28" fmla="*/ 955243 h 1117168"/>
                  <a:gd name="connsiteX4-29" fmla="*/ 704850 w 1914525"/>
                  <a:gd name="connsiteY4-30" fmla="*/ 21793 h 1117168"/>
                  <a:gd name="connsiteX0-31" fmla="*/ 704850 w 1914525"/>
                  <a:gd name="connsiteY0-32" fmla="*/ 21793 h 1079068"/>
                  <a:gd name="connsiteX1-33" fmla="*/ 0 w 1914525"/>
                  <a:gd name="connsiteY1-34" fmla="*/ 59893 h 1079068"/>
                  <a:gd name="connsiteX2-35" fmla="*/ 1676400 w 1914525"/>
                  <a:gd name="connsiteY2-36" fmla="*/ 1079068 h 1079068"/>
                  <a:gd name="connsiteX3-37" fmla="*/ 1914525 w 1914525"/>
                  <a:gd name="connsiteY3-38" fmla="*/ 955243 h 1079068"/>
                  <a:gd name="connsiteX4-39" fmla="*/ 704850 w 1914525"/>
                  <a:gd name="connsiteY4-40" fmla="*/ 21793 h 1079068"/>
                  <a:gd name="connsiteX0-41" fmla="*/ 485775 w 1695450"/>
                  <a:gd name="connsiteY0-42" fmla="*/ 21793 h 1079068"/>
                  <a:gd name="connsiteX1-43" fmla="*/ 0 w 1695450"/>
                  <a:gd name="connsiteY1-44" fmla="*/ 59893 h 1079068"/>
                  <a:gd name="connsiteX2-45" fmla="*/ 1457325 w 1695450"/>
                  <a:gd name="connsiteY2-46" fmla="*/ 1079068 h 1079068"/>
                  <a:gd name="connsiteX3-47" fmla="*/ 1695450 w 1695450"/>
                  <a:gd name="connsiteY3-48" fmla="*/ 955243 h 1079068"/>
                  <a:gd name="connsiteX4-49" fmla="*/ 485775 w 1695450"/>
                  <a:gd name="connsiteY4-50" fmla="*/ 21793 h 1079068"/>
                  <a:gd name="connsiteX0-51" fmla="*/ 485775 w 1695450"/>
                  <a:gd name="connsiteY0-52" fmla="*/ 21793 h 1021918"/>
                  <a:gd name="connsiteX1-53" fmla="*/ 0 w 1695450"/>
                  <a:gd name="connsiteY1-54" fmla="*/ 59893 h 1021918"/>
                  <a:gd name="connsiteX2-55" fmla="*/ 1362075 w 1695450"/>
                  <a:gd name="connsiteY2-56" fmla="*/ 1021918 h 1021918"/>
                  <a:gd name="connsiteX3-57" fmla="*/ 1695450 w 1695450"/>
                  <a:gd name="connsiteY3-58" fmla="*/ 955243 h 1021918"/>
                  <a:gd name="connsiteX4-59" fmla="*/ 485775 w 1695450"/>
                  <a:gd name="connsiteY4-60" fmla="*/ 21793 h 1021918"/>
                  <a:gd name="connsiteX0-61" fmla="*/ 485775 w 1695450"/>
                  <a:gd name="connsiteY0-62" fmla="*/ 16934 h 1017059"/>
                  <a:gd name="connsiteX1-63" fmla="*/ 0 w 1695450"/>
                  <a:gd name="connsiteY1-64" fmla="*/ 55034 h 1017059"/>
                  <a:gd name="connsiteX2-65" fmla="*/ 1362075 w 1695450"/>
                  <a:gd name="connsiteY2-66" fmla="*/ 1017059 h 1017059"/>
                  <a:gd name="connsiteX3-67" fmla="*/ 1695450 w 1695450"/>
                  <a:gd name="connsiteY3-68" fmla="*/ 950384 h 1017059"/>
                  <a:gd name="connsiteX4-69" fmla="*/ 485775 w 1695450"/>
                  <a:gd name="connsiteY4-70" fmla="*/ 16934 h 1017059"/>
                  <a:gd name="connsiteX0-71" fmla="*/ 485775 w 1695450"/>
                  <a:gd name="connsiteY0-72" fmla="*/ 16934 h 1017059"/>
                  <a:gd name="connsiteX1-73" fmla="*/ 0 w 1695450"/>
                  <a:gd name="connsiteY1-74" fmla="*/ 55034 h 1017059"/>
                  <a:gd name="connsiteX2-75" fmla="*/ 1362075 w 1695450"/>
                  <a:gd name="connsiteY2-76" fmla="*/ 1017059 h 1017059"/>
                  <a:gd name="connsiteX3-77" fmla="*/ 1695450 w 1695450"/>
                  <a:gd name="connsiteY3-78" fmla="*/ 950384 h 1017059"/>
                  <a:gd name="connsiteX4-79" fmla="*/ 485775 w 1695450"/>
                  <a:gd name="connsiteY4-80" fmla="*/ 16934 h 1017059"/>
                  <a:gd name="connsiteX0-81" fmla="*/ 419100 w 1628775"/>
                  <a:gd name="connsiteY0-82" fmla="*/ 16934 h 1017059"/>
                  <a:gd name="connsiteX1-83" fmla="*/ 0 w 1628775"/>
                  <a:gd name="connsiteY1-84" fmla="*/ 55034 h 1017059"/>
                  <a:gd name="connsiteX2-85" fmla="*/ 1295400 w 1628775"/>
                  <a:gd name="connsiteY2-86" fmla="*/ 1017059 h 1017059"/>
                  <a:gd name="connsiteX3-87" fmla="*/ 1628775 w 1628775"/>
                  <a:gd name="connsiteY3-88" fmla="*/ 950384 h 1017059"/>
                  <a:gd name="connsiteX4-89" fmla="*/ 419100 w 1628775"/>
                  <a:gd name="connsiteY4-90" fmla="*/ 16934 h 1017059"/>
                  <a:gd name="connsiteX0-91" fmla="*/ 419100 w 1628775"/>
                  <a:gd name="connsiteY0-92" fmla="*/ 21793 h 1021918"/>
                  <a:gd name="connsiteX1-93" fmla="*/ 0 w 1628775"/>
                  <a:gd name="connsiteY1-94" fmla="*/ 59893 h 1021918"/>
                  <a:gd name="connsiteX2-95" fmla="*/ 1295400 w 1628775"/>
                  <a:gd name="connsiteY2-96" fmla="*/ 1021918 h 1021918"/>
                  <a:gd name="connsiteX3-97" fmla="*/ 1628775 w 1628775"/>
                  <a:gd name="connsiteY3-98" fmla="*/ 955243 h 1021918"/>
                  <a:gd name="connsiteX4-99" fmla="*/ 419100 w 1628775"/>
                  <a:gd name="connsiteY4-100" fmla="*/ 21793 h 1021918"/>
                  <a:gd name="connsiteX0-101" fmla="*/ 419100 w 1628775"/>
                  <a:gd name="connsiteY0-102" fmla="*/ 38457 h 1038582"/>
                  <a:gd name="connsiteX1-103" fmla="*/ 0 w 1628775"/>
                  <a:gd name="connsiteY1-104" fmla="*/ 76557 h 1038582"/>
                  <a:gd name="connsiteX2-105" fmla="*/ 1295400 w 1628775"/>
                  <a:gd name="connsiteY2-106" fmla="*/ 1038582 h 1038582"/>
                  <a:gd name="connsiteX3-107" fmla="*/ 1628775 w 1628775"/>
                  <a:gd name="connsiteY3-108" fmla="*/ 971907 h 1038582"/>
                  <a:gd name="connsiteX4-109" fmla="*/ 419100 w 1628775"/>
                  <a:gd name="connsiteY4-110" fmla="*/ 38457 h 1038582"/>
                  <a:gd name="connsiteX0-111" fmla="*/ 419100 w 1628775"/>
                  <a:gd name="connsiteY0-112" fmla="*/ 42655 h 1042780"/>
                  <a:gd name="connsiteX1-113" fmla="*/ 0 w 1628775"/>
                  <a:gd name="connsiteY1-114" fmla="*/ 80755 h 1042780"/>
                  <a:gd name="connsiteX2-115" fmla="*/ 1295400 w 1628775"/>
                  <a:gd name="connsiteY2-116" fmla="*/ 1042780 h 1042780"/>
                  <a:gd name="connsiteX3-117" fmla="*/ 1628775 w 1628775"/>
                  <a:gd name="connsiteY3-118" fmla="*/ 976105 h 1042780"/>
                  <a:gd name="connsiteX4-119" fmla="*/ 419100 w 1628775"/>
                  <a:gd name="connsiteY4-120" fmla="*/ 42655 h 1042780"/>
                  <a:gd name="connsiteX0-121" fmla="*/ 419100 w 1628775"/>
                  <a:gd name="connsiteY0-122" fmla="*/ 42655 h 1042780"/>
                  <a:gd name="connsiteX1-123" fmla="*/ 0 w 1628775"/>
                  <a:gd name="connsiteY1-124" fmla="*/ 80755 h 1042780"/>
                  <a:gd name="connsiteX2-125" fmla="*/ 1295400 w 1628775"/>
                  <a:gd name="connsiteY2-126" fmla="*/ 1042780 h 1042780"/>
                  <a:gd name="connsiteX3-127" fmla="*/ 1628775 w 1628775"/>
                  <a:gd name="connsiteY3-128" fmla="*/ 976105 h 1042780"/>
                  <a:gd name="connsiteX4-129" fmla="*/ 419100 w 1628775"/>
                  <a:gd name="connsiteY4-130" fmla="*/ 42655 h 1042780"/>
                  <a:gd name="connsiteX0-131" fmla="*/ 419100 w 1628775"/>
                  <a:gd name="connsiteY0-132" fmla="*/ 45241 h 1045366"/>
                  <a:gd name="connsiteX1-133" fmla="*/ 0 w 1628775"/>
                  <a:gd name="connsiteY1-134" fmla="*/ 83341 h 1045366"/>
                  <a:gd name="connsiteX2-135" fmla="*/ 1295400 w 1628775"/>
                  <a:gd name="connsiteY2-136" fmla="*/ 1045366 h 1045366"/>
                  <a:gd name="connsiteX3-137" fmla="*/ 1628775 w 1628775"/>
                  <a:gd name="connsiteY3-138" fmla="*/ 978691 h 1045366"/>
                  <a:gd name="connsiteX4-139" fmla="*/ 419100 w 1628775"/>
                  <a:gd name="connsiteY4-140" fmla="*/ 45241 h 1045366"/>
                  <a:gd name="connsiteX0-141" fmla="*/ 383930 w 1593605"/>
                  <a:gd name="connsiteY0-142" fmla="*/ 45241 h 1045366"/>
                  <a:gd name="connsiteX1-143" fmla="*/ 0 w 1593605"/>
                  <a:gd name="connsiteY1-144" fmla="*/ 83341 h 1045366"/>
                  <a:gd name="connsiteX2-145" fmla="*/ 1260230 w 1593605"/>
                  <a:gd name="connsiteY2-146" fmla="*/ 1045366 h 1045366"/>
                  <a:gd name="connsiteX3-147" fmla="*/ 1593605 w 1593605"/>
                  <a:gd name="connsiteY3-148" fmla="*/ 978691 h 1045366"/>
                  <a:gd name="connsiteX4-149" fmla="*/ 383930 w 1593605"/>
                  <a:gd name="connsiteY4-150" fmla="*/ 45241 h 1045366"/>
                  <a:gd name="connsiteX0-151" fmla="*/ 383930 w 1593605"/>
                  <a:gd name="connsiteY0-152" fmla="*/ 38512 h 1038637"/>
                  <a:gd name="connsiteX1-153" fmla="*/ 0 w 1593605"/>
                  <a:gd name="connsiteY1-154" fmla="*/ 76612 h 1038637"/>
                  <a:gd name="connsiteX2-155" fmla="*/ 1260230 w 1593605"/>
                  <a:gd name="connsiteY2-156" fmla="*/ 1038637 h 1038637"/>
                  <a:gd name="connsiteX3-157" fmla="*/ 1593605 w 1593605"/>
                  <a:gd name="connsiteY3-158" fmla="*/ 971962 h 1038637"/>
                  <a:gd name="connsiteX4-159" fmla="*/ 383930 w 1593605"/>
                  <a:gd name="connsiteY4-160" fmla="*/ 38512 h 10386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1593605" h="1038637">
                    <a:moveTo>
                      <a:pt x="383930" y="38512"/>
                    </a:moveTo>
                    <a:cubicBezTo>
                      <a:pt x="269874" y="-49899"/>
                      <a:pt x="81816" y="36070"/>
                      <a:pt x="0" y="76612"/>
                    </a:cubicBezTo>
                    <a:lnTo>
                      <a:pt x="1260230" y="1038637"/>
                    </a:lnTo>
                    <a:lnTo>
                      <a:pt x="1593605" y="971962"/>
                    </a:lnTo>
                    <a:lnTo>
                      <a:pt x="383930" y="38512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  <p:sp>
            <p:nvSpPr>
              <p:cNvPr id="12" name="Down Arrow 1"/>
              <p:cNvSpPr/>
              <p:nvPr/>
            </p:nvSpPr>
            <p:spPr>
              <a:xfrm>
                <a:off x="3846587" y="1612057"/>
                <a:ext cx="1800200" cy="2766815"/>
              </a:xfrm>
              <a:custGeom>
                <a:avLst/>
                <a:gdLst>
                  <a:gd name="connsiteX0" fmla="*/ 221456 w 1800200"/>
                  <a:gd name="connsiteY0" fmla="*/ 0 h 2766815"/>
                  <a:gd name="connsiteX1" fmla="*/ 1512069 w 1800200"/>
                  <a:gd name="connsiteY1" fmla="*/ 968053 h 2766815"/>
                  <a:gd name="connsiteX2" fmla="*/ 1512069 w 1800200"/>
                  <a:gd name="connsiteY2" fmla="*/ 1838146 h 2766815"/>
                  <a:gd name="connsiteX3" fmla="*/ 1800200 w 1800200"/>
                  <a:gd name="connsiteY3" fmla="*/ 1838146 h 2766815"/>
                  <a:gd name="connsiteX4" fmla="*/ 900100 w 1800200"/>
                  <a:gd name="connsiteY4" fmla="*/ 2766815 h 2766815"/>
                  <a:gd name="connsiteX5" fmla="*/ 0 w 1800200"/>
                  <a:gd name="connsiteY5" fmla="*/ 1838146 h 2766815"/>
                  <a:gd name="connsiteX6" fmla="*/ 288131 w 1800200"/>
                  <a:gd name="connsiteY6" fmla="*/ 1838146 h 2766815"/>
                  <a:gd name="connsiteX7" fmla="*/ 221456 w 1800200"/>
                  <a:gd name="connsiteY7" fmla="*/ 0 h 2766815"/>
                  <a:gd name="connsiteX0-1" fmla="*/ 221456 w 1800200"/>
                  <a:gd name="connsiteY0-2" fmla="*/ 0 h 2766815"/>
                  <a:gd name="connsiteX1-3" fmla="*/ 1512069 w 1800200"/>
                  <a:gd name="connsiteY1-4" fmla="*/ 968053 h 2766815"/>
                  <a:gd name="connsiteX2-5" fmla="*/ 1512069 w 1800200"/>
                  <a:gd name="connsiteY2-6" fmla="*/ 1838146 h 2766815"/>
                  <a:gd name="connsiteX3-7" fmla="*/ 1800200 w 1800200"/>
                  <a:gd name="connsiteY3-8" fmla="*/ 1838146 h 2766815"/>
                  <a:gd name="connsiteX4-9" fmla="*/ 900100 w 1800200"/>
                  <a:gd name="connsiteY4-10" fmla="*/ 2766815 h 2766815"/>
                  <a:gd name="connsiteX5-11" fmla="*/ 0 w 1800200"/>
                  <a:gd name="connsiteY5-12" fmla="*/ 1838146 h 2766815"/>
                  <a:gd name="connsiteX6-13" fmla="*/ 288131 w 1800200"/>
                  <a:gd name="connsiteY6-14" fmla="*/ 1838146 h 2766815"/>
                  <a:gd name="connsiteX7-15" fmla="*/ 221456 w 1800200"/>
                  <a:gd name="connsiteY7-16" fmla="*/ 0 h 2766815"/>
                  <a:gd name="connsiteX0-17" fmla="*/ 221456 w 1800200"/>
                  <a:gd name="connsiteY0-18" fmla="*/ 0 h 2766815"/>
                  <a:gd name="connsiteX1-19" fmla="*/ 1464444 w 1800200"/>
                  <a:gd name="connsiteY1-20" fmla="*/ 929953 h 2766815"/>
                  <a:gd name="connsiteX2-21" fmla="*/ 1512069 w 1800200"/>
                  <a:gd name="connsiteY2-22" fmla="*/ 1838146 h 2766815"/>
                  <a:gd name="connsiteX3-23" fmla="*/ 1800200 w 1800200"/>
                  <a:gd name="connsiteY3-24" fmla="*/ 1838146 h 2766815"/>
                  <a:gd name="connsiteX4-25" fmla="*/ 900100 w 1800200"/>
                  <a:gd name="connsiteY4-26" fmla="*/ 2766815 h 2766815"/>
                  <a:gd name="connsiteX5-27" fmla="*/ 0 w 1800200"/>
                  <a:gd name="connsiteY5-28" fmla="*/ 1838146 h 2766815"/>
                  <a:gd name="connsiteX6-29" fmla="*/ 288131 w 1800200"/>
                  <a:gd name="connsiteY6-30" fmla="*/ 1838146 h 2766815"/>
                  <a:gd name="connsiteX7-31" fmla="*/ 221456 w 1800200"/>
                  <a:gd name="connsiteY7-32" fmla="*/ 0 h 2766815"/>
                  <a:gd name="connsiteX0-33" fmla="*/ 221456 w 1800200"/>
                  <a:gd name="connsiteY0-34" fmla="*/ 0 h 2766815"/>
                  <a:gd name="connsiteX1-35" fmla="*/ 1464444 w 1800200"/>
                  <a:gd name="connsiteY1-36" fmla="*/ 929953 h 2766815"/>
                  <a:gd name="connsiteX2-37" fmla="*/ 1512069 w 1800200"/>
                  <a:gd name="connsiteY2-38" fmla="*/ 1838146 h 2766815"/>
                  <a:gd name="connsiteX3-39" fmla="*/ 1800200 w 1800200"/>
                  <a:gd name="connsiteY3-40" fmla="*/ 1838146 h 2766815"/>
                  <a:gd name="connsiteX4-41" fmla="*/ 900100 w 1800200"/>
                  <a:gd name="connsiteY4-42" fmla="*/ 2766815 h 2766815"/>
                  <a:gd name="connsiteX5-43" fmla="*/ 0 w 1800200"/>
                  <a:gd name="connsiteY5-44" fmla="*/ 1838146 h 2766815"/>
                  <a:gd name="connsiteX6-45" fmla="*/ 288131 w 1800200"/>
                  <a:gd name="connsiteY6-46" fmla="*/ 1838146 h 2766815"/>
                  <a:gd name="connsiteX7-47" fmla="*/ 221456 w 1800200"/>
                  <a:gd name="connsiteY7-48" fmla="*/ 0 h 2766815"/>
                  <a:gd name="connsiteX0-49" fmla="*/ 221456 w 1800200"/>
                  <a:gd name="connsiteY0-50" fmla="*/ 0 h 2766815"/>
                  <a:gd name="connsiteX1-51" fmla="*/ 1464444 w 1800200"/>
                  <a:gd name="connsiteY1-52" fmla="*/ 929953 h 2766815"/>
                  <a:gd name="connsiteX2-53" fmla="*/ 1512069 w 1800200"/>
                  <a:gd name="connsiteY2-54" fmla="*/ 1838146 h 2766815"/>
                  <a:gd name="connsiteX3-55" fmla="*/ 1800200 w 1800200"/>
                  <a:gd name="connsiteY3-56" fmla="*/ 1838146 h 2766815"/>
                  <a:gd name="connsiteX4-57" fmla="*/ 900100 w 1800200"/>
                  <a:gd name="connsiteY4-58" fmla="*/ 2766815 h 2766815"/>
                  <a:gd name="connsiteX5-59" fmla="*/ 0 w 1800200"/>
                  <a:gd name="connsiteY5-60" fmla="*/ 1838146 h 2766815"/>
                  <a:gd name="connsiteX6-61" fmla="*/ 288131 w 1800200"/>
                  <a:gd name="connsiteY6-62" fmla="*/ 1838146 h 2766815"/>
                  <a:gd name="connsiteX7-63" fmla="*/ 221456 w 1800200"/>
                  <a:gd name="connsiteY7-64" fmla="*/ 0 h 2766815"/>
                  <a:gd name="connsiteX0-65" fmla="*/ 221456 w 1800200"/>
                  <a:gd name="connsiteY0-66" fmla="*/ 0 h 2766815"/>
                  <a:gd name="connsiteX1-67" fmla="*/ 1464444 w 1800200"/>
                  <a:gd name="connsiteY1-68" fmla="*/ 929953 h 2766815"/>
                  <a:gd name="connsiteX2-69" fmla="*/ 1512069 w 1800200"/>
                  <a:gd name="connsiteY2-70" fmla="*/ 1838146 h 2766815"/>
                  <a:gd name="connsiteX3-71" fmla="*/ 1800200 w 1800200"/>
                  <a:gd name="connsiteY3-72" fmla="*/ 1838146 h 2766815"/>
                  <a:gd name="connsiteX4-73" fmla="*/ 900100 w 1800200"/>
                  <a:gd name="connsiteY4-74" fmla="*/ 2766815 h 2766815"/>
                  <a:gd name="connsiteX5-75" fmla="*/ 0 w 1800200"/>
                  <a:gd name="connsiteY5-76" fmla="*/ 1838146 h 2766815"/>
                  <a:gd name="connsiteX6-77" fmla="*/ 288131 w 1800200"/>
                  <a:gd name="connsiteY6-78" fmla="*/ 1838146 h 2766815"/>
                  <a:gd name="connsiteX7-79" fmla="*/ 221456 w 1800200"/>
                  <a:gd name="connsiteY7-80" fmla="*/ 0 h 2766815"/>
                  <a:gd name="connsiteX0-81" fmla="*/ 221456 w 1800200"/>
                  <a:gd name="connsiteY0-82" fmla="*/ 0 h 2766815"/>
                  <a:gd name="connsiteX1-83" fmla="*/ 1464444 w 1800200"/>
                  <a:gd name="connsiteY1-84" fmla="*/ 929953 h 2766815"/>
                  <a:gd name="connsiteX2-85" fmla="*/ 1512069 w 1800200"/>
                  <a:gd name="connsiteY2-86" fmla="*/ 1838146 h 2766815"/>
                  <a:gd name="connsiteX3-87" fmla="*/ 1800200 w 1800200"/>
                  <a:gd name="connsiteY3-88" fmla="*/ 1838146 h 2766815"/>
                  <a:gd name="connsiteX4-89" fmla="*/ 900100 w 1800200"/>
                  <a:gd name="connsiteY4-90" fmla="*/ 2766815 h 2766815"/>
                  <a:gd name="connsiteX5-91" fmla="*/ 0 w 1800200"/>
                  <a:gd name="connsiteY5-92" fmla="*/ 1838146 h 2766815"/>
                  <a:gd name="connsiteX6-93" fmla="*/ 288131 w 1800200"/>
                  <a:gd name="connsiteY6-94" fmla="*/ 1838146 h 2766815"/>
                  <a:gd name="connsiteX7-95" fmla="*/ 221456 w 1800200"/>
                  <a:gd name="connsiteY7-96" fmla="*/ 0 h 2766815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</a:cxnLst>
                <a:rect l="l" t="t" r="r" b="b"/>
                <a:pathLst>
                  <a:path w="1800200" h="2766815">
                    <a:moveTo>
                      <a:pt x="221456" y="0"/>
                    </a:moveTo>
                    <a:lnTo>
                      <a:pt x="1464444" y="929953"/>
                    </a:lnTo>
                    <a:cubicBezTo>
                      <a:pt x="1514023" y="992361"/>
                      <a:pt x="1496194" y="1535415"/>
                      <a:pt x="1512069" y="1838146"/>
                    </a:cubicBezTo>
                    <a:lnTo>
                      <a:pt x="1800200" y="1838146"/>
                    </a:lnTo>
                    <a:lnTo>
                      <a:pt x="900100" y="2766815"/>
                    </a:lnTo>
                    <a:lnTo>
                      <a:pt x="0" y="1838146"/>
                    </a:lnTo>
                    <a:lnTo>
                      <a:pt x="288131" y="1838146"/>
                    </a:lnTo>
                    <a:cubicBezTo>
                      <a:pt x="288131" y="1238131"/>
                      <a:pt x="297656" y="104715"/>
                      <a:pt x="22145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200"/>
              </a:p>
            </p:txBody>
          </p:sp>
        </p:grpSp>
      </p:grpSp>
      <p:grpSp>
        <p:nvGrpSpPr>
          <p:cNvPr id="21" name="그룹 8"/>
          <p:cNvGrpSpPr/>
          <p:nvPr/>
        </p:nvGrpSpPr>
        <p:grpSpPr>
          <a:xfrm>
            <a:off x="7871726" y="2044702"/>
            <a:ext cx="3443975" cy="901282"/>
            <a:chOff x="7871725" y="2759312"/>
            <a:chExt cx="2304256" cy="901282"/>
          </a:xfrm>
        </p:grpSpPr>
        <p:sp>
          <p:nvSpPr>
            <p:cNvPr id="22" name="TextBox 21"/>
            <p:cNvSpPr txBox="1"/>
            <p:nvPr/>
          </p:nvSpPr>
          <p:spPr>
            <a:xfrm>
              <a:off x="7871725" y="2759312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7871725" y="3014263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4" name="그룹 9"/>
          <p:cNvGrpSpPr/>
          <p:nvPr/>
        </p:nvGrpSpPr>
        <p:grpSpPr>
          <a:xfrm>
            <a:off x="7871726" y="3979620"/>
            <a:ext cx="3443975" cy="901282"/>
            <a:chOff x="7871725" y="4174355"/>
            <a:chExt cx="2304256" cy="901282"/>
          </a:xfrm>
        </p:grpSpPr>
        <p:sp>
          <p:nvSpPr>
            <p:cNvPr id="25" name="TextBox 24"/>
            <p:cNvSpPr txBox="1"/>
            <p:nvPr/>
          </p:nvSpPr>
          <p:spPr>
            <a:xfrm>
              <a:off x="7871725" y="4174355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871725" y="4429306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7" name="그룹 6"/>
          <p:cNvGrpSpPr/>
          <p:nvPr/>
        </p:nvGrpSpPr>
        <p:grpSpPr>
          <a:xfrm>
            <a:off x="1734177" y="1749724"/>
            <a:ext cx="3489221" cy="901282"/>
            <a:chOff x="2375857" y="2162958"/>
            <a:chExt cx="2304256" cy="901282"/>
          </a:xfrm>
        </p:grpSpPr>
        <p:sp>
          <p:nvSpPr>
            <p:cNvPr id="28" name="TextBox 27"/>
            <p:cNvSpPr txBox="1"/>
            <p:nvPr/>
          </p:nvSpPr>
          <p:spPr>
            <a:xfrm>
              <a:off x="2375857" y="21629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375857" y="2417909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0" name="그룹 5"/>
          <p:cNvGrpSpPr/>
          <p:nvPr/>
        </p:nvGrpSpPr>
        <p:grpSpPr>
          <a:xfrm>
            <a:off x="909542" y="3892818"/>
            <a:ext cx="3489221" cy="901282"/>
            <a:chOff x="2375857" y="3963158"/>
            <a:chExt cx="2304256" cy="901282"/>
          </a:xfrm>
        </p:grpSpPr>
        <p:sp>
          <p:nvSpPr>
            <p:cNvPr id="31" name="TextBox 30"/>
            <p:cNvSpPr txBox="1"/>
            <p:nvPr/>
          </p:nvSpPr>
          <p:spPr>
            <a:xfrm>
              <a:off x="2375857" y="3963158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375857" y="4218109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3" name="그룹 4"/>
          <p:cNvGrpSpPr/>
          <p:nvPr/>
        </p:nvGrpSpPr>
        <p:grpSpPr>
          <a:xfrm>
            <a:off x="5938183" y="5211151"/>
            <a:ext cx="3443975" cy="901282"/>
            <a:chOff x="5735960" y="5255111"/>
            <a:chExt cx="2304256" cy="901282"/>
          </a:xfrm>
        </p:grpSpPr>
        <p:sp>
          <p:nvSpPr>
            <p:cNvPr id="34" name="TextBox 33"/>
            <p:cNvSpPr txBox="1"/>
            <p:nvPr/>
          </p:nvSpPr>
          <p:spPr>
            <a:xfrm>
              <a:off x="5735960" y="5255111"/>
              <a:ext cx="2304256" cy="276999"/>
            </a:xfrm>
            <a:prstGeom prst="rect">
              <a:avLst/>
            </a:prstGeom>
            <a:noFill/>
          </p:spPr>
          <p:txBody>
            <a:bodyPr wrap="square" lIns="0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735960" y="5510062"/>
              <a:ext cx="2304256" cy="646331"/>
            </a:xfrm>
            <a:prstGeom prst="rect">
              <a:avLst/>
            </a:prstGeom>
            <a:noFill/>
          </p:spPr>
          <p:txBody>
            <a:bodyPr wrap="square" lIns="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6" name="Rounded Rectangle 5"/>
          <p:cNvSpPr/>
          <p:nvPr/>
        </p:nvSpPr>
        <p:spPr>
          <a:xfrm flipH="1">
            <a:off x="5158562" y="3474844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-1" fmla="*/ 1384251 w 3217557"/>
              <a:gd name="connsiteY0-2" fmla="*/ 661544 h 2702049"/>
              <a:gd name="connsiteX1-3" fmla="*/ 1574067 w 3217557"/>
              <a:gd name="connsiteY1-4" fmla="*/ 851360 h 2702049"/>
              <a:gd name="connsiteX2-5" fmla="*/ 1384251 w 3217557"/>
              <a:gd name="connsiteY2-6" fmla="*/ 1041176 h 2702049"/>
              <a:gd name="connsiteX3-7" fmla="*/ 1194435 w 3217557"/>
              <a:gd name="connsiteY3-8" fmla="*/ 851360 h 2702049"/>
              <a:gd name="connsiteX4-9" fmla="*/ 1384251 w 3217557"/>
              <a:gd name="connsiteY4-10" fmla="*/ 661544 h 2702049"/>
              <a:gd name="connsiteX5-11" fmla="*/ 1993421 w 3217557"/>
              <a:gd name="connsiteY5-12" fmla="*/ 661544 h 2702049"/>
              <a:gd name="connsiteX6-13" fmla="*/ 2183237 w 3217557"/>
              <a:gd name="connsiteY6-14" fmla="*/ 851360 h 2702049"/>
              <a:gd name="connsiteX7-15" fmla="*/ 1993421 w 3217557"/>
              <a:gd name="connsiteY7-16" fmla="*/ 1041176 h 2702049"/>
              <a:gd name="connsiteX8-17" fmla="*/ 1803605 w 3217557"/>
              <a:gd name="connsiteY8-18" fmla="*/ 851360 h 2702049"/>
              <a:gd name="connsiteX9-19" fmla="*/ 1993421 w 3217557"/>
              <a:gd name="connsiteY9-20" fmla="*/ 661544 h 2702049"/>
              <a:gd name="connsiteX10-21" fmla="*/ 2602591 w 3217557"/>
              <a:gd name="connsiteY10-22" fmla="*/ 661544 h 2702049"/>
              <a:gd name="connsiteX11-23" fmla="*/ 2792407 w 3217557"/>
              <a:gd name="connsiteY11-24" fmla="*/ 851360 h 2702049"/>
              <a:gd name="connsiteX12-25" fmla="*/ 2602591 w 3217557"/>
              <a:gd name="connsiteY12-26" fmla="*/ 1041176 h 2702049"/>
              <a:gd name="connsiteX13-27" fmla="*/ 2412775 w 3217557"/>
              <a:gd name="connsiteY13-28" fmla="*/ 851360 h 2702049"/>
              <a:gd name="connsiteX14-29" fmla="*/ 2602591 w 3217557"/>
              <a:gd name="connsiteY14-30" fmla="*/ 661544 h 2702049"/>
              <a:gd name="connsiteX15-31" fmla="*/ 677114 w 3217557"/>
              <a:gd name="connsiteY15-32" fmla="*/ 569491 h 2702049"/>
              <a:gd name="connsiteX16-33" fmla="*/ 330916 w 3217557"/>
              <a:gd name="connsiteY16-34" fmla="*/ 569491 h 2702049"/>
              <a:gd name="connsiteX17-35" fmla="*/ 0 w 3217557"/>
              <a:gd name="connsiteY17-36" fmla="*/ 900407 h 2702049"/>
              <a:gd name="connsiteX18-37" fmla="*/ 0 w 3217557"/>
              <a:gd name="connsiteY18-38" fmla="*/ 1952009 h 2702049"/>
              <a:gd name="connsiteX19-39" fmla="*/ 330916 w 3217557"/>
              <a:gd name="connsiteY19-40" fmla="*/ 2282925 h 2702049"/>
              <a:gd name="connsiteX20-41" fmla="*/ 711670 w 3217557"/>
              <a:gd name="connsiteY20-42" fmla="*/ 2282925 h 2702049"/>
              <a:gd name="connsiteX21-43" fmla="*/ 15770 w 3217557"/>
              <a:gd name="connsiteY21-44" fmla="*/ 2702049 h 2702049"/>
              <a:gd name="connsiteX22-45" fmla="*/ 1294529 w 3217557"/>
              <a:gd name="connsiteY22-46" fmla="*/ 2282925 h 2702049"/>
              <a:gd name="connsiteX23-47" fmla="*/ 2117356 w 3217557"/>
              <a:gd name="connsiteY23-48" fmla="*/ 2282925 h 2702049"/>
              <a:gd name="connsiteX24-49" fmla="*/ 2418395 w 3217557"/>
              <a:gd name="connsiteY24-50" fmla="*/ 2087951 h 2702049"/>
              <a:gd name="connsiteX25-51" fmla="*/ 1830857 w 3217557"/>
              <a:gd name="connsiteY25-52" fmla="*/ 1799347 h 2702049"/>
              <a:gd name="connsiteX26-53" fmla="*/ 1008030 w 3217557"/>
              <a:gd name="connsiteY26-54" fmla="*/ 1799347 h 2702049"/>
              <a:gd name="connsiteX27-55" fmla="*/ 677114 w 3217557"/>
              <a:gd name="connsiteY27-56" fmla="*/ 1468431 h 2702049"/>
              <a:gd name="connsiteX28-57" fmla="*/ 677114 w 3217557"/>
              <a:gd name="connsiteY28-58" fmla="*/ 569491 h 2702049"/>
              <a:gd name="connsiteX29-59" fmla="*/ 2886641 w 3217557"/>
              <a:gd name="connsiteY29-60" fmla="*/ 0 h 2702049"/>
              <a:gd name="connsiteX30-61" fmla="*/ 1100201 w 3217557"/>
              <a:gd name="connsiteY30-62" fmla="*/ 0 h 2702049"/>
              <a:gd name="connsiteX31-63" fmla="*/ 769285 w 3217557"/>
              <a:gd name="connsiteY31-64" fmla="*/ 330916 h 2702049"/>
              <a:gd name="connsiteX32-65" fmla="*/ 769285 w 3217557"/>
              <a:gd name="connsiteY32-66" fmla="*/ 1382518 h 2702049"/>
              <a:gd name="connsiteX33-67" fmla="*/ 1100201 w 3217557"/>
              <a:gd name="connsiteY33-68" fmla="*/ 1713434 h 2702049"/>
              <a:gd name="connsiteX34-69" fmla="*/ 1923028 w 3217557"/>
              <a:gd name="connsiteY34-70" fmla="*/ 1713434 h 2702049"/>
              <a:gd name="connsiteX35-71" fmla="*/ 3078958 w 3217557"/>
              <a:gd name="connsiteY35-72" fmla="*/ 2077967 h 2702049"/>
              <a:gd name="connsiteX36-73" fmla="*/ 2505887 w 3217557"/>
              <a:gd name="connsiteY36-74" fmla="*/ 1713434 h 2702049"/>
              <a:gd name="connsiteX37-75" fmla="*/ 2886641 w 3217557"/>
              <a:gd name="connsiteY37-76" fmla="*/ 1713434 h 2702049"/>
              <a:gd name="connsiteX38-77" fmla="*/ 3217557 w 3217557"/>
              <a:gd name="connsiteY38-78" fmla="*/ 1382518 h 2702049"/>
              <a:gd name="connsiteX39-79" fmla="*/ 3217557 w 3217557"/>
              <a:gd name="connsiteY39-80" fmla="*/ 330916 h 2702049"/>
              <a:gd name="connsiteX40-81" fmla="*/ 2886641 w 3217557"/>
              <a:gd name="connsiteY40-82" fmla="*/ 0 h 2702049"/>
              <a:gd name="connsiteX0-83" fmla="*/ 1384251 w 3217557"/>
              <a:gd name="connsiteY0-84" fmla="*/ 661544 h 2633810"/>
              <a:gd name="connsiteX1-85" fmla="*/ 1574067 w 3217557"/>
              <a:gd name="connsiteY1-86" fmla="*/ 851360 h 2633810"/>
              <a:gd name="connsiteX2-87" fmla="*/ 1384251 w 3217557"/>
              <a:gd name="connsiteY2-88" fmla="*/ 1041176 h 2633810"/>
              <a:gd name="connsiteX3-89" fmla="*/ 1194435 w 3217557"/>
              <a:gd name="connsiteY3-90" fmla="*/ 851360 h 2633810"/>
              <a:gd name="connsiteX4-91" fmla="*/ 1384251 w 3217557"/>
              <a:gd name="connsiteY4-92" fmla="*/ 661544 h 2633810"/>
              <a:gd name="connsiteX5-93" fmla="*/ 1993421 w 3217557"/>
              <a:gd name="connsiteY5-94" fmla="*/ 661544 h 2633810"/>
              <a:gd name="connsiteX6-95" fmla="*/ 2183237 w 3217557"/>
              <a:gd name="connsiteY6-96" fmla="*/ 851360 h 2633810"/>
              <a:gd name="connsiteX7-97" fmla="*/ 1993421 w 3217557"/>
              <a:gd name="connsiteY7-98" fmla="*/ 1041176 h 2633810"/>
              <a:gd name="connsiteX8-99" fmla="*/ 1803605 w 3217557"/>
              <a:gd name="connsiteY8-100" fmla="*/ 851360 h 2633810"/>
              <a:gd name="connsiteX9-101" fmla="*/ 1993421 w 3217557"/>
              <a:gd name="connsiteY9-102" fmla="*/ 661544 h 2633810"/>
              <a:gd name="connsiteX10-103" fmla="*/ 2602591 w 3217557"/>
              <a:gd name="connsiteY10-104" fmla="*/ 661544 h 2633810"/>
              <a:gd name="connsiteX11-105" fmla="*/ 2792407 w 3217557"/>
              <a:gd name="connsiteY11-106" fmla="*/ 851360 h 2633810"/>
              <a:gd name="connsiteX12-107" fmla="*/ 2602591 w 3217557"/>
              <a:gd name="connsiteY12-108" fmla="*/ 1041176 h 2633810"/>
              <a:gd name="connsiteX13-109" fmla="*/ 2412775 w 3217557"/>
              <a:gd name="connsiteY13-110" fmla="*/ 851360 h 2633810"/>
              <a:gd name="connsiteX14-111" fmla="*/ 2602591 w 3217557"/>
              <a:gd name="connsiteY14-112" fmla="*/ 661544 h 2633810"/>
              <a:gd name="connsiteX15-113" fmla="*/ 677114 w 3217557"/>
              <a:gd name="connsiteY15-114" fmla="*/ 569491 h 2633810"/>
              <a:gd name="connsiteX16-115" fmla="*/ 330916 w 3217557"/>
              <a:gd name="connsiteY16-116" fmla="*/ 569491 h 2633810"/>
              <a:gd name="connsiteX17-117" fmla="*/ 0 w 3217557"/>
              <a:gd name="connsiteY17-118" fmla="*/ 900407 h 2633810"/>
              <a:gd name="connsiteX18-119" fmla="*/ 0 w 3217557"/>
              <a:gd name="connsiteY18-120" fmla="*/ 1952009 h 2633810"/>
              <a:gd name="connsiteX19-121" fmla="*/ 330916 w 3217557"/>
              <a:gd name="connsiteY19-122" fmla="*/ 2282925 h 2633810"/>
              <a:gd name="connsiteX20-123" fmla="*/ 711670 w 3217557"/>
              <a:gd name="connsiteY20-124" fmla="*/ 2282925 h 2633810"/>
              <a:gd name="connsiteX21-125" fmla="*/ 165895 w 3217557"/>
              <a:gd name="connsiteY21-126" fmla="*/ 2633810 h 2633810"/>
              <a:gd name="connsiteX22-127" fmla="*/ 1294529 w 3217557"/>
              <a:gd name="connsiteY22-128" fmla="*/ 2282925 h 2633810"/>
              <a:gd name="connsiteX23-129" fmla="*/ 2117356 w 3217557"/>
              <a:gd name="connsiteY23-130" fmla="*/ 2282925 h 2633810"/>
              <a:gd name="connsiteX24-131" fmla="*/ 2418395 w 3217557"/>
              <a:gd name="connsiteY24-132" fmla="*/ 2087951 h 2633810"/>
              <a:gd name="connsiteX25-133" fmla="*/ 1830857 w 3217557"/>
              <a:gd name="connsiteY25-134" fmla="*/ 1799347 h 2633810"/>
              <a:gd name="connsiteX26-135" fmla="*/ 1008030 w 3217557"/>
              <a:gd name="connsiteY26-136" fmla="*/ 1799347 h 2633810"/>
              <a:gd name="connsiteX27-137" fmla="*/ 677114 w 3217557"/>
              <a:gd name="connsiteY27-138" fmla="*/ 1468431 h 2633810"/>
              <a:gd name="connsiteX28-139" fmla="*/ 677114 w 3217557"/>
              <a:gd name="connsiteY28-140" fmla="*/ 569491 h 2633810"/>
              <a:gd name="connsiteX29-141" fmla="*/ 2886641 w 3217557"/>
              <a:gd name="connsiteY29-142" fmla="*/ 0 h 2633810"/>
              <a:gd name="connsiteX30-143" fmla="*/ 1100201 w 3217557"/>
              <a:gd name="connsiteY30-144" fmla="*/ 0 h 2633810"/>
              <a:gd name="connsiteX31-145" fmla="*/ 769285 w 3217557"/>
              <a:gd name="connsiteY31-146" fmla="*/ 330916 h 2633810"/>
              <a:gd name="connsiteX32-147" fmla="*/ 769285 w 3217557"/>
              <a:gd name="connsiteY32-148" fmla="*/ 1382518 h 2633810"/>
              <a:gd name="connsiteX33-149" fmla="*/ 1100201 w 3217557"/>
              <a:gd name="connsiteY33-150" fmla="*/ 1713434 h 2633810"/>
              <a:gd name="connsiteX34-151" fmla="*/ 1923028 w 3217557"/>
              <a:gd name="connsiteY34-152" fmla="*/ 1713434 h 2633810"/>
              <a:gd name="connsiteX35-153" fmla="*/ 3078958 w 3217557"/>
              <a:gd name="connsiteY35-154" fmla="*/ 2077967 h 2633810"/>
              <a:gd name="connsiteX36-155" fmla="*/ 2505887 w 3217557"/>
              <a:gd name="connsiteY36-156" fmla="*/ 1713434 h 2633810"/>
              <a:gd name="connsiteX37-157" fmla="*/ 2886641 w 3217557"/>
              <a:gd name="connsiteY37-158" fmla="*/ 1713434 h 2633810"/>
              <a:gd name="connsiteX38-159" fmla="*/ 3217557 w 3217557"/>
              <a:gd name="connsiteY38-160" fmla="*/ 1382518 h 2633810"/>
              <a:gd name="connsiteX39-161" fmla="*/ 3217557 w 3217557"/>
              <a:gd name="connsiteY39-162" fmla="*/ 330916 h 2633810"/>
              <a:gd name="connsiteX40-163" fmla="*/ 2886641 w 3217557"/>
              <a:gd name="connsiteY40-164" fmla="*/ 0 h 2633810"/>
              <a:gd name="connsiteX0-165" fmla="*/ 1384251 w 3217557"/>
              <a:gd name="connsiteY0-166" fmla="*/ 661544 h 2633810"/>
              <a:gd name="connsiteX1-167" fmla="*/ 1574067 w 3217557"/>
              <a:gd name="connsiteY1-168" fmla="*/ 851360 h 2633810"/>
              <a:gd name="connsiteX2-169" fmla="*/ 1384251 w 3217557"/>
              <a:gd name="connsiteY2-170" fmla="*/ 1041176 h 2633810"/>
              <a:gd name="connsiteX3-171" fmla="*/ 1194435 w 3217557"/>
              <a:gd name="connsiteY3-172" fmla="*/ 851360 h 2633810"/>
              <a:gd name="connsiteX4-173" fmla="*/ 1384251 w 3217557"/>
              <a:gd name="connsiteY4-174" fmla="*/ 661544 h 2633810"/>
              <a:gd name="connsiteX5-175" fmla="*/ 1993421 w 3217557"/>
              <a:gd name="connsiteY5-176" fmla="*/ 661544 h 2633810"/>
              <a:gd name="connsiteX6-177" fmla="*/ 2183237 w 3217557"/>
              <a:gd name="connsiteY6-178" fmla="*/ 851360 h 2633810"/>
              <a:gd name="connsiteX7-179" fmla="*/ 1993421 w 3217557"/>
              <a:gd name="connsiteY7-180" fmla="*/ 1041176 h 2633810"/>
              <a:gd name="connsiteX8-181" fmla="*/ 1803605 w 3217557"/>
              <a:gd name="connsiteY8-182" fmla="*/ 851360 h 2633810"/>
              <a:gd name="connsiteX9-183" fmla="*/ 1993421 w 3217557"/>
              <a:gd name="connsiteY9-184" fmla="*/ 661544 h 2633810"/>
              <a:gd name="connsiteX10-185" fmla="*/ 2602591 w 3217557"/>
              <a:gd name="connsiteY10-186" fmla="*/ 661544 h 2633810"/>
              <a:gd name="connsiteX11-187" fmla="*/ 2792407 w 3217557"/>
              <a:gd name="connsiteY11-188" fmla="*/ 851360 h 2633810"/>
              <a:gd name="connsiteX12-189" fmla="*/ 2602591 w 3217557"/>
              <a:gd name="connsiteY12-190" fmla="*/ 1041176 h 2633810"/>
              <a:gd name="connsiteX13-191" fmla="*/ 2412775 w 3217557"/>
              <a:gd name="connsiteY13-192" fmla="*/ 851360 h 2633810"/>
              <a:gd name="connsiteX14-193" fmla="*/ 2602591 w 3217557"/>
              <a:gd name="connsiteY14-194" fmla="*/ 661544 h 2633810"/>
              <a:gd name="connsiteX15-195" fmla="*/ 677114 w 3217557"/>
              <a:gd name="connsiteY15-196" fmla="*/ 569491 h 2633810"/>
              <a:gd name="connsiteX16-197" fmla="*/ 330916 w 3217557"/>
              <a:gd name="connsiteY16-198" fmla="*/ 569491 h 2633810"/>
              <a:gd name="connsiteX17-199" fmla="*/ 0 w 3217557"/>
              <a:gd name="connsiteY17-200" fmla="*/ 900407 h 2633810"/>
              <a:gd name="connsiteX18-201" fmla="*/ 0 w 3217557"/>
              <a:gd name="connsiteY18-202" fmla="*/ 1952009 h 2633810"/>
              <a:gd name="connsiteX19-203" fmla="*/ 330916 w 3217557"/>
              <a:gd name="connsiteY19-204" fmla="*/ 2282925 h 2633810"/>
              <a:gd name="connsiteX20-205" fmla="*/ 711670 w 3217557"/>
              <a:gd name="connsiteY20-206" fmla="*/ 2282925 h 2633810"/>
              <a:gd name="connsiteX21-207" fmla="*/ 165895 w 3217557"/>
              <a:gd name="connsiteY21-208" fmla="*/ 2633810 h 2633810"/>
              <a:gd name="connsiteX22-209" fmla="*/ 1294529 w 3217557"/>
              <a:gd name="connsiteY22-210" fmla="*/ 2282925 h 2633810"/>
              <a:gd name="connsiteX23-211" fmla="*/ 2117356 w 3217557"/>
              <a:gd name="connsiteY23-212" fmla="*/ 2282925 h 2633810"/>
              <a:gd name="connsiteX24-213" fmla="*/ 2418395 w 3217557"/>
              <a:gd name="connsiteY24-214" fmla="*/ 2087951 h 2633810"/>
              <a:gd name="connsiteX25-215" fmla="*/ 1830857 w 3217557"/>
              <a:gd name="connsiteY25-216" fmla="*/ 1799347 h 2633810"/>
              <a:gd name="connsiteX26-217" fmla="*/ 1008030 w 3217557"/>
              <a:gd name="connsiteY26-218" fmla="*/ 1799347 h 2633810"/>
              <a:gd name="connsiteX27-219" fmla="*/ 677114 w 3217557"/>
              <a:gd name="connsiteY27-220" fmla="*/ 1468431 h 2633810"/>
              <a:gd name="connsiteX28-221" fmla="*/ 677114 w 3217557"/>
              <a:gd name="connsiteY28-222" fmla="*/ 569491 h 2633810"/>
              <a:gd name="connsiteX29-223" fmla="*/ 2886641 w 3217557"/>
              <a:gd name="connsiteY29-224" fmla="*/ 0 h 2633810"/>
              <a:gd name="connsiteX30-225" fmla="*/ 1100201 w 3217557"/>
              <a:gd name="connsiteY30-226" fmla="*/ 0 h 2633810"/>
              <a:gd name="connsiteX31-227" fmla="*/ 769285 w 3217557"/>
              <a:gd name="connsiteY31-228" fmla="*/ 330916 h 2633810"/>
              <a:gd name="connsiteX32-229" fmla="*/ 769285 w 3217557"/>
              <a:gd name="connsiteY32-230" fmla="*/ 1382518 h 2633810"/>
              <a:gd name="connsiteX33-231" fmla="*/ 1100201 w 3217557"/>
              <a:gd name="connsiteY33-232" fmla="*/ 1713434 h 2633810"/>
              <a:gd name="connsiteX34-233" fmla="*/ 1923028 w 3217557"/>
              <a:gd name="connsiteY34-234" fmla="*/ 1713434 h 2633810"/>
              <a:gd name="connsiteX35-235" fmla="*/ 3078958 w 3217557"/>
              <a:gd name="connsiteY35-236" fmla="*/ 2077967 h 2633810"/>
              <a:gd name="connsiteX36-237" fmla="*/ 2505887 w 3217557"/>
              <a:gd name="connsiteY36-238" fmla="*/ 1713434 h 2633810"/>
              <a:gd name="connsiteX37-239" fmla="*/ 2886641 w 3217557"/>
              <a:gd name="connsiteY37-240" fmla="*/ 1713434 h 2633810"/>
              <a:gd name="connsiteX38-241" fmla="*/ 3217557 w 3217557"/>
              <a:gd name="connsiteY38-242" fmla="*/ 1382518 h 2633810"/>
              <a:gd name="connsiteX39-243" fmla="*/ 3217557 w 3217557"/>
              <a:gd name="connsiteY39-244" fmla="*/ 330916 h 2633810"/>
              <a:gd name="connsiteX40-245" fmla="*/ 2886641 w 3217557"/>
              <a:gd name="connsiteY40-246" fmla="*/ 0 h 2633810"/>
              <a:gd name="connsiteX0-247" fmla="*/ 1384251 w 3217557"/>
              <a:gd name="connsiteY0-248" fmla="*/ 661544 h 2633810"/>
              <a:gd name="connsiteX1-249" fmla="*/ 1574067 w 3217557"/>
              <a:gd name="connsiteY1-250" fmla="*/ 851360 h 2633810"/>
              <a:gd name="connsiteX2-251" fmla="*/ 1384251 w 3217557"/>
              <a:gd name="connsiteY2-252" fmla="*/ 1041176 h 2633810"/>
              <a:gd name="connsiteX3-253" fmla="*/ 1194435 w 3217557"/>
              <a:gd name="connsiteY3-254" fmla="*/ 851360 h 2633810"/>
              <a:gd name="connsiteX4-255" fmla="*/ 1384251 w 3217557"/>
              <a:gd name="connsiteY4-256" fmla="*/ 661544 h 2633810"/>
              <a:gd name="connsiteX5-257" fmla="*/ 1993421 w 3217557"/>
              <a:gd name="connsiteY5-258" fmla="*/ 661544 h 2633810"/>
              <a:gd name="connsiteX6-259" fmla="*/ 2183237 w 3217557"/>
              <a:gd name="connsiteY6-260" fmla="*/ 851360 h 2633810"/>
              <a:gd name="connsiteX7-261" fmla="*/ 1993421 w 3217557"/>
              <a:gd name="connsiteY7-262" fmla="*/ 1041176 h 2633810"/>
              <a:gd name="connsiteX8-263" fmla="*/ 1803605 w 3217557"/>
              <a:gd name="connsiteY8-264" fmla="*/ 851360 h 2633810"/>
              <a:gd name="connsiteX9-265" fmla="*/ 1993421 w 3217557"/>
              <a:gd name="connsiteY9-266" fmla="*/ 661544 h 2633810"/>
              <a:gd name="connsiteX10-267" fmla="*/ 2602591 w 3217557"/>
              <a:gd name="connsiteY10-268" fmla="*/ 661544 h 2633810"/>
              <a:gd name="connsiteX11-269" fmla="*/ 2792407 w 3217557"/>
              <a:gd name="connsiteY11-270" fmla="*/ 851360 h 2633810"/>
              <a:gd name="connsiteX12-271" fmla="*/ 2602591 w 3217557"/>
              <a:gd name="connsiteY12-272" fmla="*/ 1041176 h 2633810"/>
              <a:gd name="connsiteX13-273" fmla="*/ 2412775 w 3217557"/>
              <a:gd name="connsiteY13-274" fmla="*/ 851360 h 2633810"/>
              <a:gd name="connsiteX14-275" fmla="*/ 2602591 w 3217557"/>
              <a:gd name="connsiteY14-276" fmla="*/ 661544 h 2633810"/>
              <a:gd name="connsiteX15-277" fmla="*/ 677114 w 3217557"/>
              <a:gd name="connsiteY15-278" fmla="*/ 569491 h 2633810"/>
              <a:gd name="connsiteX16-279" fmla="*/ 330916 w 3217557"/>
              <a:gd name="connsiteY16-280" fmla="*/ 569491 h 2633810"/>
              <a:gd name="connsiteX17-281" fmla="*/ 0 w 3217557"/>
              <a:gd name="connsiteY17-282" fmla="*/ 900407 h 2633810"/>
              <a:gd name="connsiteX18-283" fmla="*/ 0 w 3217557"/>
              <a:gd name="connsiteY18-284" fmla="*/ 1952009 h 2633810"/>
              <a:gd name="connsiteX19-285" fmla="*/ 330916 w 3217557"/>
              <a:gd name="connsiteY19-286" fmla="*/ 2282925 h 2633810"/>
              <a:gd name="connsiteX20-287" fmla="*/ 711670 w 3217557"/>
              <a:gd name="connsiteY20-288" fmla="*/ 2282925 h 2633810"/>
              <a:gd name="connsiteX21-289" fmla="*/ 165895 w 3217557"/>
              <a:gd name="connsiteY21-290" fmla="*/ 2633810 h 2633810"/>
              <a:gd name="connsiteX22-291" fmla="*/ 1294529 w 3217557"/>
              <a:gd name="connsiteY22-292" fmla="*/ 2282925 h 2633810"/>
              <a:gd name="connsiteX23-293" fmla="*/ 2117356 w 3217557"/>
              <a:gd name="connsiteY23-294" fmla="*/ 2282925 h 2633810"/>
              <a:gd name="connsiteX24-295" fmla="*/ 2418395 w 3217557"/>
              <a:gd name="connsiteY24-296" fmla="*/ 2087951 h 2633810"/>
              <a:gd name="connsiteX25-297" fmla="*/ 1830857 w 3217557"/>
              <a:gd name="connsiteY25-298" fmla="*/ 1799347 h 2633810"/>
              <a:gd name="connsiteX26-299" fmla="*/ 1008030 w 3217557"/>
              <a:gd name="connsiteY26-300" fmla="*/ 1799347 h 2633810"/>
              <a:gd name="connsiteX27-301" fmla="*/ 677114 w 3217557"/>
              <a:gd name="connsiteY27-302" fmla="*/ 1468431 h 2633810"/>
              <a:gd name="connsiteX28-303" fmla="*/ 677114 w 3217557"/>
              <a:gd name="connsiteY28-304" fmla="*/ 569491 h 2633810"/>
              <a:gd name="connsiteX29-305" fmla="*/ 2886641 w 3217557"/>
              <a:gd name="connsiteY29-306" fmla="*/ 0 h 2633810"/>
              <a:gd name="connsiteX30-307" fmla="*/ 1100201 w 3217557"/>
              <a:gd name="connsiteY30-308" fmla="*/ 0 h 2633810"/>
              <a:gd name="connsiteX31-309" fmla="*/ 769285 w 3217557"/>
              <a:gd name="connsiteY31-310" fmla="*/ 330916 h 2633810"/>
              <a:gd name="connsiteX32-311" fmla="*/ 769285 w 3217557"/>
              <a:gd name="connsiteY32-312" fmla="*/ 1382518 h 2633810"/>
              <a:gd name="connsiteX33-313" fmla="*/ 1100201 w 3217557"/>
              <a:gd name="connsiteY33-314" fmla="*/ 1713434 h 2633810"/>
              <a:gd name="connsiteX34-315" fmla="*/ 1923028 w 3217557"/>
              <a:gd name="connsiteY34-316" fmla="*/ 1713434 h 2633810"/>
              <a:gd name="connsiteX35-317" fmla="*/ 3078958 w 3217557"/>
              <a:gd name="connsiteY35-318" fmla="*/ 2077967 h 2633810"/>
              <a:gd name="connsiteX36-319" fmla="*/ 2505887 w 3217557"/>
              <a:gd name="connsiteY36-320" fmla="*/ 1713434 h 2633810"/>
              <a:gd name="connsiteX37-321" fmla="*/ 2886641 w 3217557"/>
              <a:gd name="connsiteY37-322" fmla="*/ 1713434 h 2633810"/>
              <a:gd name="connsiteX38-323" fmla="*/ 3217557 w 3217557"/>
              <a:gd name="connsiteY38-324" fmla="*/ 1382518 h 2633810"/>
              <a:gd name="connsiteX39-325" fmla="*/ 3217557 w 3217557"/>
              <a:gd name="connsiteY39-326" fmla="*/ 330916 h 2633810"/>
              <a:gd name="connsiteX40-327" fmla="*/ 2886641 w 3217557"/>
              <a:gd name="connsiteY40-328" fmla="*/ 0 h 2633810"/>
              <a:gd name="connsiteX0-329" fmla="*/ 1384251 w 3217557"/>
              <a:gd name="connsiteY0-330" fmla="*/ 661544 h 2654282"/>
              <a:gd name="connsiteX1-331" fmla="*/ 1574067 w 3217557"/>
              <a:gd name="connsiteY1-332" fmla="*/ 851360 h 2654282"/>
              <a:gd name="connsiteX2-333" fmla="*/ 1384251 w 3217557"/>
              <a:gd name="connsiteY2-334" fmla="*/ 1041176 h 2654282"/>
              <a:gd name="connsiteX3-335" fmla="*/ 1194435 w 3217557"/>
              <a:gd name="connsiteY3-336" fmla="*/ 851360 h 2654282"/>
              <a:gd name="connsiteX4-337" fmla="*/ 1384251 w 3217557"/>
              <a:gd name="connsiteY4-338" fmla="*/ 661544 h 2654282"/>
              <a:gd name="connsiteX5-339" fmla="*/ 1993421 w 3217557"/>
              <a:gd name="connsiteY5-340" fmla="*/ 661544 h 2654282"/>
              <a:gd name="connsiteX6-341" fmla="*/ 2183237 w 3217557"/>
              <a:gd name="connsiteY6-342" fmla="*/ 851360 h 2654282"/>
              <a:gd name="connsiteX7-343" fmla="*/ 1993421 w 3217557"/>
              <a:gd name="connsiteY7-344" fmla="*/ 1041176 h 2654282"/>
              <a:gd name="connsiteX8-345" fmla="*/ 1803605 w 3217557"/>
              <a:gd name="connsiteY8-346" fmla="*/ 851360 h 2654282"/>
              <a:gd name="connsiteX9-347" fmla="*/ 1993421 w 3217557"/>
              <a:gd name="connsiteY9-348" fmla="*/ 661544 h 2654282"/>
              <a:gd name="connsiteX10-349" fmla="*/ 2602591 w 3217557"/>
              <a:gd name="connsiteY10-350" fmla="*/ 661544 h 2654282"/>
              <a:gd name="connsiteX11-351" fmla="*/ 2792407 w 3217557"/>
              <a:gd name="connsiteY11-352" fmla="*/ 851360 h 2654282"/>
              <a:gd name="connsiteX12-353" fmla="*/ 2602591 w 3217557"/>
              <a:gd name="connsiteY12-354" fmla="*/ 1041176 h 2654282"/>
              <a:gd name="connsiteX13-355" fmla="*/ 2412775 w 3217557"/>
              <a:gd name="connsiteY13-356" fmla="*/ 851360 h 2654282"/>
              <a:gd name="connsiteX14-357" fmla="*/ 2602591 w 3217557"/>
              <a:gd name="connsiteY14-358" fmla="*/ 661544 h 2654282"/>
              <a:gd name="connsiteX15-359" fmla="*/ 677114 w 3217557"/>
              <a:gd name="connsiteY15-360" fmla="*/ 569491 h 2654282"/>
              <a:gd name="connsiteX16-361" fmla="*/ 330916 w 3217557"/>
              <a:gd name="connsiteY16-362" fmla="*/ 569491 h 2654282"/>
              <a:gd name="connsiteX17-363" fmla="*/ 0 w 3217557"/>
              <a:gd name="connsiteY17-364" fmla="*/ 900407 h 2654282"/>
              <a:gd name="connsiteX18-365" fmla="*/ 0 w 3217557"/>
              <a:gd name="connsiteY18-366" fmla="*/ 1952009 h 2654282"/>
              <a:gd name="connsiteX19-367" fmla="*/ 330916 w 3217557"/>
              <a:gd name="connsiteY19-368" fmla="*/ 2282925 h 2654282"/>
              <a:gd name="connsiteX20-369" fmla="*/ 711670 w 3217557"/>
              <a:gd name="connsiteY20-370" fmla="*/ 2282925 h 2654282"/>
              <a:gd name="connsiteX21-371" fmla="*/ 275077 w 3217557"/>
              <a:gd name="connsiteY21-372" fmla="*/ 2654282 h 2654282"/>
              <a:gd name="connsiteX22-373" fmla="*/ 1294529 w 3217557"/>
              <a:gd name="connsiteY22-374" fmla="*/ 2282925 h 2654282"/>
              <a:gd name="connsiteX23-375" fmla="*/ 2117356 w 3217557"/>
              <a:gd name="connsiteY23-376" fmla="*/ 2282925 h 2654282"/>
              <a:gd name="connsiteX24-377" fmla="*/ 2418395 w 3217557"/>
              <a:gd name="connsiteY24-378" fmla="*/ 2087951 h 2654282"/>
              <a:gd name="connsiteX25-379" fmla="*/ 1830857 w 3217557"/>
              <a:gd name="connsiteY25-380" fmla="*/ 1799347 h 2654282"/>
              <a:gd name="connsiteX26-381" fmla="*/ 1008030 w 3217557"/>
              <a:gd name="connsiteY26-382" fmla="*/ 1799347 h 2654282"/>
              <a:gd name="connsiteX27-383" fmla="*/ 677114 w 3217557"/>
              <a:gd name="connsiteY27-384" fmla="*/ 1468431 h 2654282"/>
              <a:gd name="connsiteX28-385" fmla="*/ 677114 w 3217557"/>
              <a:gd name="connsiteY28-386" fmla="*/ 569491 h 2654282"/>
              <a:gd name="connsiteX29-387" fmla="*/ 2886641 w 3217557"/>
              <a:gd name="connsiteY29-388" fmla="*/ 0 h 2654282"/>
              <a:gd name="connsiteX30-389" fmla="*/ 1100201 w 3217557"/>
              <a:gd name="connsiteY30-390" fmla="*/ 0 h 2654282"/>
              <a:gd name="connsiteX31-391" fmla="*/ 769285 w 3217557"/>
              <a:gd name="connsiteY31-392" fmla="*/ 330916 h 2654282"/>
              <a:gd name="connsiteX32-393" fmla="*/ 769285 w 3217557"/>
              <a:gd name="connsiteY32-394" fmla="*/ 1382518 h 2654282"/>
              <a:gd name="connsiteX33-395" fmla="*/ 1100201 w 3217557"/>
              <a:gd name="connsiteY33-396" fmla="*/ 1713434 h 2654282"/>
              <a:gd name="connsiteX34-397" fmla="*/ 1923028 w 3217557"/>
              <a:gd name="connsiteY34-398" fmla="*/ 1713434 h 2654282"/>
              <a:gd name="connsiteX35-399" fmla="*/ 3078958 w 3217557"/>
              <a:gd name="connsiteY35-400" fmla="*/ 2077967 h 2654282"/>
              <a:gd name="connsiteX36-401" fmla="*/ 2505887 w 3217557"/>
              <a:gd name="connsiteY36-402" fmla="*/ 1713434 h 2654282"/>
              <a:gd name="connsiteX37-403" fmla="*/ 2886641 w 3217557"/>
              <a:gd name="connsiteY37-404" fmla="*/ 1713434 h 2654282"/>
              <a:gd name="connsiteX38-405" fmla="*/ 3217557 w 3217557"/>
              <a:gd name="connsiteY38-406" fmla="*/ 1382518 h 2654282"/>
              <a:gd name="connsiteX39-407" fmla="*/ 3217557 w 3217557"/>
              <a:gd name="connsiteY39-408" fmla="*/ 330916 h 2654282"/>
              <a:gd name="connsiteX40-409" fmla="*/ 2886641 w 3217557"/>
              <a:gd name="connsiteY40-410" fmla="*/ 0 h 2654282"/>
              <a:gd name="connsiteX0-411" fmla="*/ 1384251 w 3217557"/>
              <a:gd name="connsiteY0-412" fmla="*/ 661544 h 2654282"/>
              <a:gd name="connsiteX1-413" fmla="*/ 1574067 w 3217557"/>
              <a:gd name="connsiteY1-414" fmla="*/ 851360 h 2654282"/>
              <a:gd name="connsiteX2-415" fmla="*/ 1384251 w 3217557"/>
              <a:gd name="connsiteY2-416" fmla="*/ 1041176 h 2654282"/>
              <a:gd name="connsiteX3-417" fmla="*/ 1194435 w 3217557"/>
              <a:gd name="connsiteY3-418" fmla="*/ 851360 h 2654282"/>
              <a:gd name="connsiteX4-419" fmla="*/ 1384251 w 3217557"/>
              <a:gd name="connsiteY4-420" fmla="*/ 661544 h 2654282"/>
              <a:gd name="connsiteX5-421" fmla="*/ 1993421 w 3217557"/>
              <a:gd name="connsiteY5-422" fmla="*/ 661544 h 2654282"/>
              <a:gd name="connsiteX6-423" fmla="*/ 2183237 w 3217557"/>
              <a:gd name="connsiteY6-424" fmla="*/ 851360 h 2654282"/>
              <a:gd name="connsiteX7-425" fmla="*/ 1993421 w 3217557"/>
              <a:gd name="connsiteY7-426" fmla="*/ 1041176 h 2654282"/>
              <a:gd name="connsiteX8-427" fmla="*/ 1803605 w 3217557"/>
              <a:gd name="connsiteY8-428" fmla="*/ 851360 h 2654282"/>
              <a:gd name="connsiteX9-429" fmla="*/ 1993421 w 3217557"/>
              <a:gd name="connsiteY9-430" fmla="*/ 661544 h 2654282"/>
              <a:gd name="connsiteX10-431" fmla="*/ 2602591 w 3217557"/>
              <a:gd name="connsiteY10-432" fmla="*/ 661544 h 2654282"/>
              <a:gd name="connsiteX11-433" fmla="*/ 2792407 w 3217557"/>
              <a:gd name="connsiteY11-434" fmla="*/ 851360 h 2654282"/>
              <a:gd name="connsiteX12-435" fmla="*/ 2602591 w 3217557"/>
              <a:gd name="connsiteY12-436" fmla="*/ 1041176 h 2654282"/>
              <a:gd name="connsiteX13-437" fmla="*/ 2412775 w 3217557"/>
              <a:gd name="connsiteY13-438" fmla="*/ 851360 h 2654282"/>
              <a:gd name="connsiteX14-439" fmla="*/ 2602591 w 3217557"/>
              <a:gd name="connsiteY14-440" fmla="*/ 661544 h 2654282"/>
              <a:gd name="connsiteX15-441" fmla="*/ 677114 w 3217557"/>
              <a:gd name="connsiteY15-442" fmla="*/ 569491 h 2654282"/>
              <a:gd name="connsiteX16-443" fmla="*/ 330916 w 3217557"/>
              <a:gd name="connsiteY16-444" fmla="*/ 569491 h 2654282"/>
              <a:gd name="connsiteX17-445" fmla="*/ 0 w 3217557"/>
              <a:gd name="connsiteY17-446" fmla="*/ 900407 h 2654282"/>
              <a:gd name="connsiteX18-447" fmla="*/ 0 w 3217557"/>
              <a:gd name="connsiteY18-448" fmla="*/ 1952009 h 2654282"/>
              <a:gd name="connsiteX19-449" fmla="*/ 330916 w 3217557"/>
              <a:gd name="connsiteY19-450" fmla="*/ 2282925 h 2654282"/>
              <a:gd name="connsiteX20-451" fmla="*/ 711670 w 3217557"/>
              <a:gd name="connsiteY20-452" fmla="*/ 2282925 h 2654282"/>
              <a:gd name="connsiteX21-453" fmla="*/ 275077 w 3217557"/>
              <a:gd name="connsiteY21-454" fmla="*/ 2654282 h 2654282"/>
              <a:gd name="connsiteX22-455" fmla="*/ 1294529 w 3217557"/>
              <a:gd name="connsiteY22-456" fmla="*/ 2282925 h 2654282"/>
              <a:gd name="connsiteX23-457" fmla="*/ 2117356 w 3217557"/>
              <a:gd name="connsiteY23-458" fmla="*/ 2282925 h 2654282"/>
              <a:gd name="connsiteX24-459" fmla="*/ 2418395 w 3217557"/>
              <a:gd name="connsiteY24-460" fmla="*/ 2087951 h 2654282"/>
              <a:gd name="connsiteX25-461" fmla="*/ 1830857 w 3217557"/>
              <a:gd name="connsiteY25-462" fmla="*/ 1799347 h 2654282"/>
              <a:gd name="connsiteX26-463" fmla="*/ 1008030 w 3217557"/>
              <a:gd name="connsiteY26-464" fmla="*/ 1799347 h 2654282"/>
              <a:gd name="connsiteX27-465" fmla="*/ 677114 w 3217557"/>
              <a:gd name="connsiteY27-466" fmla="*/ 1468431 h 2654282"/>
              <a:gd name="connsiteX28-467" fmla="*/ 677114 w 3217557"/>
              <a:gd name="connsiteY28-468" fmla="*/ 569491 h 2654282"/>
              <a:gd name="connsiteX29-469" fmla="*/ 2886641 w 3217557"/>
              <a:gd name="connsiteY29-470" fmla="*/ 0 h 2654282"/>
              <a:gd name="connsiteX30-471" fmla="*/ 1100201 w 3217557"/>
              <a:gd name="connsiteY30-472" fmla="*/ 0 h 2654282"/>
              <a:gd name="connsiteX31-473" fmla="*/ 769285 w 3217557"/>
              <a:gd name="connsiteY31-474" fmla="*/ 330916 h 2654282"/>
              <a:gd name="connsiteX32-475" fmla="*/ 769285 w 3217557"/>
              <a:gd name="connsiteY32-476" fmla="*/ 1382518 h 2654282"/>
              <a:gd name="connsiteX33-477" fmla="*/ 1100201 w 3217557"/>
              <a:gd name="connsiteY33-478" fmla="*/ 1713434 h 2654282"/>
              <a:gd name="connsiteX34-479" fmla="*/ 1923028 w 3217557"/>
              <a:gd name="connsiteY34-480" fmla="*/ 1713434 h 2654282"/>
              <a:gd name="connsiteX35-481" fmla="*/ 3078958 w 3217557"/>
              <a:gd name="connsiteY35-482" fmla="*/ 2077967 h 2654282"/>
              <a:gd name="connsiteX36-483" fmla="*/ 2505887 w 3217557"/>
              <a:gd name="connsiteY36-484" fmla="*/ 1713434 h 2654282"/>
              <a:gd name="connsiteX37-485" fmla="*/ 2886641 w 3217557"/>
              <a:gd name="connsiteY37-486" fmla="*/ 1713434 h 2654282"/>
              <a:gd name="connsiteX38-487" fmla="*/ 3217557 w 3217557"/>
              <a:gd name="connsiteY38-488" fmla="*/ 1382518 h 2654282"/>
              <a:gd name="connsiteX39-489" fmla="*/ 3217557 w 3217557"/>
              <a:gd name="connsiteY39-490" fmla="*/ 330916 h 2654282"/>
              <a:gd name="connsiteX40-491" fmla="*/ 2886641 w 3217557"/>
              <a:gd name="connsiteY40-492" fmla="*/ 0 h 2654282"/>
              <a:gd name="connsiteX0-493" fmla="*/ 1384251 w 3217557"/>
              <a:gd name="connsiteY0-494" fmla="*/ 661544 h 2654282"/>
              <a:gd name="connsiteX1-495" fmla="*/ 1574067 w 3217557"/>
              <a:gd name="connsiteY1-496" fmla="*/ 851360 h 2654282"/>
              <a:gd name="connsiteX2-497" fmla="*/ 1384251 w 3217557"/>
              <a:gd name="connsiteY2-498" fmla="*/ 1041176 h 2654282"/>
              <a:gd name="connsiteX3-499" fmla="*/ 1194435 w 3217557"/>
              <a:gd name="connsiteY3-500" fmla="*/ 851360 h 2654282"/>
              <a:gd name="connsiteX4-501" fmla="*/ 1384251 w 3217557"/>
              <a:gd name="connsiteY4-502" fmla="*/ 661544 h 2654282"/>
              <a:gd name="connsiteX5-503" fmla="*/ 1993421 w 3217557"/>
              <a:gd name="connsiteY5-504" fmla="*/ 661544 h 2654282"/>
              <a:gd name="connsiteX6-505" fmla="*/ 2183237 w 3217557"/>
              <a:gd name="connsiteY6-506" fmla="*/ 851360 h 2654282"/>
              <a:gd name="connsiteX7-507" fmla="*/ 1993421 w 3217557"/>
              <a:gd name="connsiteY7-508" fmla="*/ 1041176 h 2654282"/>
              <a:gd name="connsiteX8-509" fmla="*/ 1803605 w 3217557"/>
              <a:gd name="connsiteY8-510" fmla="*/ 851360 h 2654282"/>
              <a:gd name="connsiteX9-511" fmla="*/ 1993421 w 3217557"/>
              <a:gd name="connsiteY9-512" fmla="*/ 661544 h 2654282"/>
              <a:gd name="connsiteX10-513" fmla="*/ 2602591 w 3217557"/>
              <a:gd name="connsiteY10-514" fmla="*/ 661544 h 2654282"/>
              <a:gd name="connsiteX11-515" fmla="*/ 2792407 w 3217557"/>
              <a:gd name="connsiteY11-516" fmla="*/ 851360 h 2654282"/>
              <a:gd name="connsiteX12-517" fmla="*/ 2602591 w 3217557"/>
              <a:gd name="connsiteY12-518" fmla="*/ 1041176 h 2654282"/>
              <a:gd name="connsiteX13-519" fmla="*/ 2412775 w 3217557"/>
              <a:gd name="connsiteY13-520" fmla="*/ 851360 h 2654282"/>
              <a:gd name="connsiteX14-521" fmla="*/ 2602591 w 3217557"/>
              <a:gd name="connsiteY14-522" fmla="*/ 661544 h 2654282"/>
              <a:gd name="connsiteX15-523" fmla="*/ 677114 w 3217557"/>
              <a:gd name="connsiteY15-524" fmla="*/ 569491 h 2654282"/>
              <a:gd name="connsiteX16-525" fmla="*/ 330916 w 3217557"/>
              <a:gd name="connsiteY16-526" fmla="*/ 569491 h 2654282"/>
              <a:gd name="connsiteX17-527" fmla="*/ 0 w 3217557"/>
              <a:gd name="connsiteY17-528" fmla="*/ 900407 h 2654282"/>
              <a:gd name="connsiteX18-529" fmla="*/ 0 w 3217557"/>
              <a:gd name="connsiteY18-530" fmla="*/ 1952009 h 2654282"/>
              <a:gd name="connsiteX19-531" fmla="*/ 330916 w 3217557"/>
              <a:gd name="connsiteY19-532" fmla="*/ 2282925 h 2654282"/>
              <a:gd name="connsiteX20-533" fmla="*/ 711670 w 3217557"/>
              <a:gd name="connsiteY20-534" fmla="*/ 2282925 h 2654282"/>
              <a:gd name="connsiteX21-535" fmla="*/ 275077 w 3217557"/>
              <a:gd name="connsiteY21-536" fmla="*/ 2654282 h 2654282"/>
              <a:gd name="connsiteX22-537" fmla="*/ 1294529 w 3217557"/>
              <a:gd name="connsiteY22-538" fmla="*/ 2282925 h 2654282"/>
              <a:gd name="connsiteX23-539" fmla="*/ 2117356 w 3217557"/>
              <a:gd name="connsiteY23-540" fmla="*/ 2282925 h 2654282"/>
              <a:gd name="connsiteX24-541" fmla="*/ 2418395 w 3217557"/>
              <a:gd name="connsiteY24-542" fmla="*/ 2087951 h 2654282"/>
              <a:gd name="connsiteX25-543" fmla="*/ 1830857 w 3217557"/>
              <a:gd name="connsiteY25-544" fmla="*/ 1799347 h 2654282"/>
              <a:gd name="connsiteX26-545" fmla="*/ 1008030 w 3217557"/>
              <a:gd name="connsiteY26-546" fmla="*/ 1799347 h 2654282"/>
              <a:gd name="connsiteX27-547" fmla="*/ 677114 w 3217557"/>
              <a:gd name="connsiteY27-548" fmla="*/ 1468431 h 2654282"/>
              <a:gd name="connsiteX28-549" fmla="*/ 677114 w 3217557"/>
              <a:gd name="connsiteY28-550" fmla="*/ 569491 h 2654282"/>
              <a:gd name="connsiteX29-551" fmla="*/ 2886641 w 3217557"/>
              <a:gd name="connsiteY29-552" fmla="*/ 0 h 2654282"/>
              <a:gd name="connsiteX30-553" fmla="*/ 1100201 w 3217557"/>
              <a:gd name="connsiteY30-554" fmla="*/ 0 h 2654282"/>
              <a:gd name="connsiteX31-555" fmla="*/ 769285 w 3217557"/>
              <a:gd name="connsiteY31-556" fmla="*/ 330916 h 2654282"/>
              <a:gd name="connsiteX32-557" fmla="*/ 769285 w 3217557"/>
              <a:gd name="connsiteY32-558" fmla="*/ 1382518 h 2654282"/>
              <a:gd name="connsiteX33-559" fmla="*/ 1100201 w 3217557"/>
              <a:gd name="connsiteY33-560" fmla="*/ 1713434 h 2654282"/>
              <a:gd name="connsiteX34-561" fmla="*/ 1923028 w 3217557"/>
              <a:gd name="connsiteY34-562" fmla="*/ 1713434 h 2654282"/>
              <a:gd name="connsiteX35-563" fmla="*/ 3078958 w 3217557"/>
              <a:gd name="connsiteY35-564" fmla="*/ 2077967 h 2654282"/>
              <a:gd name="connsiteX36-565" fmla="*/ 2505887 w 3217557"/>
              <a:gd name="connsiteY36-566" fmla="*/ 1713434 h 2654282"/>
              <a:gd name="connsiteX37-567" fmla="*/ 2886641 w 3217557"/>
              <a:gd name="connsiteY37-568" fmla="*/ 1713434 h 2654282"/>
              <a:gd name="connsiteX38-569" fmla="*/ 3217557 w 3217557"/>
              <a:gd name="connsiteY38-570" fmla="*/ 1382518 h 2654282"/>
              <a:gd name="connsiteX39-571" fmla="*/ 3217557 w 3217557"/>
              <a:gd name="connsiteY39-572" fmla="*/ 330916 h 2654282"/>
              <a:gd name="connsiteX40-573" fmla="*/ 2886641 w 3217557"/>
              <a:gd name="connsiteY40-574" fmla="*/ 0 h 2654282"/>
              <a:gd name="connsiteX0-575" fmla="*/ 1384251 w 3217557"/>
              <a:gd name="connsiteY0-576" fmla="*/ 661544 h 2654282"/>
              <a:gd name="connsiteX1-577" fmla="*/ 1574067 w 3217557"/>
              <a:gd name="connsiteY1-578" fmla="*/ 851360 h 2654282"/>
              <a:gd name="connsiteX2-579" fmla="*/ 1384251 w 3217557"/>
              <a:gd name="connsiteY2-580" fmla="*/ 1041176 h 2654282"/>
              <a:gd name="connsiteX3-581" fmla="*/ 1194435 w 3217557"/>
              <a:gd name="connsiteY3-582" fmla="*/ 851360 h 2654282"/>
              <a:gd name="connsiteX4-583" fmla="*/ 1384251 w 3217557"/>
              <a:gd name="connsiteY4-584" fmla="*/ 661544 h 2654282"/>
              <a:gd name="connsiteX5-585" fmla="*/ 1993421 w 3217557"/>
              <a:gd name="connsiteY5-586" fmla="*/ 661544 h 2654282"/>
              <a:gd name="connsiteX6-587" fmla="*/ 2183237 w 3217557"/>
              <a:gd name="connsiteY6-588" fmla="*/ 851360 h 2654282"/>
              <a:gd name="connsiteX7-589" fmla="*/ 1993421 w 3217557"/>
              <a:gd name="connsiteY7-590" fmla="*/ 1041176 h 2654282"/>
              <a:gd name="connsiteX8-591" fmla="*/ 1803605 w 3217557"/>
              <a:gd name="connsiteY8-592" fmla="*/ 851360 h 2654282"/>
              <a:gd name="connsiteX9-593" fmla="*/ 1993421 w 3217557"/>
              <a:gd name="connsiteY9-594" fmla="*/ 661544 h 2654282"/>
              <a:gd name="connsiteX10-595" fmla="*/ 2602591 w 3217557"/>
              <a:gd name="connsiteY10-596" fmla="*/ 661544 h 2654282"/>
              <a:gd name="connsiteX11-597" fmla="*/ 2792407 w 3217557"/>
              <a:gd name="connsiteY11-598" fmla="*/ 851360 h 2654282"/>
              <a:gd name="connsiteX12-599" fmla="*/ 2602591 w 3217557"/>
              <a:gd name="connsiteY12-600" fmla="*/ 1041176 h 2654282"/>
              <a:gd name="connsiteX13-601" fmla="*/ 2412775 w 3217557"/>
              <a:gd name="connsiteY13-602" fmla="*/ 851360 h 2654282"/>
              <a:gd name="connsiteX14-603" fmla="*/ 2602591 w 3217557"/>
              <a:gd name="connsiteY14-604" fmla="*/ 661544 h 2654282"/>
              <a:gd name="connsiteX15-605" fmla="*/ 677114 w 3217557"/>
              <a:gd name="connsiteY15-606" fmla="*/ 569491 h 2654282"/>
              <a:gd name="connsiteX16-607" fmla="*/ 330916 w 3217557"/>
              <a:gd name="connsiteY16-608" fmla="*/ 569491 h 2654282"/>
              <a:gd name="connsiteX17-609" fmla="*/ 0 w 3217557"/>
              <a:gd name="connsiteY17-610" fmla="*/ 900407 h 2654282"/>
              <a:gd name="connsiteX18-611" fmla="*/ 0 w 3217557"/>
              <a:gd name="connsiteY18-612" fmla="*/ 1952009 h 2654282"/>
              <a:gd name="connsiteX19-613" fmla="*/ 330916 w 3217557"/>
              <a:gd name="connsiteY19-614" fmla="*/ 2282925 h 2654282"/>
              <a:gd name="connsiteX20-615" fmla="*/ 711670 w 3217557"/>
              <a:gd name="connsiteY20-616" fmla="*/ 2282925 h 2654282"/>
              <a:gd name="connsiteX21-617" fmla="*/ 275077 w 3217557"/>
              <a:gd name="connsiteY21-618" fmla="*/ 2654282 h 2654282"/>
              <a:gd name="connsiteX22-619" fmla="*/ 1294529 w 3217557"/>
              <a:gd name="connsiteY22-620" fmla="*/ 2282925 h 2654282"/>
              <a:gd name="connsiteX23-621" fmla="*/ 2117356 w 3217557"/>
              <a:gd name="connsiteY23-622" fmla="*/ 2282925 h 2654282"/>
              <a:gd name="connsiteX24-623" fmla="*/ 2418395 w 3217557"/>
              <a:gd name="connsiteY24-624" fmla="*/ 2087951 h 2654282"/>
              <a:gd name="connsiteX25-625" fmla="*/ 1830857 w 3217557"/>
              <a:gd name="connsiteY25-626" fmla="*/ 1799347 h 2654282"/>
              <a:gd name="connsiteX26-627" fmla="*/ 1008030 w 3217557"/>
              <a:gd name="connsiteY26-628" fmla="*/ 1799347 h 2654282"/>
              <a:gd name="connsiteX27-629" fmla="*/ 677114 w 3217557"/>
              <a:gd name="connsiteY27-630" fmla="*/ 1468431 h 2654282"/>
              <a:gd name="connsiteX28-631" fmla="*/ 677114 w 3217557"/>
              <a:gd name="connsiteY28-632" fmla="*/ 569491 h 2654282"/>
              <a:gd name="connsiteX29-633" fmla="*/ 2886641 w 3217557"/>
              <a:gd name="connsiteY29-634" fmla="*/ 0 h 2654282"/>
              <a:gd name="connsiteX30-635" fmla="*/ 1100201 w 3217557"/>
              <a:gd name="connsiteY30-636" fmla="*/ 0 h 2654282"/>
              <a:gd name="connsiteX31-637" fmla="*/ 769285 w 3217557"/>
              <a:gd name="connsiteY31-638" fmla="*/ 330916 h 2654282"/>
              <a:gd name="connsiteX32-639" fmla="*/ 769285 w 3217557"/>
              <a:gd name="connsiteY32-640" fmla="*/ 1382518 h 2654282"/>
              <a:gd name="connsiteX33-641" fmla="*/ 1100201 w 3217557"/>
              <a:gd name="connsiteY33-642" fmla="*/ 1713434 h 2654282"/>
              <a:gd name="connsiteX34-643" fmla="*/ 1923028 w 3217557"/>
              <a:gd name="connsiteY34-644" fmla="*/ 1713434 h 2654282"/>
              <a:gd name="connsiteX35-645" fmla="*/ 3078958 w 3217557"/>
              <a:gd name="connsiteY35-646" fmla="*/ 2077967 h 2654282"/>
              <a:gd name="connsiteX36-647" fmla="*/ 2505887 w 3217557"/>
              <a:gd name="connsiteY36-648" fmla="*/ 1713434 h 2654282"/>
              <a:gd name="connsiteX37-649" fmla="*/ 2886641 w 3217557"/>
              <a:gd name="connsiteY37-650" fmla="*/ 1713434 h 2654282"/>
              <a:gd name="connsiteX38-651" fmla="*/ 3217557 w 3217557"/>
              <a:gd name="connsiteY38-652" fmla="*/ 1382518 h 2654282"/>
              <a:gd name="connsiteX39-653" fmla="*/ 3217557 w 3217557"/>
              <a:gd name="connsiteY39-654" fmla="*/ 330916 h 2654282"/>
              <a:gd name="connsiteX40-655" fmla="*/ 2886641 w 3217557"/>
              <a:gd name="connsiteY40-656" fmla="*/ 0 h 2654282"/>
              <a:gd name="connsiteX0-657" fmla="*/ 1384251 w 3217557"/>
              <a:gd name="connsiteY0-658" fmla="*/ 661544 h 2654282"/>
              <a:gd name="connsiteX1-659" fmla="*/ 1574067 w 3217557"/>
              <a:gd name="connsiteY1-660" fmla="*/ 851360 h 2654282"/>
              <a:gd name="connsiteX2-661" fmla="*/ 1384251 w 3217557"/>
              <a:gd name="connsiteY2-662" fmla="*/ 1041176 h 2654282"/>
              <a:gd name="connsiteX3-663" fmla="*/ 1194435 w 3217557"/>
              <a:gd name="connsiteY3-664" fmla="*/ 851360 h 2654282"/>
              <a:gd name="connsiteX4-665" fmla="*/ 1384251 w 3217557"/>
              <a:gd name="connsiteY4-666" fmla="*/ 661544 h 2654282"/>
              <a:gd name="connsiteX5-667" fmla="*/ 1993421 w 3217557"/>
              <a:gd name="connsiteY5-668" fmla="*/ 661544 h 2654282"/>
              <a:gd name="connsiteX6-669" fmla="*/ 2183237 w 3217557"/>
              <a:gd name="connsiteY6-670" fmla="*/ 851360 h 2654282"/>
              <a:gd name="connsiteX7-671" fmla="*/ 1993421 w 3217557"/>
              <a:gd name="connsiteY7-672" fmla="*/ 1041176 h 2654282"/>
              <a:gd name="connsiteX8-673" fmla="*/ 1803605 w 3217557"/>
              <a:gd name="connsiteY8-674" fmla="*/ 851360 h 2654282"/>
              <a:gd name="connsiteX9-675" fmla="*/ 1993421 w 3217557"/>
              <a:gd name="connsiteY9-676" fmla="*/ 661544 h 2654282"/>
              <a:gd name="connsiteX10-677" fmla="*/ 2602591 w 3217557"/>
              <a:gd name="connsiteY10-678" fmla="*/ 661544 h 2654282"/>
              <a:gd name="connsiteX11-679" fmla="*/ 2792407 w 3217557"/>
              <a:gd name="connsiteY11-680" fmla="*/ 851360 h 2654282"/>
              <a:gd name="connsiteX12-681" fmla="*/ 2602591 w 3217557"/>
              <a:gd name="connsiteY12-682" fmla="*/ 1041176 h 2654282"/>
              <a:gd name="connsiteX13-683" fmla="*/ 2412775 w 3217557"/>
              <a:gd name="connsiteY13-684" fmla="*/ 851360 h 2654282"/>
              <a:gd name="connsiteX14-685" fmla="*/ 2602591 w 3217557"/>
              <a:gd name="connsiteY14-686" fmla="*/ 661544 h 2654282"/>
              <a:gd name="connsiteX15-687" fmla="*/ 677114 w 3217557"/>
              <a:gd name="connsiteY15-688" fmla="*/ 569491 h 2654282"/>
              <a:gd name="connsiteX16-689" fmla="*/ 330916 w 3217557"/>
              <a:gd name="connsiteY16-690" fmla="*/ 569491 h 2654282"/>
              <a:gd name="connsiteX17-691" fmla="*/ 0 w 3217557"/>
              <a:gd name="connsiteY17-692" fmla="*/ 900407 h 2654282"/>
              <a:gd name="connsiteX18-693" fmla="*/ 0 w 3217557"/>
              <a:gd name="connsiteY18-694" fmla="*/ 1952009 h 2654282"/>
              <a:gd name="connsiteX19-695" fmla="*/ 330916 w 3217557"/>
              <a:gd name="connsiteY19-696" fmla="*/ 2282925 h 2654282"/>
              <a:gd name="connsiteX20-697" fmla="*/ 711670 w 3217557"/>
              <a:gd name="connsiteY20-698" fmla="*/ 2282925 h 2654282"/>
              <a:gd name="connsiteX21-699" fmla="*/ 275077 w 3217557"/>
              <a:gd name="connsiteY21-700" fmla="*/ 2654282 h 2654282"/>
              <a:gd name="connsiteX22-701" fmla="*/ 1294529 w 3217557"/>
              <a:gd name="connsiteY22-702" fmla="*/ 2282925 h 2654282"/>
              <a:gd name="connsiteX23-703" fmla="*/ 2117356 w 3217557"/>
              <a:gd name="connsiteY23-704" fmla="*/ 2282925 h 2654282"/>
              <a:gd name="connsiteX24-705" fmla="*/ 2418395 w 3217557"/>
              <a:gd name="connsiteY24-706" fmla="*/ 2087951 h 2654282"/>
              <a:gd name="connsiteX25-707" fmla="*/ 1830857 w 3217557"/>
              <a:gd name="connsiteY25-708" fmla="*/ 1799347 h 2654282"/>
              <a:gd name="connsiteX26-709" fmla="*/ 1008030 w 3217557"/>
              <a:gd name="connsiteY26-710" fmla="*/ 1799347 h 2654282"/>
              <a:gd name="connsiteX27-711" fmla="*/ 677114 w 3217557"/>
              <a:gd name="connsiteY27-712" fmla="*/ 1468431 h 2654282"/>
              <a:gd name="connsiteX28-713" fmla="*/ 677114 w 3217557"/>
              <a:gd name="connsiteY28-714" fmla="*/ 569491 h 2654282"/>
              <a:gd name="connsiteX29-715" fmla="*/ 2886641 w 3217557"/>
              <a:gd name="connsiteY29-716" fmla="*/ 0 h 2654282"/>
              <a:gd name="connsiteX30-717" fmla="*/ 1100201 w 3217557"/>
              <a:gd name="connsiteY30-718" fmla="*/ 0 h 2654282"/>
              <a:gd name="connsiteX31-719" fmla="*/ 769285 w 3217557"/>
              <a:gd name="connsiteY31-720" fmla="*/ 330916 h 2654282"/>
              <a:gd name="connsiteX32-721" fmla="*/ 769285 w 3217557"/>
              <a:gd name="connsiteY32-722" fmla="*/ 1382518 h 2654282"/>
              <a:gd name="connsiteX33-723" fmla="*/ 1100201 w 3217557"/>
              <a:gd name="connsiteY33-724" fmla="*/ 1713434 h 2654282"/>
              <a:gd name="connsiteX34-725" fmla="*/ 1923028 w 3217557"/>
              <a:gd name="connsiteY34-726" fmla="*/ 1713434 h 2654282"/>
              <a:gd name="connsiteX35-727" fmla="*/ 3078958 w 3217557"/>
              <a:gd name="connsiteY35-728" fmla="*/ 2077967 h 2654282"/>
              <a:gd name="connsiteX36-729" fmla="*/ 2505887 w 3217557"/>
              <a:gd name="connsiteY36-730" fmla="*/ 1713434 h 2654282"/>
              <a:gd name="connsiteX37-731" fmla="*/ 2886641 w 3217557"/>
              <a:gd name="connsiteY37-732" fmla="*/ 1713434 h 2654282"/>
              <a:gd name="connsiteX38-733" fmla="*/ 3217557 w 3217557"/>
              <a:gd name="connsiteY38-734" fmla="*/ 1382518 h 2654282"/>
              <a:gd name="connsiteX39-735" fmla="*/ 3217557 w 3217557"/>
              <a:gd name="connsiteY39-736" fmla="*/ 330916 h 2654282"/>
              <a:gd name="connsiteX40-737" fmla="*/ 2886641 w 3217557"/>
              <a:gd name="connsiteY40-738" fmla="*/ 0 h 265428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  <a:cxn ang="0">
                <a:pos x="connsiteX34-69" y="connsiteY34-70"/>
              </a:cxn>
              <a:cxn ang="0">
                <a:pos x="connsiteX35-71" y="connsiteY35-72"/>
              </a:cxn>
              <a:cxn ang="0">
                <a:pos x="connsiteX36-73" y="connsiteY36-74"/>
              </a:cxn>
              <a:cxn ang="0">
                <a:pos x="connsiteX37-75" y="connsiteY37-76"/>
              </a:cxn>
              <a:cxn ang="0">
                <a:pos x="connsiteX38-77" y="connsiteY38-78"/>
              </a:cxn>
              <a:cxn ang="0">
                <a:pos x="connsiteX39-79" y="connsiteY39-80"/>
              </a:cxn>
              <a:cxn ang="0">
                <a:pos x="connsiteX40-81" y="connsiteY40-82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7" name="Teardrop 1"/>
          <p:cNvSpPr/>
          <p:nvPr/>
        </p:nvSpPr>
        <p:spPr>
          <a:xfrm rot="18805991">
            <a:off x="5913688" y="2928634"/>
            <a:ext cx="376862" cy="372930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38" name="Round Same Side Corner Rectangle 11"/>
          <p:cNvSpPr>
            <a:spLocks noChangeAspect="1"/>
          </p:cNvSpPr>
          <p:nvPr/>
        </p:nvSpPr>
        <p:spPr>
          <a:xfrm rot="9900000">
            <a:off x="5520116" y="4324238"/>
            <a:ext cx="396000" cy="336326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39" name="Rounded Rectangle 27"/>
          <p:cNvSpPr/>
          <p:nvPr/>
        </p:nvSpPr>
        <p:spPr>
          <a:xfrm>
            <a:off x="6633028" y="3559304"/>
            <a:ext cx="346396" cy="26607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pic>
        <p:nvPicPr>
          <p:cNvPr id="3" name="Graphic 2" descr="Acorn with solid fil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13066" y="4273707"/>
            <a:ext cx="426721" cy="426721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686528"/>
            <a:ext cx="11431630" cy="1405526"/>
            <a:chOff x="0" y="2023474"/>
            <a:chExt cx="11431630" cy="1405526"/>
          </a:xfrm>
          <a:solidFill>
            <a:srgbClr val="003399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0" y="3200400"/>
              <a:ext cx="6135482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 rot="2727637">
              <a:off x="7154945" y="448707"/>
              <a:ext cx="228600" cy="34135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/>
            <p:cNvSpPr/>
            <p:nvPr userDrawn="1"/>
          </p:nvSpPr>
          <p:spPr>
            <a:xfrm rot="18872363" flipH="1">
              <a:off x="9542351" y="362795"/>
              <a:ext cx="228600" cy="3549958"/>
            </a:xfrm>
            <a:custGeom>
              <a:avLst/>
              <a:gdLst>
                <a:gd name="connsiteX0" fmla="*/ 0 w 228600"/>
                <a:gd name="connsiteY0" fmla="*/ 0 h 3549958"/>
                <a:gd name="connsiteX1" fmla="*/ 0 w 228600"/>
                <a:gd name="connsiteY1" fmla="*/ 3549958 h 3549958"/>
                <a:gd name="connsiteX2" fmla="*/ 10901 w 228600"/>
                <a:gd name="connsiteY2" fmla="*/ 3549958 h 3549958"/>
                <a:gd name="connsiteX3" fmla="*/ 228600 w 228600"/>
                <a:gd name="connsiteY3" fmla="*/ 3328731 h 3549958"/>
                <a:gd name="connsiteX4" fmla="*/ 228600 w 228600"/>
                <a:gd name="connsiteY4" fmla="*/ 0 h 35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3549958">
                  <a:moveTo>
                    <a:pt x="0" y="0"/>
                  </a:moveTo>
                  <a:lnTo>
                    <a:pt x="0" y="3549958"/>
                  </a:lnTo>
                  <a:lnTo>
                    <a:pt x="10901" y="3549958"/>
                  </a:lnTo>
                  <a:lnTo>
                    <a:pt x="228600" y="3328731"/>
                  </a:lnTo>
                  <a:lnTo>
                    <a:pt x="22860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rot="10800000">
            <a:off x="5518929" y="3327541"/>
            <a:ext cx="6673071" cy="1405526"/>
            <a:chOff x="4758559" y="2023474"/>
            <a:chExt cx="6673071" cy="1405526"/>
          </a:xfrm>
          <a:solidFill>
            <a:srgbClr val="003399"/>
          </a:solidFill>
        </p:grpSpPr>
        <p:sp>
          <p:nvSpPr>
            <p:cNvPr id="9" name="Rectangle 8"/>
            <p:cNvSpPr/>
            <p:nvPr userDrawn="1"/>
          </p:nvSpPr>
          <p:spPr>
            <a:xfrm>
              <a:off x="4758559" y="3200400"/>
              <a:ext cx="1376923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 rot="2727637">
              <a:off x="7154945" y="448707"/>
              <a:ext cx="228600" cy="34135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/>
            <p:cNvSpPr/>
            <p:nvPr userDrawn="1"/>
          </p:nvSpPr>
          <p:spPr>
            <a:xfrm rot="18872363" flipH="1">
              <a:off x="9542351" y="362795"/>
              <a:ext cx="228600" cy="3549958"/>
            </a:xfrm>
            <a:custGeom>
              <a:avLst/>
              <a:gdLst>
                <a:gd name="connsiteX0" fmla="*/ 0 w 228600"/>
                <a:gd name="connsiteY0" fmla="*/ 0 h 3549958"/>
                <a:gd name="connsiteX1" fmla="*/ 0 w 228600"/>
                <a:gd name="connsiteY1" fmla="*/ 3549958 h 3549958"/>
                <a:gd name="connsiteX2" fmla="*/ 10901 w 228600"/>
                <a:gd name="connsiteY2" fmla="*/ 3549958 h 3549958"/>
                <a:gd name="connsiteX3" fmla="*/ 228600 w 228600"/>
                <a:gd name="connsiteY3" fmla="*/ 3328731 h 3549958"/>
                <a:gd name="connsiteX4" fmla="*/ 228600 w 228600"/>
                <a:gd name="connsiteY4" fmla="*/ 0 h 35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3549958">
                  <a:moveTo>
                    <a:pt x="0" y="0"/>
                  </a:moveTo>
                  <a:lnTo>
                    <a:pt x="0" y="3549958"/>
                  </a:lnTo>
                  <a:lnTo>
                    <a:pt x="10901" y="3549958"/>
                  </a:lnTo>
                  <a:lnTo>
                    <a:pt x="228600" y="3328731"/>
                  </a:lnTo>
                  <a:lnTo>
                    <a:pt x="22860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054628" y="3303741"/>
            <a:ext cx="5122909" cy="881675"/>
            <a:chOff x="4889913" y="1200946"/>
            <a:chExt cx="4051728" cy="881675"/>
          </a:xfrm>
        </p:grpSpPr>
        <p:sp>
          <p:nvSpPr>
            <p:cNvPr id="13" name="Text Placeholder 22"/>
            <p:cNvSpPr txBox="1"/>
            <p:nvPr/>
          </p:nvSpPr>
          <p:spPr>
            <a:xfrm>
              <a:off x="4905691" y="1200946"/>
              <a:ext cx="4035950" cy="432048"/>
            </a:xfrm>
            <a:prstGeom prst="rect">
              <a:avLst/>
            </a:prstGeom>
          </p:spPr>
          <p:txBody>
            <a:bodyPr anchor="ctr"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b="1" dirty="0">
                  <a:solidFill>
                    <a:schemeClr val="accent3"/>
                  </a:solidFill>
                  <a:cs typeface="Arial" panose="020B0604020202020204" pitchFamily="34" charset="0"/>
                </a:rPr>
                <a:t>Success Business</a:t>
              </a:r>
              <a:endParaRPr lang="ko-KR" altLang="en-US" b="1" dirty="0">
                <a:solidFill>
                  <a:schemeClr val="accent3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4" name="Text Placeholder 20"/>
            <p:cNvSpPr txBox="1"/>
            <p:nvPr/>
          </p:nvSpPr>
          <p:spPr>
            <a:xfrm>
              <a:off x="4889913" y="1628801"/>
              <a:ext cx="4051728" cy="453820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rgbClr val="262626"/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15" name="Rectangle: Rounded Corners 14"/>
          <p:cNvSpPr/>
          <p:nvPr/>
        </p:nvSpPr>
        <p:spPr>
          <a:xfrm>
            <a:off x="1129198" y="4279158"/>
            <a:ext cx="720000" cy="720080"/>
          </a:xfrm>
          <a:prstGeom prst="roundRect">
            <a:avLst/>
          </a:prstGeom>
          <a:solidFill>
            <a:srgbClr val="003399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16" name="Rectangle: Rounded Corners 15"/>
          <p:cNvSpPr/>
          <p:nvPr/>
        </p:nvSpPr>
        <p:spPr>
          <a:xfrm>
            <a:off x="1129198" y="5161720"/>
            <a:ext cx="720000" cy="720080"/>
          </a:xfrm>
          <a:prstGeom prst="round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17" name="Rectangle: Rounded Corners 16"/>
          <p:cNvSpPr/>
          <p:nvPr/>
        </p:nvSpPr>
        <p:spPr>
          <a:xfrm>
            <a:off x="3719447" y="4279158"/>
            <a:ext cx="720000" cy="720080"/>
          </a:xfrm>
          <a:prstGeom prst="roundRect">
            <a:avLst/>
          </a:prstGeom>
          <a:solidFill>
            <a:srgbClr val="03A1A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18" name="Rectangle: Rounded Corners 17"/>
          <p:cNvSpPr/>
          <p:nvPr/>
        </p:nvSpPr>
        <p:spPr>
          <a:xfrm>
            <a:off x="3719447" y="5161720"/>
            <a:ext cx="720000" cy="720080"/>
          </a:xfrm>
          <a:prstGeom prst="round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15607" y="4485311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anose="020B0604020202020204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85493" y="4514663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anose="020B0604020202020204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15607" y="5364472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anose="020B0604020202020204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585493" y="5378924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rgbClr val="262626"/>
                </a:solidFill>
                <a:cs typeface="Arial" panose="020B0604020202020204" pitchFamily="34" charset="0"/>
              </a:rPr>
              <a:t>Content Here</a:t>
            </a:r>
            <a:endParaRPr lang="ko-KR" altLang="en-US" sz="1400" b="1" dirty="0">
              <a:solidFill>
                <a:srgbClr val="262626"/>
              </a:solidFill>
              <a:cs typeface="Arial" panose="020B0604020202020204" pitchFamily="34" charset="0"/>
            </a:endParaRPr>
          </a:p>
        </p:txBody>
      </p:sp>
      <p:sp>
        <p:nvSpPr>
          <p:cNvPr id="23" name="Rounded Rectangle 27"/>
          <p:cNvSpPr/>
          <p:nvPr/>
        </p:nvSpPr>
        <p:spPr>
          <a:xfrm>
            <a:off x="1322975" y="5408283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4" name="Rounded Rectangle 7"/>
          <p:cNvSpPr/>
          <p:nvPr/>
        </p:nvSpPr>
        <p:spPr>
          <a:xfrm>
            <a:off x="1303925" y="4466468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5" name="Rectangle 16"/>
          <p:cNvSpPr/>
          <p:nvPr/>
        </p:nvSpPr>
        <p:spPr>
          <a:xfrm rot="2700000">
            <a:off x="3976235" y="5299702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6" name="Rectangle 9"/>
          <p:cNvSpPr/>
          <p:nvPr/>
        </p:nvSpPr>
        <p:spPr>
          <a:xfrm>
            <a:off x="3909409" y="4479430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-1" fmla="*/ 833935 w 3239999"/>
              <a:gd name="connsiteY0-2" fmla="*/ 22 h 3032924"/>
              <a:gd name="connsiteX1-3" fmla="*/ 1576606 w 3239999"/>
              <a:gd name="connsiteY1-4" fmla="*/ 402054 h 3032924"/>
              <a:gd name="connsiteX2-5" fmla="*/ 1576606 w 3239999"/>
              <a:gd name="connsiteY2-6" fmla="*/ 430441 h 3032924"/>
              <a:gd name="connsiteX3-7" fmla="*/ 1576606 w 3239999"/>
              <a:gd name="connsiteY3-8" fmla="*/ 526981 h 3032924"/>
              <a:gd name="connsiteX4-9" fmla="*/ 1576606 w 3239999"/>
              <a:gd name="connsiteY4-10" fmla="*/ 2765302 h 3032924"/>
              <a:gd name="connsiteX5-11" fmla="*/ 378630 w 3239999"/>
              <a:gd name="connsiteY5-12" fmla="*/ 2472117 h 3032924"/>
              <a:gd name="connsiteX6-13" fmla="*/ 384918 w 3239999"/>
              <a:gd name="connsiteY6-14" fmla="*/ 526981 h 3032924"/>
              <a:gd name="connsiteX7-15" fmla="*/ 239143 w 3239999"/>
              <a:gd name="connsiteY7-16" fmla="*/ 526981 h 3032924"/>
              <a:gd name="connsiteX8-17" fmla="*/ 239143 w 3239999"/>
              <a:gd name="connsiteY8-18" fmla="*/ 2776423 h 3032924"/>
              <a:gd name="connsiteX9-19" fmla="*/ 1576606 w 3239999"/>
              <a:gd name="connsiteY9-20" fmla="*/ 2776423 h 3032924"/>
              <a:gd name="connsiteX10-21" fmla="*/ 1576606 w 3239999"/>
              <a:gd name="connsiteY10-22" fmla="*/ 2778202 h 3032924"/>
              <a:gd name="connsiteX11-23" fmla="*/ 1663394 w 3239999"/>
              <a:gd name="connsiteY11-24" fmla="*/ 2778202 h 3032924"/>
              <a:gd name="connsiteX12-25" fmla="*/ 1663394 w 3239999"/>
              <a:gd name="connsiteY12-26" fmla="*/ 2776423 h 3032924"/>
              <a:gd name="connsiteX13-27" fmla="*/ 3000856 w 3239999"/>
              <a:gd name="connsiteY13-28" fmla="*/ 2776423 h 3032924"/>
              <a:gd name="connsiteX14-29" fmla="*/ 3000856 w 3239999"/>
              <a:gd name="connsiteY14-30" fmla="*/ 526981 h 3032924"/>
              <a:gd name="connsiteX15-31" fmla="*/ 2855082 w 3239999"/>
              <a:gd name="connsiteY15-32" fmla="*/ 526981 h 3032924"/>
              <a:gd name="connsiteX16-33" fmla="*/ 2861369 w 3239999"/>
              <a:gd name="connsiteY16-34" fmla="*/ 2472117 h 3032924"/>
              <a:gd name="connsiteX17-35" fmla="*/ 1663394 w 3239999"/>
              <a:gd name="connsiteY17-36" fmla="*/ 2765302 h 3032924"/>
              <a:gd name="connsiteX18-37" fmla="*/ 1663394 w 3239999"/>
              <a:gd name="connsiteY18-38" fmla="*/ 526981 h 3032924"/>
              <a:gd name="connsiteX19-39" fmla="*/ 1663394 w 3239999"/>
              <a:gd name="connsiteY19-40" fmla="*/ 430441 h 3032924"/>
              <a:gd name="connsiteX20-41" fmla="*/ 1663394 w 3239999"/>
              <a:gd name="connsiteY20-42" fmla="*/ 402054 h 3032924"/>
              <a:gd name="connsiteX21-43" fmla="*/ 2406065 w 3239999"/>
              <a:gd name="connsiteY21-44" fmla="*/ 22 h 3032924"/>
              <a:gd name="connsiteX22-45" fmla="*/ 2853673 w 3239999"/>
              <a:gd name="connsiteY22-46" fmla="*/ 91100 h 3032924"/>
              <a:gd name="connsiteX23-47" fmla="*/ 2854770 w 3239999"/>
              <a:gd name="connsiteY23-48" fmla="*/ 430441 h 3032924"/>
              <a:gd name="connsiteX24-49" fmla="*/ 3120669 w 3239999"/>
              <a:gd name="connsiteY24-50" fmla="*/ 428517 h 3032924"/>
              <a:gd name="connsiteX25-51" fmla="*/ 3120669 w 3239999"/>
              <a:gd name="connsiteY25-52" fmla="*/ 738345 h 3032924"/>
              <a:gd name="connsiteX26-53" fmla="*/ 3239999 w 3239999"/>
              <a:gd name="connsiteY26-54" fmla="*/ 738345 h 3032924"/>
              <a:gd name="connsiteX27-55" fmla="*/ 3239999 w 3239999"/>
              <a:gd name="connsiteY27-56" fmla="*/ 3032924 h 3032924"/>
              <a:gd name="connsiteX28-57" fmla="*/ 0 w 3239999"/>
              <a:gd name="connsiteY28-58" fmla="*/ 3032924 h 3032924"/>
              <a:gd name="connsiteX29-59" fmla="*/ 0 w 3239999"/>
              <a:gd name="connsiteY29-60" fmla="*/ 738345 h 3032924"/>
              <a:gd name="connsiteX30-61" fmla="*/ 102477 w 3239999"/>
              <a:gd name="connsiteY30-62" fmla="*/ 738345 h 3032924"/>
              <a:gd name="connsiteX31-63" fmla="*/ 102477 w 3239999"/>
              <a:gd name="connsiteY31-64" fmla="*/ 428517 h 3032924"/>
              <a:gd name="connsiteX32-65" fmla="*/ 385229 w 3239999"/>
              <a:gd name="connsiteY32-66" fmla="*/ 430441 h 3032924"/>
              <a:gd name="connsiteX33-67" fmla="*/ 386326 w 3239999"/>
              <a:gd name="connsiteY33-68" fmla="*/ 91100 h 3032924"/>
              <a:gd name="connsiteX34-69" fmla="*/ 833935 w 3239999"/>
              <a:gd name="connsiteY34-70" fmla="*/ 22 h 3032924"/>
              <a:gd name="connsiteX0-71" fmla="*/ 833935 w 3239999"/>
              <a:gd name="connsiteY0-72" fmla="*/ 22 h 3032924"/>
              <a:gd name="connsiteX1-73" fmla="*/ 1576606 w 3239999"/>
              <a:gd name="connsiteY1-74" fmla="*/ 402054 h 3032924"/>
              <a:gd name="connsiteX2-75" fmla="*/ 1576606 w 3239999"/>
              <a:gd name="connsiteY2-76" fmla="*/ 430441 h 3032924"/>
              <a:gd name="connsiteX3-77" fmla="*/ 1576606 w 3239999"/>
              <a:gd name="connsiteY3-78" fmla="*/ 526981 h 3032924"/>
              <a:gd name="connsiteX4-79" fmla="*/ 1576606 w 3239999"/>
              <a:gd name="connsiteY4-80" fmla="*/ 2765302 h 3032924"/>
              <a:gd name="connsiteX5-81" fmla="*/ 378630 w 3239999"/>
              <a:gd name="connsiteY5-82" fmla="*/ 2472117 h 3032924"/>
              <a:gd name="connsiteX6-83" fmla="*/ 384918 w 3239999"/>
              <a:gd name="connsiteY6-84" fmla="*/ 526981 h 3032924"/>
              <a:gd name="connsiteX7-85" fmla="*/ 239143 w 3239999"/>
              <a:gd name="connsiteY7-86" fmla="*/ 526981 h 3032924"/>
              <a:gd name="connsiteX8-87" fmla="*/ 239143 w 3239999"/>
              <a:gd name="connsiteY8-88" fmla="*/ 2776423 h 3032924"/>
              <a:gd name="connsiteX9-89" fmla="*/ 1576606 w 3239999"/>
              <a:gd name="connsiteY9-90" fmla="*/ 2776423 h 3032924"/>
              <a:gd name="connsiteX10-91" fmla="*/ 1576606 w 3239999"/>
              <a:gd name="connsiteY10-92" fmla="*/ 2778202 h 3032924"/>
              <a:gd name="connsiteX11-93" fmla="*/ 1663394 w 3239999"/>
              <a:gd name="connsiteY11-94" fmla="*/ 2778202 h 3032924"/>
              <a:gd name="connsiteX12-95" fmla="*/ 1663394 w 3239999"/>
              <a:gd name="connsiteY12-96" fmla="*/ 2776423 h 3032924"/>
              <a:gd name="connsiteX13-97" fmla="*/ 3000856 w 3239999"/>
              <a:gd name="connsiteY13-98" fmla="*/ 2776423 h 3032924"/>
              <a:gd name="connsiteX14-99" fmla="*/ 3000856 w 3239999"/>
              <a:gd name="connsiteY14-100" fmla="*/ 526981 h 3032924"/>
              <a:gd name="connsiteX15-101" fmla="*/ 2855082 w 3239999"/>
              <a:gd name="connsiteY15-102" fmla="*/ 526981 h 3032924"/>
              <a:gd name="connsiteX16-103" fmla="*/ 2861369 w 3239999"/>
              <a:gd name="connsiteY16-104" fmla="*/ 2472117 h 3032924"/>
              <a:gd name="connsiteX17-105" fmla="*/ 1663394 w 3239999"/>
              <a:gd name="connsiteY17-106" fmla="*/ 2765302 h 3032924"/>
              <a:gd name="connsiteX18-107" fmla="*/ 1663394 w 3239999"/>
              <a:gd name="connsiteY18-108" fmla="*/ 526981 h 3032924"/>
              <a:gd name="connsiteX19-109" fmla="*/ 1663394 w 3239999"/>
              <a:gd name="connsiteY19-110" fmla="*/ 430441 h 3032924"/>
              <a:gd name="connsiteX20-111" fmla="*/ 1663394 w 3239999"/>
              <a:gd name="connsiteY20-112" fmla="*/ 402054 h 3032924"/>
              <a:gd name="connsiteX21-113" fmla="*/ 2406065 w 3239999"/>
              <a:gd name="connsiteY21-114" fmla="*/ 22 h 3032924"/>
              <a:gd name="connsiteX22-115" fmla="*/ 2853673 w 3239999"/>
              <a:gd name="connsiteY22-116" fmla="*/ 91100 h 3032924"/>
              <a:gd name="connsiteX23-117" fmla="*/ 2854770 w 3239999"/>
              <a:gd name="connsiteY23-118" fmla="*/ 430441 h 3032924"/>
              <a:gd name="connsiteX24-119" fmla="*/ 3120669 w 3239999"/>
              <a:gd name="connsiteY24-120" fmla="*/ 428517 h 3032924"/>
              <a:gd name="connsiteX25-121" fmla="*/ 3120669 w 3239999"/>
              <a:gd name="connsiteY25-122" fmla="*/ 738345 h 3032924"/>
              <a:gd name="connsiteX26-123" fmla="*/ 3239999 w 3239999"/>
              <a:gd name="connsiteY26-124" fmla="*/ 738345 h 3032924"/>
              <a:gd name="connsiteX27-125" fmla="*/ 3239999 w 3239999"/>
              <a:gd name="connsiteY27-126" fmla="*/ 3032924 h 3032924"/>
              <a:gd name="connsiteX28-127" fmla="*/ 0 w 3239999"/>
              <a:gd name="connsiteY28-128" fmla="*/ 3032924 h 3032924"/>
              <a:gd name="connsiteX29-129" fmla="*/ 0 w 3239999"/>
              <a:gd name="connsiteY29-130" fmla="*/ 738345 h 3032924"/>
              <a:gd name="connsiteX30-131" fmla="*/ 102477 w 3239999"/>
              <a:gd name="connsiteY30-132" fmla="*/ 738345 h 3032924"/>
              <a:gd name="connsiteX31-133" fmla="*/ 102477 w 3239999"/>
              <a:gd name="connsiteY31-134" fmla="*/ 428517 h 3032924"/>
              <a:gd name="connsiteX32-135" fmla="*/ 385229 w 3239999"/>
              <a:gd name="connsiteY32-136" fmla="*/ 430441 h 3032924"/>
              <a:gd name="connsiteX33-137" fmla="*/ 386326 w 3239999"/>
              <a:gd name="connsiteY33-138" fmla="*/ 91100 h 3032924"/>
              <a:gd name="connsiteX34-139" fmla="*/ 833935 w 3239999"/>
              <a:gd name="connsiteY34-140" fmla="*/ 22 h 3032924"/>
              <a:gd name="connsiteX0-141" fmla="*/ 1576606 w 3239999"/>
              <a:gd name="connsiteY0-142" fmla="*/ 2778202 h 3032924"/>
              <a:gd name="connsiteX1-143" fmla="*/ 1663394 w 3239999"/>
              <a:gd name="connsiteY1-144" fmla="*/ 2778202 h 3032924"/>
              <a:gd name="connsiteX2-145" fmla="*/ 1663394 w 3239999"/>
              <a:gd name="connsiteY2-146" fmla="*/ 2776423 h 3032924"/>
              <a:gd name="connsiteX3-147" fmla="*/ 3000856 w 3239999"/>
              <a:gd name="connsiteY3-148" fmla="*/ 2776423 h 3032924"/>
              <a:gd name="connsiteX4-149" fmla="*/ 3000856 w 3239999"/>
              <a:gd name="connsiteY4-150" fmla="*/ 526981 h 3032924"/>
              <a:gd name="connsiteX5-151" fmla="*/ 2855082 w 3239999"/>
              <a:gd name="connsiteY5-152" fmla="*/ 526981 h 3032924"/>
              <a:gd name="connsiteX6-153" fmla="*/ 2861369 w 3239999"/>
              <a:gd name="connsiteY6-154" fmla="*/ 2472117 h 3032924"/>
              <a:gd name="connsiteX7-155" fmla="*/ 1663394 w 3239999"/>
              <a:gd name="connsiteY7-156" fmla="*/ 2765302 h 3032924"/>
              <a:gd name="connsiteX8-157" fmla="*/ 1663394 w 3239999"/>
              <a:gd name="connsiteY8-158" fmla="*/ 526981 h 3032924"/>
              <a:gd name="connsiteX9-159" fmla="*/ 1663394 w 3239999"/>
              <a:gd name="connsiteY9-160" fmla="*/ 430441 h 3032924"/>
              <a:gd name="connsiteX10-161" fmla="*/ 1663394 w 3239999"/>
              <a:gd name="connsiteY10-162" fmla="*/ 402054 h 3032924"/>
              <a:gd name="connsiteX11-163" fmla="*/ 2406065 w 3239999"/>
              <a:gd name="connsiteY11-164" fmla="*/ 22 h 3032924"/>
              <a:gd name="connsiteX12-165" fmla="*/ 2853673 w 3239999"/>
              <a:gd name="connsiteY12-166" fmla="*/ 91100 h 3032924"/>
              <a:gd name="connsiteX13-167" fmla="*/ 2854770 w 3239999"/>
              <a:gd name="connsiteY13-168" fmla="*/ 430441 h 3032924"/>
              <a:gd name="connsiteX14-169" fmla="*/ 3120669 w 3239999"/>
              <a:gd name="connsiteY14-170" fmla="*/ 428517 h 3032924"/>
              <a:gd name="connsiteX15-171" fmla="*/ 3120669 w 3239999"/>
              <a:gd name="connsiteY15-172" fmla="*/ 738345 h 3032924"/>
              <a:gd name="connsiteX16-173" fmla="*/ 3239999 w 3239999"/>
              <a:gd name="connsiteY16-174" fmla="*/ 738345 h 3032924"/>
              <a:gd name="connsiteX17-175" fmla="*/ 3239999 w 3239999"/>
              <a:gd name="connsiteY17-176" fmla="*/ 3032924 h 3032924"/>
              <a:gd name="connsiteX18-177" fmla="*/ 0 w 3239999"/>
              <a:gd name="connsiteY18-178" fmla="*/ 3032924 h 3032924"/>
              <a:gd name="connsiteX19-179" fmla="*/ 0 w 3239999"/>
              <a:gd name="connsiteY19-180" fmla="*/ 738345 h 3032924"/>
              <a:gd name="connsiteX20-181" fmla="*/ 102477 w 3239999"/>
              <a:gd name="connsiteY20-182" fmla="*/ 738345 h 3032924"/>
              <a:gd name="connsiteX21-183" fmla="*/ 102477 w 3239999"/>
              <a:gd name="connsiteY21-184" fmla="*/ 428517 h 3032924"/>
              <a:gd name="connsiteX22-185" fmla="*/ 385229 w 3239999"/>
              <a:gd name="connsiteY22-186" fmla="*/ 430441 h 3032924"/>
              <a:gd name="connsiteX23-187" fmla="*/ 386326 w 3239999"/>
              <a:gd name="connsiteY23-188" fmla="*/ 91100 h 3032924"/>
              <a:gd name="connsiteX24-189" fmla="*/ 833935 w 3239999"/>
              <a:gd name="connsiteY24-190" fmla="*/ 22 h 3032924"/>
              <a:gd name="connsiteX25-191" fmla="*/ 1576606 w 3239999"/>
              <a:gd name="connsiteY25-192" fmla="*/ 402054 h 3032924"/>
              <a:gd name="connsiteX26-193" fmla="*/ 1576606 w 3239999"/>
              <a:gd name="connsiteY26-194" fmla="*/ 430441 h 3032924"/>
              <a:gd name="connsiteX27-195" fmla="*/ 1576606 w 3239999"/>
              <a:gd name="connsiteY27-196" fmla="*/ 526981 h 3032924"/>
              <a:gd name="connsiteX28-197" fmla="*/ 1576606 w 3239999"/>
              <a:gd name="connsiteY28-198" fmla="*/ 2765302 h 3032924"/>
              <a:gd name="connsiteX29-199" fmla="*/ 378630 w 3239999"/>
              <a:gd name="connsiteY29-200" fmla="*/ 2472117 h 3032924"/>
              <a:gd name="connsiteX30-201" fmla="*/ 384918 w 3239999"/>
              <a:gd name="connsiteY30-202" fmla="*/ 526981 h 3032924"/>
              <a:gd name="connsiteX31-203" fmla="*/ 239143 w 3239999"/>
              <a:gd name="connsiteY31-204" fmla="*/ 526981 h 3032924"/>
              <a:gd name="connsiteX32-205" fmla="*/ 239143 w 3239999"/>
              <a:gd name="connsiteY32-206" fmla="*/ 2776423 h 3032924"/>
              <a:gd name="connsiteX33-207" fmla="*/ 1576606 w 3239999"/>
              <a:gd name="connsiteY33-208" fmla="*/ 2776423 h 3032924"/>
              <a:gd name="connsiteX34-209" fmla="*/ 1668046 w 3239999"/>
              <a:gd name="connsiteY34-210" fmla="*/ 2869642 h 3032924"/>
              <a:gd name="connsiteX0-211" fmla="*/ 1576606 w 3239999"/>
              <a:gd name="connsiteY0-212" fmla="*/ 2778202 h 3032924"/>
              <a:gd name="connsiteX1-213" fmla="*/ 1663394 w 3239999"/>
              <a:gd name="connsiteY1-214" fmla="*/ 2778202 h 3032924"/>
              <a:gd name="connsiteX2-215" fmla="*/ 1663394 w 3239999"/>
              <a:gd name="connsiteY2-216" fmla="*/ 2776423 h 3032924"/>
              <a:gd name="connsiteX3-217" fmla="*/ 3000856 w 3239999"/>
              <a:gd name="connsiteY3-218" fmla="*/ 2776423 h 3032924"/>
              <a:gd name="connsiteX4-219" fmla="*/ 3000856 w 3239999"/>
              <a:gd name="connsiteY4-220" fmla="*/ 526981 h 3032924"/>
              <a:gd name="connsiteX5-221" fmla="*/ 2855082 w 3239999"/>
              <a:gd name="connsiteY5-222" fmla="*/ 526981 h 3032924"/>
              <a:gd name="connsiteX6-223" fmla="*/ 2861369 w 3239999"/>
              <a:gd name="connsiteY6-224" fmla="*/ 2472117 h 3032924"/>
              <a:gd name="connsiteX7-225" fmla="*/ 1663394 w 3239999"/>
              <a:gd name="connsiteY7-226" fmla="*/ 2765302 h 3032924"/>
              <a:gd name="connsiteX8-227" fmla="*/ 1663394 w 3239999"/>
              <a:gd name="connsiteY8-228" fmla="*/ 526981 h 3032924"/>
              <a:gd name="connsiteX9-229" fmla="*/ 1663394 w 3239999"/>
              <a:gd name="connsiteY9-230" fmla="*/ 430441 h 3032924"/>
              <a:gd name="connsiteX10-231" fmla="*/ 1663394 w 3239999"/>
              <a:gd name="connsiteY10-232" fmla="*/ 402054 h 3032924"/>
              <a:gd name="connsiteX11-233" fmla="*/ 2406065 w 3239999"/>
              <a:gd name="connsiteY11-234" fmla="*/ 22 h 3032924"/>
              <a:gd name="connsiteX12-235" fmla="*/ 2853673 w 3239999"/>
              <a:gd name="connsiteY12-236" fmla="*/ 91100 h 3032924"/>
              <a:gd name="connsiteX13-237" fmla="*/ 2854770 w 3239999"/>
              <a:gd name="connsiteY13-238" fmla="*/ 430441 h 3032924"/>
              <a:gd name="connsiteX14-239" fmla="*/ 3120669 w 3239999"/>
              <a:gd name="connsiteY14-240" fmla="*/ 428517 h 3032924"/>
              <a:gd name="connsiteX15-241" fmla="*/ 3120669 w 3239999"/>
              <a:gd name="connsiteY15-242" fmla="*/ 738345 h 3032924"/>
              <a:gd name="connsiteX16-243" fmla="*/ 3239999 w 3239999"/>
              <a:gd name="connsiteY16-244" fmla="*/ 738345 h 3032924"/>
              <a:gd name="connsiteX17-245" fmla="*/ 3239999 w 3239999"/>
              <a:gd name="connsiteY17-246" fmla="*/ 3032924 h 3032924"/>
              <a:gd name="connsiteX18-247" fmla="*/ 0 w 3239999"/>
              <a:gd name="connsiteY18-248" fmla="*/ 3032924 h 3032924"/>
              <a:gd name="connsiteX19-249" fmla="*/ 0 w 3239999"/>
              <a:gd name="connsiteY19-250" fmla="*/ 738345 h 3032924"/>
              <a:gd name="connsiteX20-251" fmla="*/ 102477 w 3239999"/>
              <a:gd name="connsiteY20-252" fmla="*/ 738345 h 3032924"/>
              <a:gd name="connsiteX21-253" fmla="*/ 102477 w 3239999"/>
              <a:gd name="connsiteY21-254" fmla="*/ 428517 h 3032924"/>
              <a:gd name="connsiteX22-255" fmla="*/ 385229 w 3239999"/>
              <a:gd name="connsiteY22-256" fmla="*/ 430441 h 3032924"/>
              <a:gd name="connsiteX23-257" fmla="*/ 386326 w 3239999"/>
              <a:gd name="connsiteY23-258" fmla="*/ 91100 h 3032924"/>
              <a:gd name="connsiteX24-259" fmla="*/ 833935 w 3239999"/>
              <a:gd name="connsiteY24-260" fmla="*/ 22 h 3032924"/>
              <a:gd name="connsiteX25-261" fmla="*/ 1576606 w 3239999"/>
              <a:gd name="connsiteY25-262" fmla="*/ 402054 h 3032924"/>
              <a:gd name="connsiteX26-263" fmla="*/ 1576606 w 3239999"/>
              <a:gd name="connsiteY26-264" fmla="*/ 430441 h 3032924"/>
              <a:gd name="connsiteX27-265" fmla="*/ 1576606 w 3239999"/>
              <a:gd name="connsiteY27-266" fmla="*/ 526981 h 3032924"/>
              <a:gd name="connsiteX28-267" fmla="*/ 1576606 w 3239999"/>
              <a:gd name="connsiteY28-268" fmla="*/ 2765302 h 3032924"/>
              <a:gd name="connsiteX29-269" fmla="*/ 378630 w 3239999"/>
              <a:gd name="connsiteY29-270" fmla="*/ 2472117 h 3032924"/>
              <a:gd name="connsiteX30-271" fmla="*/ 384918 w 3239999"/>
              <a:gd name="connsiteY30-272" fmla="*/ 526981 h 3032924"/>
              <a:gd name="connsiteX31-273" fmla="*/ 239143 w 3239999"/>
              <a:gd name="connsiteY31-274" fmla="*/ 526981 h 3032924"/>
              <a:gd name="connsiteX32-275" fmla="*/ 239143 w 3239999"/>
              <a:gd name="connsiteY32-276" fmla="*/ 2776423 h 3032924"/>
              <a:gd name="connsiteX33-277" fmla="*/ 1576606 w 3239999"/>
              <a:gd name="connsiteY33-278" fmla="*/ 2776423 h 3032924"/>
              <a:gd name="connsiteX34-279" fmla="*/ 1668046 w 3239999"/>
              <a:gd name="connsiteY34-280" fmla="*/ 2869642 h 3032924"/>
              <a:gd name="connsiteX0-281" fmla="*/ 1576606 w 3239999"/>
              <a:gd name="connsiteY0-282" fmla="*/ 2778202 h 3032924"/>
              <a:gd name="connsiteX1-283" fmla="*/ 1663394 w 3239999"/>
              <a:gd name="connsiteY1-284" fmla="*/ 2778202 h 3032924"/>
              <a:gd name="connsiteX2-285" fmla="*/ 1663394 w 3239999"/>
              <a:gd name="connsiteY2-286" fmla="*/ 2776423 h 3032924"/>
              <a:gd name="connsiteX3-287" fmla="*/ 3000856 w 3239999"/>
              <a:gd name="connsiteY3-288" fmla="*/ 2776423 h 3032924"/>
              <a:gd name="connsiteX4-289" fmla="*/ 3000856 w 3239999"/>
              <a:gd name="connsiteY4-290" fmla="*/ 526981 h 3032924"/>
              <a:gd name="connsiteX5-291" fmla="*/ 2855082 w 3239999"/>
              <a:gd name="connsiteY5-292" fmla="*/ 526981 h 3032924"/>
              <a:gd name="connsiteX6-293" fmla="*/ 2861369 w 3239999"/>
              <a:gd name="connsiteY6-294" fmla="*/ 2472117 h 3032924"/>
              <a:gd name="connsiteX7-295" fmla="*/ 1663394 w 3239999"/>
              <a:gd name="connsiteY7-296" fmla="*/ 2765302 h 3032924"/>
              <a:gd name="connsiteX8-297" fmla="*/ 1663394 w 3239999"/>
              <a:gd name="connsiteY8-298" fmla="*/ 526981 h 3032924"/>
              <a:gd name="connsiteX9-299" fmla="*/ 1663394 w 3239999"/>
              <a:gd name="connsiteY9-300" fmla="*/ 430441 h 3032924"/>
              <a:gd name="connsiteX10-301" fmla="*/ 1663394 w 3239999"/>
              <a:gd name="connsiteY10-302" fmla="*/ 402054 h 3032924"/>
              <a:gd name="connsiteX11-303" fmla="*/ 2406065 w 3239999"/>
              <a:gd name="connsiteY11-304" fmla="*/ 22 h 3032924"/>
              <a:gd name="connsiteX12-305" fmla="*/ 2853673 w 3239999"/>
              <a:gd name="connsiteY12-306" fmla="*/ 91100 h 3032924"/>
              <a:gd name="connsiteX13-307" fmla="*/ 2854770 w 3239999"/>
              <a:gd name="connsiteY13-308" fmla="*/ 430441 h 3032924"/>
              <a:gd name="connsiteX14-309" fmla="*/ 3120669 w 3239999"/>
              <a:gd name="connsiteY14-310" fmla="*/ 428517 h 3032924"/>
              <a:gd name="connsiteX15-311" fmla="*/ 3120669 w 3239999"/>
              <a:gd name="connsiteY15-312" fmla="*/ 738345 h 3032924"/>
              <a:gd name="connsiteX16-313" fmla="*/ 3239999 w 3239999"/>
              <a:gd name="connsiteY16-314" fmla="*/ 738345 h 3032924"/>
              <a:gd name="connsiteX17-315" fmla="*/ 3239999 w 3239999"/>
              <a:gd name="connsiteY17-316" fmla="*/ 3032924 h 3032924"/>
              <a:gd name="connsiteX18-317" fmla="*/ 0 w 3239999"/>
              <a:gd name="connsiteY18-318" fmla="*/ 3032924 h 3032924"/>
              <a:gd name="connsiteX19-319" fmla="*/ 0 w 3239999"/>
              <a:gd name="connsiteY19-320" fmla="*/ 738345 h 3032924"/>
              <a:gd name="connsiteX20-321" fmla="*/ 102477 w 3239999"/>
              <a:gd name="connsiteY20-322" fmla="*/ 738345 h 3032924"/>
              <a:gd name="connsiteX21-323" fmla="*/ 102477 w 3239999"/>
              <a:gd name="connsiteY21-324" fmla="*/ 428517 h 3032924"/>
              <a:gd name="connsiteX22-325" fmla="*/ 385229 w 3239999"/>
              <a:gd name="connsiteY22-326" fmla="*/ 430441 h 3032924"/>
              <a:gd name="connsiteX23-327" fmla="*/ 386326 w 3239999"/>
              <a:gd name="connsiteY23-328" fmla="*/ 91100 h 3032924"/>
              <a:gd name="connsiteX24-329" fmla="*/ 833935 w 3239999"/>
              <a:gd name="connsiteY24-330" fmla="*/ 22 h 3032924"/>
              <a:gd name="connsiteX25-331" fmla="*/ 1576606 w 3239999"/>
              <a:gd name="connsiteY25-332" fmla="*/ 402054 h 3032924"/>
              <a:gd name="connsiteX26-333" fmla="*/ 1576606 w 3239999"/>
              <a:gd name="connsiteY26-334" fmla="*/ 430441 h 3032924"/>
              <a:gd name="connsiteX27-335" fmla="*/ 1576606 w 3239999"/>
              <a:gd name="connsiteY27-336" fmla="*/ 526981 h 3032924"/>
              <a:gd name="connsiteX28-337" fmla="*/ 1576606 w 3239999"/>
              <a:gd name="connsiteY28-338" fmla="*/ 2765302 h 3032924"/>
              <a:gd name="connsiteX29-339" fmla="*/ 378630 w 3239999"/>
              <a:gd name="connsiteY29-340" fmla="*/ 2472117 h 3032924"/>
              <a:gd name="connsiteX30-341" fmla="*/ 384918 w 3239999"/>
              <a:gd name="connsiteY30-342" fmla="*/ 526981 h 3032924"/>
              <a:gd name="connsiteX31-343" fmla="*/ 239143 w 3239999"/>
              <a:gd name="connsiteY31-344" fmla="*/ 526981 h 3032924"/>
              <a:gd name="connsiteX32-345" fmla="*/ 239143 w 3239999"/>
              <a:gd name="connsiteY32-346" fmla="*/ 2776423 h 3032924"/>
              <a:gd name="connsiteX33-347" fmla="*/ 1576606 w 3239999"/>
              <a:gd name="connsiteY33-348" fmla="*/ 2776423 h 3032924"/>
              <a:gd name="connsiteX34-349" fmla="*/ 1668046 w 3239999"/>
              <a:gd name="connsiteY34-350" fmla="*/ 2869642 h 3032924"/>
              <a:gd name="connsiteX0-351" fmla="*/ 1576606 w 3239999"/>
              <a:gd name="connsiteY0-352" fmla="*/ 2778202 h 3032924"/>
              <a:gd name="connsiteX1-353" fmla="*/ 1663394 w 3239999"/>
              <a:gd name="connsiteY1-354" fmla="*/ 2778202 h 3032924"/>
              <a:gd name="connsiteX2-355" fmla="*/ 1663394 w 3239999"/>
              <a:gd name="connsiteY2-356" fmla="*/ 2776423 h 3032924"/>
              <a:gd name="connsiteX3-357" fmla="*/ 3000856 w 3239999"/>
              <a:gd name="connsiteY3-358" fmla="*/ 2776423 h 3032924"/>
              <a:gd name="connsiteX4-359" fmla="*/ 3000856 w 3239999"/>
              <a:gd name="connsiteY4-360" fmla="*/ 526981 h 3032924"/>
              <a:gd name="connsiteX5-361" fmla="*/ 2855082 w 3239999"/>
              <a:gd name="connsiteY5-362" fmla="*/ 526981 h 3032924"/>
              <a:gd name="connsiteX6-363" fmla="*/ 2861369 w 3239999"/>
              <a:gd name="connsiteY6-364" fmla="*/ 2472117 h 3032924"/>
              <a:gd name="connsiteX7-365" fmla="*/ 1663394 w 3239999"/>
              <a:gd name="connsiteY7-366" fmla="*/ 2765302 h 3032924"/>
              <a:gd name="connsiteX8-367" fmla="*/ 1663394 w 3239999"/>
              <a:gd name="connsiteY8-368" fmla="*/ 526981 h 3032924"/>
              <a:gd name="connsiteX9-369" fmla="*/ 1663394 w 3239999"/>
              <a:gd name="connsiteY9-370" fmla="*/ 430441 h 3032924"/>
              <a:gd name="connsiteX10-371" fmla="*/ 1663394 w 3239999"/>
              <a:gd name="connsiteY10-372" fmla="*/ 402054 h 3032924"/>
              <a:gd name="connsiteX11-373" fmla="*/ 2406065 w 3239999"/>
              <a:gd name="connsiteY11-374" fmla="*/ 22 h 3032924"/>
              <a:gd name="connsiteX12-375" fmla="*/ 2853673 w 3239999"/>
              <a:gd name="connsiteY12-376" fmla="*/ 91100 h 3032924"/>
              <a:gd name="connsiteX13-377" fmla="*/ 2854770 w 3239999"/>
              <a:gd name="connsiteY13-378" fmla="*/ 430441 h 3032924"/>
              <a:gd name="connsiteX14-379" fmla="*/ 3120669 w 3239999"/>
              <a:gd name="connsiteY14-380" fmla="*/ 428517 h 3032924"/>
              <a:gd name="connsiteX15-381" fmla="*/ 3120669 w 3239999"/>
              <a:gd name="connsiteY15-382" fmla="*/ 738345 h 3032924"/>
              <a:gd name="connsiteX16-383" fmla="*/ 3239999 w 3239999"/>
              <a:gd name="connsiteY16-384" fmla="*/ 738345 h 3032924"/>
              <a:gd name="connsiteX17-385" fmla="*/ 3239999 w 3239999"/>
              <a:gd name="connsiteY17-386" fmla="*/ 3032924 h 3032924"/>
              <a:gd name="connsiteX18-387" fmla="*/ 0 w 3239999"/>
              <a:gd name="connsiteY18-388" fmla="*/ 3032924 h 3032924"/>
              <a:gd name="connsiteX19-389" fmla="*/ 0 w 3239999"/>
              <a:gd name="connsiteY19-390" fmla="*/ 738345 h 3032924"/>
              <a:gd name="connsiteX20-391" fmla="*/ 102477 w 3239999"/>
              <a:gd name="connsiteY20-392" fmla="*/ 738345 h 3032924"/>
              <a:gd name="connsiteX21-393" fmla="*/ 102477 w 3239999"/>
              <a:gd name="connsiteY21-394" fmla="*/ 428517 h 3032924"/>
              <a:gd name="connsiteX22-395" fmla="*/ 385229 w 3239999"/>
              <a:gd name="connsiteY22-396" fmla="*/ 430441 h 3032924"/>
              <a:gd name="connsiteX23-397" fmla="*/ 386326 w 3239999"/>
              <a:gd name="connsiteY23-398" fmla="*/ 91100 h 3032924"/>
              <a:gd name="connsiteX24-399" fmla="*/ 833935 w 3239999"/>
              <a:gd name="connsiteY24-400" fmla="*/ 22 h 3032924"/>
              <a:gd name="connsiteX25-401" fmla="*/ 1576606 w 3239999"/>
              <a:gd name="connsiteY25-402" fmla="*/ 402054 h 3032924"/>
              <a:gd name="connsiteX26-403" fmla="*/ 1576606 w 3239999"/>
              <a:gd name="connsiteY26-404" fmla="*/ 430441 h 3032924"/>
              <a:gd name="connsiteX27-405" fmla="*/ 1576606 w 3239999"/>
              <a:gd name="connsiteY27-406" fmla="*/ 526981 h 3032924"/>
              <a:gd name="connsiteX28-407" fmla="*/ 1576606 w 3239999"/>
              <a:gd name="connsiteY28-408" fmla="*/ 2765302 h 3032924"/>
              <a:gd name="connsiteX29-409" fmla="*/ 378630 w 3239999"/>
              <a:gd name="connsiteY29-410" fmla="*/ 2472117 h 3032924"/>
              <a:gd name="connsiteX30-411" fmla="*/ 384918 w 3239999"/>
              <a:gd name="connsiteY30-412" fmla="*/ 526981 h 3032924"/>
              <a:gd name="connsiteX31-413" fmla="*/ 239143 w 3239999"/>
              <a:gd name="connsiteY31-414" fmla="*/ 526981 h 3032924"/>
              <a:gd name="connsiteX32-415" fmla="*/ 239143 w 3239999"/>
              <a:gd name="connsiteY32-416" fmla="*/ 2776423 h 3032924"/>
              <a:gd name="connsiteX33-417" fmla="*/ 1576606 w 3239999"/>
              <a:gd name="connsiteY33-418" fmla="*/ 2776423 h 3032924"/>
              <a:gd name="connsiteX34-419" fmla="*/ 1668046 w 3239999"/>
              <a:gd name="connsiteY34-420" fmla="*/ 2869642 h 3032924"/>
              <a:gd name="connsiteX0-421" fmla="*/ 1576606 w 3239999"/>
              <a:gd name="connsiteY0-422" fmla="*/ 2778202 h 3032924"/>
              <a:gd name="connsiteX1-423" fmla="*/ 1663394 w 3239999"/>
              <a:gd name="connsiteY1-424" fmla="*/ 2778202 h 3032924"/>
              <a:gd name="connsiteX2-425" fmla="*/ 1663394 w 3239999"/>
              <a:gd name="connsiteY2-426" fmla="*/ 2776423 h 3032924"/>
              <a:gd name="connsiteX3-427" fmla="*/ 3000856 w 3239999"/>
              <a:gd name="connsiteY3-428" fmla="*/ 2776423 h 3032924"/>
              <a:gd name="connsiteX4-429" fmla="*/ 3000856 w 3239999"/>
              <a:gd name="connsiteY4-430" fmla="*/ 526981 h 3032924"/>
              <a:gd name="connsiteX5-431" fmla="*/ 2855082 w 3239999"/>
              <a:gd name="connsiteY5-432" fmla="*/ 526981 h 3032924"/>
              <a:gd name="connsiteX6-433" fmla="*/ 2861369 w 3239999"/>
              <a:gd name="connsiteY6-434" fmla="*/ 2472117 h 3032924"/>
              <a:gd name="connsiteX7-435" fmla="*/ 1663394 w 3239999"/>
              <a:gd name="connsiteY7-436" fmla="*/ 2765302 h 3032924"/>
              <a:gd name="connsiteX8-437" fmla="*/ 1663394 w 3239999"/>
              <a:gd name="connsiteY8-438" fmla="*/ 526981 h 3032924"/>
              <a:gd name="connsiteX9-439" fmla="*/ 1663394 w 3239999"/>
              <a:gd name="connsiteY9-440" fmla="*/ 430441 h 3032924"/>
              <a:gd name="connsiteX10-441" fmla="*/ 1663394 w 3239999"/>
              <a:gd name="connsiteY10-442" fmla="*/ 402054 h 3032924"/>
              <a:gd name="connsiteX11-443" fmla="*/ 2406065 w 3239999"/>
              <a:gd name="connsiteY11-444" fmla="*/ 22 h 3032924"/>
              <a:gd name="connsiteX12-445" fmla="*/ 2853673 w 3239999"/>
              <a:gd name="connsiteY12-446" fmla="*/ 91100 h 3032924"/>
              <a:gd name="connsiteX13-447" fmla="*/ 2854770 w 3239999"/>
              <a:gd name="connsiteY13-448" fmla="*/ 430441 h 3032924"/>
              <a:gd name="connsiteX14-449" fmla="*/ 3120669 w 3239999"/>
              <a:gd name="connsiteY14-450" fmla="*/ 428517 h 3032924"/>
              <a:gd name="connsiteX15-451" fmla="*/ 3120669 w 3239999"/>
              <a:gd name="connsiteY15-452" fmla="*/ 738345 h 3032924"/>
              <a:gd name="connsiteX16-453" fmla="*/ 3239999 w 3239999"/>
              <a:gd name="connsiteY16-454" fmla="*/ 738345 h 3032924"/>
              <a:gd name="connsiteX17-455" fmla="*/ 3239999 w 3239999"/>
              <a:gd name="connsiteY17-456" fmla="*/ 3032924 h 3032924"/>
              <a:gd name="connsiteX18-457" fmla="*/ 0 w 3239999"/>
              <a:gd name="connsiteY18-458" fmla="*/ 3032924 h 3032924"/>
              <a:gd name="connsiteX19-459" fmla="*/ 0 w 3239999"/>
              <a:gd name="connsiteY19-460" fmla="*/ 738345 h 3032924"/>
              <a:gd name="connsiteX20-461" fmla="*/ 102477 w 3239999"/>
              <a:gd name="connsiteY20-462" fmla="*/ 738345 h 3032924"/>
              <a:gd name="connsiteX21-463" fmla="*/ 102477 w 3239999"/>
              <a:gd name="connsiteY21-464" fmla="*/ 428517 h 3032924"/>
              <a:gd name="connsiteX22-465" fmla="*/ 385229 w 3239999"/>
              <a:gd name="connsiteY22-466" fmla="*/ 430441 h 3032924"/>
              <a:gd name="connsiteX23-467" fmla="*/ 386326 w 3239999"/>
              <a:gd name="connsiteY23-468" fmla="*/ 91100 h 3032924"/>
              <a:gd name="connsiteX24-469" fmla="*/ 833935 w 3239999"/>
              <a:gd name="connsiteY24-470" fmla="*/ 22 h 3032924"/>
              <a:gd name="connsiteX25-471" fmla="*/ 1576606 w 3239999"/>
              <a:gd name="connsiteY25-472" fmla="*/ 402054 h 3032924"/>
              <a:gd name="connsiteX26-473" fmla="*/ 1576606 w 3239999"/>
              <a:gd name="connsiteY26-474" fmla="*/ 430441 h 3032924"/>
              <a:gd name="connsiteX27-475" fmla="*/ 1576606 w 3239999"/>
              <a:gd name="connsiteY27-476" fmla="*/ 526981 h 3032924"/>
              <a:gd name="connsiteX28-477" fmla="*/ 1576606 w 3239999"/>
              <a:gd name="connsiteY28-478" fmla="*/ 2765302 h 3032924"/>
              <a:gd name="connsiteX29-479" fmla="*/ 378630 w 3239999"/>
              <a:gd name="connsiteY29-480" fmla="*/ 2472117 h 3032924"/>
              <a:gd name="connsiteX30-481" fmla="*/ 384918 w 3239999"/>
              <a:gd name="connsiteY30-482" fmla="*/ 526981 h 3032924"/>
              <a:gd name="connsiteX31-483" fmla="*/ 239143 w 3239999"/>
              <a:gd name="connsiteY31-484" fmla="*/ 526981 h 3032924"/>
              <a:gd name="connsiteX32-485" fmla="*/ 239143 w 3239999"/>
              <a:gd name="connsiteY32-486" fmla="*/ 2776423 h 3032924"/>
              <a:gd name="connsiteX33-487" fmla="*/ 1576606 w 3239999"/>
              <a:gd name="connsiteY33-488" fmla="*/ 2776423 h 3032924"/>
              <a:gd name="connsiteX34-489" fmla="*/ 1668046 w 3239999"/>
              <a:gd name="connsiteY34-490" fmla="*/ 2869642 h 3032924"/>
              <a:gd name="connsiteX0-491" fmla="*/ 1576606 w 3239999"/>
              <a:gd name="connsiteY0-492" fmla="*/ 2778202 h 3032924"/>
              <a:gd name="connsiteX1-493" fmla="*/ 1663394 w 3239999"/>
              <a:gd name="connsiteY1-494" fmla="*/ 2778202 h 3032924"/>
              <a:gd name="connsiteX2-495" fmla="*/ 1663394 w 3239999"/>
              <a:gd name="connsiteY2-496" fmla="*/ 2776423 h 3032924"/>
              <a:gd name="connsiteX3-497" fmla="*/ 3000856 w 3239999"/>
              <a:gd name="connsiteY3-498" fmla="*/ 2776423 h 3032924"/>
              <a:gd name="connsiteX4-499" fmla="*/ 3000856 w 3239999"/>
              <a:gd name="connsiteY4-500" fmla="*/ 526981 h 3032924"/>
              <a:gd name="connsiteX5-501" fmla="*/ 2855082 w 3239999"/>
              <a:gd name="connsiteY5-502" fmla="*/ 526981 h 3032924"/>
              <a:gd name="connsiteX6-503" fmla="*/ 2861369 w 3239999"/>
              <a:gd name="connsiteY6-504" fmla="*/ 2472117 h 3032924"/>
              <a:gd name="connsiteX7-505" fmla="*/ 1663394 w 3239999"/>
              <a:gd name="connsiteY7-506" fmla="*/ 2765302 h 3032924"/>
              <a:gd name="connsiteX8-507" fmla="*/ 1663394 w 3239999"/>
              <a:gd name="connsiteY8-508" fmla="*/ 526981 h 3032924"/>
              <a:gd name="connsiteX9-509" fmla="*/ 1663394 w 3239999"/>
              <a:gd name="connsiteY9-510" fmla="*/ 430441 h 3032924"/>
              <a:gd name="connsiteX10-511" fmla="*/ 1663394 w 3239999"/>
              <a:gd name="connsiteY10-512" fmla="*/ 402054 h 3032924"/>
              <a:gd name="connsiteX11-513" fmla="*/ 2406065 w 3239999"/>
              <a:gd name="connsiteY11-514" fmla="*/ 22 h 3032924"/>
              <a:gd name="connsiteX12-515" fmla="*/ 2853673 w 3239999"/>
              <a:gd name="connsiteY12-516" fmla="*/ 91100 h 3032924"/>
              <a:gd name="connsiteX13-517" fmla="*/ 2854770 w 3239999"/>
              <a:gd name="connsiteY13-518" fmla="*/ 430441 h 3032924"/>
              <a:gd name="connsiteX14-519" fmla="*/ 3120669 w 3239999"/>
              <a:gd name="connsiteY14-520" fmla="*/ 428517 h 3032924"/>
              <a:gd name="connsiteX15-521" fmla="*/ 3120669 w 3239999"/>
              <a:gd name="connsiteY15-522" fmla="*/ 738345 h 3032924"/>
              <a:gd name="connsiteX16-523" fmla="*/ 3239999 w 3239999"/>
              <a:gd name="connsiteY16-524" fmla="*/ 738345 h 3032924"/>
              <a:gd name="connsiteX17-525" fmla="*/ 3239999 w 3239999"/>
              <a:gd name="connsiteY17-526" fmla="*/ 3032924 h 3032924"/>
              <a:gd name="connsiteX18-527" fmla="*/ 0 w 3239999"/>
              <a:gd name="connsiteY18-528" fmla="*/ 3032924 h 3032924"/>
              <a:gd name="connsiteX19-529" fmla="*/ 0 w 3239999"/>
              <a:gd name="connsiteY19-530" fmla="*/ 738345 h 3032924"/>
              <a:gd name="connsiteX20-531" fmla="*/ 102477 w 3239999"/>
              <a:gd name="connsiteY20-532" fmla="*/ 738345 h 3032924"/>
              <a:gd name="connsiteX21-533" fmla="*/ 102477 w 3239999"/>
              <a:gd name="connsiteY21-534" fmla="*/ 428517 h 3032924"/>
              <a:gd name="connsiteX22-535" fmla="*/ 385229 w 3239999"/>
              <a:gd name="connsiteY22-536" fmla="*/ 430441 h 3032924"/>
              <a:gd name="connsiteX23-537" fmla="*/ 386326 w 3239999"/>
              <a:gd name="connsiteY23-538" fmla="*/ 91100 h 3032924"/>
              <a:gd name="connsiteX24-539" fmla="*/ 833935 w 3239999"/>
              <a:gd name="connsiteY24-540" fmla="*/ 22 h 3032924"/>
              <a:gd name="connsiteX25-541" fmla="*/ 1576606 w 3239999"/>
              <a:gd name="connsiteY25-542" fmla="*/ 402054 h 3032924"/>
              <a:gd name="connsiteX26-543" fmla="*/ 1576606 w 3239999"/>
              <a:gd name="connsiteY26-544" fmla="*/ 430441 h 3032924"/>
              <a:gd name="connsiteX27-545" fmla="*/ 1576606 w 3239999"/>
              <a:gd name="connsiteY27-546" fmla="*/ 526981 h 3032924"/>
              <a:gd name="connsiteX28-547" fmla="*/ 1576606 w 3239999"/>
              <a:gd name="connsiteY28-548" fmla="*/ 2765302 h 3032924"/>
              <a:gd name="connsiteX29-549" fmla="*/ 378630 w 3239999"/>
              <a:gd name="connsiteY29-550" fmla="*/ 2472117 h 3032924"/>
              <a:gd name="connsiteX30-551" fmla="*/ 384918 w 3239999"/>
              <a:gd name="connsiteY30-552" fmla="*/ 526981 h 3032924"/>
              <a:gd name="connsiteX31-553" fmla="*/ 239143 w 3239999"/>
              <a:gd name="connsiteY31-554" fmla="*/ 526981 h 3032924"/>
              <a:gd name="connsiteX32-555" fmla="*/ 239143 w 3239999"/>
              <a:gd name="connsiteY32-556" fmla="*/ 2776423 h 3032924"/>
              <a:gd name="connsiteX33-557" fmla="*/ 1576606 w 3239999"/>
              <a:gd name="connsiteY33-558" fmla="*/ 2776423 h 3032924"/>
              <a:gd name="connsiteX34-559" fmla="*/ 1668046 w 3239999"/>
              <a:gd name="connsiteY34-560" fmla="*/ 2869642 h 3032924"/>
              <a:gd name="connsiteX0-561" fmla="*/ 1576606 w 3239999"/>
              <a:gd name="connsiteY0-562" fmla="*/ 2778202 h 3032924"/>
              <a:gd name="connsiteX1-563" fmla="*/ 1663394 w 3239999"/>
              <a:gd name="connsiteY1-564" fmla="*/ 2778202 h 3032924"/>
              <a:gd name="connsiteX2-565" fmla="*/ 1663394 w 3239999"/>
              <a:gd name="connsiteY2-566" fmla="*/ 2776423 h 3032924"/>
              <a:gd name="connsiteX3-567" fmla="*/ 3000856 w 3239999"/>
              <a:gd name="connsiteY3-568" fmla="*/ 2776423 h 3032924"/>
              <a:gd name="connsiteX4-569" fmla="*/ 3000856 w 3239999"/>
              <a:gd name="connsiteY4-570" fmla="*/ 526981 h 3032924"/>
              <a:gd name="connsiteX5-571" fmla="*/ 2855082 w 3239999"/>
              <a:gd name="connsiteY5-572" fmla="*/ 526981 h 3032924"/>
              <a:gd name="connsiteX6-573" fmla="*/ 2861369 w 3239999"/>
              <a:gd name="connsiteY6-574" fmla="*/ 2472117 h 3032924"/>
              <a:gd name="connsiteX7-575" fmla="*/ 1663394 w 3239999"/>
              <a:gd name="connsiteY7-576" fmla="*/ 2765302 h 3032924"/>
              <a:gd name="connsiteX8-577" fmla="*/ 1663394 w 3239999"/>
              <a:gd name="connsiteY8-578" fmla="*/ 526981 h 3032924"/>
              <a:gd name="connsiteX9-579" fmla="*/ 1663394 w 3239999"/>
              <a:gd name="connsiteY9-580" fmla="*/ 430441 h 3032924"/>
              <a:gd name="connsiteX10-581" fmla="*/ 1663394 w 3239999"/>
              <a:gd name="connsiteY10-582" fmla="*/ 402054 h 3032924"/>
              <a:gd name="connsiteX11-583" fmla="*/ 2406065 w 3239999"/>
              <a:gd name="connsiteY11-584" fmla="*/ 22 h 3032924"/>
              <a:gd name="connsiteX12-585" fmla="*/ 2853673 w 3239999"/>
              <a:gd name="connsiteY12-586" fmla="*/ 91100 h 3032924"/>
              <a:gd name="connsiteX13-587" fmla="*/ 2854770 w 3239999"/>
              <a:gd name="connsiteY13-588" fmla="*/ 430441 h 3032924"/>
              <a:gd name="connsiteX14-589" fmla="*/ 3120669 w 3239999"/>
              <a:gd name="connsiteY14-590" fmla="*/ 428517 h 3032924"/>
              <a:gd name="connsiteX15-591" fmla="*/ 3120669 w 3239999"/>
              <a:gd name="connsiteY15-592" fmla="*/ 738345 h 3032924"/>
              <a:gd name="connsiteX16-593" fmla="*/ 3239999 w 3239999"/>
              <a:gd name="connsiteY16-594" fmla="*/ 738345 h 3032924"/>
              <a:gd name="connsiteX17-595" fmla="*/ 3239999 w 3239999"/>
              <a:gd name="connsiteY17-596" fmla="*/ 3032924 h 3032924"/>
              <a:gd name="connsiteX18-597" fmla="*/ 0 w 3239999"/>
              <a:gd name="connsiteY18-598" fmla="*/ 3032924 h 3032924"/>
              <a:gd name="connsiteX19-599" fmla="*/ 0 w 3239999"/>
              <a:gd name="connsiteY19-600" fmla="*/ 738345 h 3032924"/>
              <a:gd name="connsiteX20-601" fmla="*/ 102477 w 3239999"/>
              <a:gd name="connsiteY20-602" fmla="*/ 738345 h 3032924"/>
              <a:gd name="connsiteX21-603" fmla="*/ 102477 w 3239999"/>
              <a:gd name="connsiteY21-604" fmla="*/ 428517 h 3032924"/>
              <a:gd name="connsiteX22-605" fmla="*/ 385229 w 3239999"/>
              <a:gd name="connsiteY22-606" fmla="*/ 430441 h 3032924"/>
              <a:gd name="connsiteX23-607" fmla="*/ 386326 w 3239999"/>
              <a:gd name="connsiteY23-608" fmla="*/ 91100 h 3032924"/>
              <a:gd name="connsiteX24-609" fmla="*/ 833935 w 3239999"/>
              <a:gd name="connsiteY24-610" fmla="*/ 22 h 3032924"/>
              <a:gd name="connsiteX25-611" fmla="*/ 1576606 w 3239999"/>
              <a:gd name="connsiteY25-612" fmla="*/ 402054 h 3032924"/>
              <a:gd name="connsiteX26-613" fmla="*/ 1576606 w 3239999"/>
              <a:gd name="connsiteY26-614" fmla="*/ 430441 h 3032924"/>
              <a:gd name="connsiteX27-615" fmla="*/ 1576606 w 3239999"/>
              <a:gd name="connsiteY27-616" fmla="*/ 526981 h 3032924"/>
              <a:gd name="connsiteX28-617" fmla="*/ 1576606 w 3239999"/>
              <a:gd name="connsiteY28-618" fmla="*/ 2765302 h 3032924"/>
              <a:gd name="connsiteX29-619" fmla="*/ 378630 w 3239999"/>
              <a:gd name="connsiteY29-620" fmla="*/ 2472117 h 3032924"/>
              <a:gd name="connsiteX30-621" fmla="*/ 384918 w 3239999"/>
              <a:gd name="connsiteY30-622" fmla="*/ 526981 h 3032924"/>
              <a:gd name="connsiteX31-623" fmla="*/ 239143 w 3239999"/>
              <a:gd name="connsiteY31-624" fmla="*/ 526981 h 3032924"/>
              <a:gd name="connsiteX32-625" fmla="*/ 239143 w 3239999"/>
              <a:gd name="connsiteY32-626" fmla="*/ 2776423 h 3032924"/>
              <a:gd name="connsiteX33-627" fmla="*/ 1576606 w 3239999"/>
              <a:gd name="connsiteY33-628" fmla="*/ 2776423 h 3032924"/>
              <a:gd name="connsiteX34-629" fmla="*/ 1668046 w 3239999"/>
              <a:gd name="connsiteY34-630" fmla="*/ 2869642 h 3032924"/>
              <a:gd name="connsiteX0-631" fmla="*/ 1576606 w 3239999"/>
              <a:gd name="connsiteY0-632" fmla="*/ 2778202 h 3032924"/>
              <a:gd name="connsiteX1-633" fmla="*/ 1663394 w 3239999"/>
              <a:gd name="connsiteY1-634" fmla="*/ 2778202 h 3032924"/>
              <a:gd name="connsiteX2-635" fmla="*/ 1663394 w 3239999"/>
              <a:gd name="connsiteY2-636" fmla="*/ 2776423 h 3032924"/>
              <a:gd name="connsiteX3-637" fmla="*/ 3000856 w 3239999"/>
              <a:gd name="connsiteY3-638" fmla="*/ 2776423 h 3032924"/>
              <a:gd name="connsiteX4-639" fmla="*/ 3000856 w 3239999"/>
              <a:gd name="connsiteY4-640" fmla="*/ 526981 h 3032924"/>
              <a:gd name="connsiteX5-641" fmla="*/ 2855082 w 3239999"/>
              <a:gd name="connsiteY5-642" fmla="*/ 526981 h 3032924"/>
              <a:gd name="connsiteX6-643" fmla="*/ 2861369 w 3239999"/>
              <a:gd name="connsiteY6-644" fmla="*/ 2472117 h 3032924"/>
              <a:gd name="connsiteX7-645" fmla="*/ 1663394 w 3239999"/>
              <a:gd name="connsiteY7-646" fmla="*/ 2765302 h 3032924"/>
              <a:gd name="connsiteX8-647" fmla="*/ 1663394 w 3239999"/>
              <a:gd name="connsiteY8-648" fmla="*/ 526981 h 3032924"/>
              <a:gd name="connsiteX9-649" fmla="*/ 1663394 w 3239999"/>
              <a:gd name="connsiteY9-650" fmla="*/ 430441 h 3032924"/>
              <a:gd name="connsiteX10-651" fmla="*/ 1663394 w 3239999"/>
              <a:gd name="connsiteY10-652" fmla="*/ 402054 h 3032924"/>
              <a:gd name="connsiteX11-653" fmla="*/ 2406065 w 3239999"/>
              <a:gd name="connsiteY11-654" fmla="*/ 22 h 3032924"/>
              <a:gd name="connsiteX12-655" fmla="*/ 2853673 w 3239999"/>
              <a:gd name="connsiteY12-656" fmla="*/ 91100 h 3032924"/>
              <a:gd name="connsiteX13-657" fmla="*/ 2854770 w 3239999"/>
              <a:gd name="connsiteY13-658" fmla="*/ 430441 h 3032924"/>
              <a:gd name="connsiteX14-659" fmla="*/ 3120669 w 3239999"/>
              <a:gd name="connsiteY14-660" fmla="*/ 428517 h 3032924"/>
              <a:gd name="connsiteX15-661" fmla="*/ 3120669 w 3239999"/>
              <a:gd name="connsiteY15-662" fmla="*/ 738345 h 3032924"/>
              <a:gd name="connsiteX16-663" fmla="*/ 3239999 w 3239999"/>
              <a:gd name="connsiteY16-664" fmla="*/ 738345 h 3032924"/>
              <a:gd name="connsiteX17-665" fmla="*/ 3239999 w 3239999"/>
              <a:gd name="connsiteY17-666" fmla="*/ 3032924 h 3032924"/>
              <a:gd name="connsiteX18-667" fmla="*/ 0 w 3239999"/>
              <a:gd name="connsiteY18-668" fmla="*/ 3032924 h 3032924"/>
              <a:gd name="connsiteX19-669" fmla="*/ 0 w 3239999"/>
              <a:gd name="connsiteY19-670" fmla="*/ 738345 h 3032924"/>
              <a:gd name="connsiteX20-671" fmla="*/ 102477 w 3239999"/>
              <a:gd name="connsiteY20-672" fmla="*/ 738345 h 3032924"/>
              <a:gd name="connsiteX21-673" fmla="*/ 102477 w 3239999"/>
              <a:gd name="connsiteY21-674" fmla="*/ 428517 h 3032924"/>
              <a:gd name="connsiteX22-675" fmla="*/ 385229 w 3239999"/>
              <a:gd name="connsiteY22-676" fmla="*/ 430441 h 3032924"/>
              <a:gd name="connsiteX23-677" fmla="*/ 386326 w 3239999"/>
              <a:gd name="connsiteY23-678" fmla="*/ 91100 h 3032924"/>
              <a:gd name="connsiteX24-679" fmla="*/ 833935 w 3239999"/>
              <a:gd name="connsiteY24-680" fmla="*/ 22 h 3032924"/>
              <a:gd name="connsiteX25-681" fmla="*/ 1576606 w 3239999"/>
              <a:gd name="connsiteY25-682" fmla="*/ 402054 h 3032924"/>
              <a:gd name="connsiteX26-683" fmla="*/ 1576606 w 3239999"/>
              <a:gd name="connsiteY26-684" fmla="*/ 430441 h 3032924"/>
              <a:gd name="connsiteX27-685" fmla="*/ 1576606 w 3239999"/>
              <a:gd name="connsiteY27-686" fmla="*/ 526981 h 3032924"/>
              <a:gd name="connsiteX28-687" fmla="*/ 1576606 w 3239999"/>
              <a:gd name="connsiteY28-688" fmla="*/ 2765302 h 3032924"/>
              <a:gd name="connsiteX29-689" fmla="*/ 378630 w 3239999"/>
              <a:gd name="connsiteY29-690" fmla="*/ 2472117 h 3032924"/>
              <a:gd name="connsiteX30-691" fmla="*/ 384918 w 3239999"/>
              <a:gd name="connsiteY30-692" fmla="*/ 526981 h 3032924"/>
              <a:gd name="connsiteX31-693" fmla="*/ 239143 w 3239999"/>
              <a:gd name="connsiteY31-694" fmla="*/ 526981 h 3032924"/>
              <a:gd name="connsiteX32-695" fmla="*/ 239143 w 3239999"/>
              <a:gd name="connsiteY32-696" fmla="*/ 2776423 h 3032924"/>
              <a:gd name="connsiteX33-697" fmla="*/ 1576606 w 3239999"/>
              <a:gd name="connsiteY33-698" fmla="*/ 2776423 h 3032924"/>
              <a:gd name="connsiteX34-699" fmla="*/ 1668046 w 3239999"/>
              <a:gd name="connsiteY34-700" fmla="*/ 2869642 h 3032924"/>
              <a:gd name="connsiteX0-701" fmla="*/ 1576606 w 3239999"/>
              <a:gd name="connsiteY0-702" fmla="*/ 2778202 h 3032924"/>
              <a:gd name="connsiteX1-703" fmla="*/ 1663394 w 3239999"/>
              <a:gd name="connsiteY1-704" fmla="*/ 2778202 h 3032924"/>
              <a:gd name="connsiteX2-705" fmla="*/ 1663394 w 3239999"/>
              <a:gd name="connsiteY2-706" fmla="*/ 2776423 h 3032924"/>
              <a:gd name="connsiteX3-707" fmla="*/ 3000856 w 3239999"/>
              <a:gd name="connsiteY3-708" fmla="*/ 2776423 h 3032924"/>
              <a:gd name="connsiteX4-709" fmla="*/ 3000856 w 3239999"/>
              <a:gd name="connsiteY4-710" fmla="*/ 526981 h 3032924"/>
              <a:gd name="connsiteX5-711" fmla="*/ 2855082 w 3239999"/>
              <a:gd name="connsiteY5-712" fmla="*/ 526981 h 3032924"/>
              <a:gd name="connsiteX6-713" fmla="*/ 2861369 w 3239999"/>
              <a:gd name="connsiteY6-714" fmla="*/ 2472117 h 3032924"/>
              <a:gd name="connsiteX7-715" fmla="*/ 1663394 w 3239999"/>
              <a:gd name="connsiteY7-716" fmla="*/ 2765302 h 3032924"/>
              <a:gd name="connsiteX8-717" fmla="*/ 1663394 w 3239999"/>
              <a:gd name="connsiteY8-718" fmla="*/ 526981 h 3032924"/>
              <a:gd name="connsiteX9-719" fmla="*/ 1663394 w 3239999"/>
              <a:gd name="connsiteY9-720" fmla="*/ 430441 h 3032924"/>
              <a:gd name="connsiteX10-721" fmla="*/ 1663394 w 3239999"/>
              <a:gd name="connsiteY10-722" fmla="*/ 402054 h 3032924"/>
              <a:gd name="connsiteX11-723" fmla="*/ 2406065 w 3239999"/>
              <a:gd name="connsiteY11-724" fmla="*/ 22 h 3032924"/>
              <a:gd name="connsiteX12-725" fmla="*/ 2853673 w 3239999"/>
              <a:gd name="connsiteY12-726" fmla="*/ 91100 h 3032924"/>
              <a:gd name="connsiteX13-727" fmla="*/ 2854770 w 3239999"/>
              <a:gd name="connsiteY13-728" fmla="*/ 430441 h 3032924"/>
              <a:gd name="connsiteX14-729" fmla="*/ 3120669 w 3239999"/>
              <a:gd name="connsiteY14-730" fmla="*/ 428517 h 3032924"/>
              <a:gd name="connsiteX15-731" fmla="*/ 3120669 w 3239999"/>
              <a:gd name="connsiteY15-732" fmla="*/ 738345 h 3032924"/>
              <a:gd name="connsiteX16-733" fmla="*/ 3239999 w 3239999"/>
              <a:gd name="connsiteY16-734" fmla="*/ 738345 h 3032924"/>
              <a:gd name="connsiteX17-735" fmla="*/ 3239999 w 3239999"/>
              <a:gd name="connsiteY17-736" fmla="*/ 3032924 h 3032924"/>
              <a:gd name="connsiteX18-737" fmla="*/ 0 w 3239999"/>
              <a:gd name="connsiteY18-738" fmla="*/ 3032924 h 3032924"/>
              <a:gd name="connsiteX19-739" fmla="*/ 0 w 3239999"/>
              <a:gd name="connsiteY19-740" fmla="*/ 738345 h 3032924"/>
              <a:gd name="connsiteX20-741" fmla="*/ 102477 w 3239999"/>
              <a:gd name="connsiteY20-742" fmla="*/ 738345 h 3032924"/>
              <a:gd name="connsiteX21-743" fmla="*/ 102477 w 3239999"/>
              <a:gd name="connsiteY21-744" fmla="*/ 428517 h 3032924"/>
              <a:gd name="connsiteX22-745" fmla="*/ 385229 w 3239999"/>
              <a:gd name="connsiteY22-746" fmla="*/ 430441 h 3032924"/>
              <a:gd name="connsiteX23-747" fmla="*/ 386326 w 3239999"/>
              <a:gd name="connsiteY23-748" fmla="*/ 91100 h 3032924"/>
              <a:gd name="connsiteX24-749" fmla="*/ 833935 w 3239999"/>
              <a:gd name="connsiteY24-750" fmla="*/ 22 h 3032924"/>
              <a:gd name="connsiteX25-751" fmla="*/ 1576606 w 3239999"/>
              <a:gd name="connsiteY25-752" fmla="*/ 402054 h 3032924"/>
              <a:gd name="connsiteX26-753" fmla="*/ 1576606 w 3239999"/>
              <a:gd name="connsiteY26-754" fmla="*/ 430441 h 3032924"/>
              <a:gd name="connsiteX27-755" fmla="*/ 1576606 w 3239999"/>
              <a:gd name="connsiteY27-756" fmla="*/ 526981 h 3032924"/>
              <a:gd name="connsiteX28-757" fmla="*/ 1576606 w 3239999"/>
              <a:gd name="connsiteY28-758" fmla="*/ 2765302 h 3032924"/>
              <a:gd name="connsiteX29-759" fmla="*/ 378630 w 3239999"/>
              <a:gd name="connsiteY29-760" fmla="*/ 2472117 h 3032924"/>
              <a:gd name="connsiteX30-761" fmla="*/ 384918 w 3239999"/>
              <a:gd name="connsiteY30-762" fmla="*/ 526981 h 3032924"/>
              <a:gd name="connsiteX31-763" fmla="*/ 239143 w 3239999"/>
              <a:gd name="connsiteY31-764" fmla="*/ 526981 h 3032924"/>
              <a:gd name="connsiteX32-765" fmla="*/ 239143 w 3239999"/>
              <a:gd name="connsiteY32-766" fmla="*/ 2776423 h 3032924"/>
              <a:gd name="connsiteX33-767" fmla="*/ 1576606 w 3239999"/>
              <a:gd name="connsiteY33-768" fmla="*/ 2776423 h 3032924"/>
              <a:gd name="connsiteX34-769" fmla="*/ 1668046 w 3239999"/>
              <a:gd name="connsiteY34-770" fmla="*/ 2869642 h 3032924"/>
              <a:gd name="connsiteX0-771" fmla="*/ 1576606 w 3239999"/>
              <a:gd name="connsiteY0-772" fmla="*/ 2778202 h 3032924"/>
              <a:gd name="connsiteX1-773" fmla="*/ 1663394 w 3239999"/>
              <a:gd name="connsiteY1-774" fmla="*/ 2778202 h 3032924"/>
              <a:gd name="connsiteX2-775" fmla="*/ 1663394 w 3239999"/>
              <a:gd name="connsiteY2-776" fmla="*/ 2776423 h 3032924"/>
              <a:gd name="connsiteX3-777" fmla="*/ 3000856 w 3239999"/>
              <a:gd name="connsiteY3-778" fmla="*/ 2776423 h 3032924"/>
              <a:gd name="connsiteX4-779" fmla="*/ 3000856 w 3239999"/>
              <a:gd name="connsiteY4-780" fmla="*/ 526981 h 3032924"/>
              <a:gd name="connsiteX5-781" fmla="*/ 2855082 w 3239999"/>
              <a:gd name="connsiteY5-782" fmla="*/ 526981 h 3032924"/>
              <a:gd name="connsiteX6-783" fmla="*/ 2861369 w 3239999"/>
              <a:gd name="connsiteY6-784" fmla="*/ 2472117 h 3032924"/>
              <a:gd name="connsiteX7-785" fmla="*/ 1663394 w 3239999"/>
              <a:gd name="connsiteY7-786" fmla="*/ 2765302 h 3032924"/>
              <a:gd name="connsiteX8-787" fmla="*/ 1663394 w 3239999"/>
              <a:gd name="connsiteY8-788" fmla="*/ 526981 h 3032924"/>
              <a:gd name="connsiteX9-789" fmla="*/ 1663394 w 3239999"/>
              <a:gd name="connsiteY9-790" fmla="*/ 430441 h 3032924"/>
              <a:gd name="connsiteX10-791" fmla="*/ 1663394 w 3239999"/>
              <a:gd name="connsiteY10-792" fmla="*/ 402054 h 3032924"/>
              <a:gd name="connsiteX11-793" fmla="*/ 2406065 w 3239999"/>
              <a:gd name="connsiteY11-794" fmla="*/ 22 h 3032924"/>
              <a:gd name="connsiteX12-795" fmla="*/ 2853673 w 3239999"/>
              <a:gd name="connsiteY12-796" fmla="*/ 91100 h 3032924"/>
              <a:gd name="connsiteX13-797" fmla="*/ 2854770 w 3239999"/>
              <a:gd name="connsiteY13-798" fmla="*/ 430441 h 3032924"/>
              <a:gd name="connsiteX14-799" fmla="*/ 3120669 w 3239999"/>
              <a:gd name="connsiteY14-800" fmla="*/ 428517 h 3032924"/>
              <a:gd name="connsiteX15-801" fmla="*/ 3120669 w 3239999"/>
              <a:gd name="connsiteY15-802" fmla="*/ 738345 h 3032924"/>
              <a:gd name="connsiteX16-803" fmla="*/ 3239999 w 3239999"/>
              <a:gd name="connsiteY16-804" fmla="*/ 738345 h 3032924"/>
              <a:gd name="connsiteX17-805" fmla="*/ 3239999 w 3239999"/>
              <a:gd name="connsiteY17-806" fmla="*/ 3032924 h 3032924"/>
              <a:gd name="connsiteX18-807" fmla="*/ 0 w 3239999"/>
              <a:gd name="connsiteY18-808" fmla="*/ 3032924 h 3032924"/>
              <a:gd name="connsiteX19-809" fmla="*/ 0 w 3239999"/>
              <a:gd name="connsiteY19-810" fmla="*/ 738345 h 3032924"/>
              <a:gd name="connsiteX20-811" fmla="*/ 102477 w 3239999"/>
              <a:gd name="connsiteY20-812" fmla="*/ 738345 h 3032924"/>
              <a:gd name="connsiteX21-813" fmla="*/ 102477 w 3239999"/>
              <a:gd name="connsiteY21-814" fmla="*/ 428517 h 3032924"/>
              <a:gd name="connsiteX22-815" fmla="*/ 385229 w 3239999"/>
              <a:gd name="connsiteY22-816" fmla="*/ 430441 h 3032924"/>
              <a:gd name="connsiteX23-817" fmla="*/ 386326 w 3239999"/>
              <a:gd name="connsiteY23-818" fmla="*/ 91100 h 3032924"/>
              <a:gd name="connsiteX24-819" fmla="*/ 833935 w 3239999"/>
              <a:gd name="connsiteY24-820" fmla="*/ 22 h 3032924"/>
              <a:gd name="connsiteX25-821" fmla="*/ 1576606 w 3239999"/>
              <a:gd name="connsiteY25-822" fmla="*/ 402054 h 3032924"/>
              <a:gd name="connsiteX26-823" fmla="*/ 1576606 w 3239999"/>
              <a:gd name="connsiteY26-824" fmla="*/ 430441 h 3032924"/>
              <a:gd name="connsiteX27-825" fmla="*/ 1576606 w 3239999"/>
              <a:gd name="connsiteY27-826" fmla="*/ 526981 h 3032924"/>
              <a:gd name="connsiteX28-827" fmla="*/ 1576606 w 3239999"/>
              <a:gd name="connsiteY28-828" fmla="*/ 2765302 h 3032924"/>
              <a:gd name="connsiteX29-829" fmla="*/ 378630 w 3239999"/>
              <a:gd name="connsiteY29-830" fmla="*/ 2472117 h 3032924"/>
              <a:gd name="connsiteX30-831" fmla="*/ 384918 w 3239999"/>
              <a:gd name="connsiteY30-832" fmla="*/ 526981 h 3032924"/>
              <a:gd name="connsiteX31-833" fmla="*/ 239143 w 3239999"/>
              <a:gd name="connsiteY31-834" fmla="*/ 526981 h 3032924"/>
              <a:gd name="connsiteX32-835" fmla="*/ 239143 w 3239999"/>
              <a:gd name="connsiteY32-836" fmla="*/ 2776423 h 3032924"/>
              <a:gd name="connsiteX33-837" fmla="*/ 1576606 w 3239999"/>
              <a:gd name="connsiteY33-838" fmla="*/ 2776423 h 3032924"/>
              <a:gd name="connsiteX34-839" fmla="*/ 1668046 w 3239999"/>
              <a:gd name="connsiteY34-840" fmla="*/ 2869642 h 3032924"/>
              <a:gd name="connsiteX0-841" fmla="*/ 1576606 w 3239999"/>
              <a:gd name="connsiteY0-842" fmla="*/ 2778202 h 3032924"/>
              <a:gd name="connsiteX1-843" fmla="*/ 1663394 w 3239999"/>
              <a:gd name="connsiteY1-844" fmla="*/ 2778202 h 3032924"/>
              <a:gd name="connsiteX2-845" fmla="*/ 1663394 w 3239999"/>
              <a:gd name="connsiteY2-846" fmla="*/ 2776423 h 3032924"/>
              <a:gd name="connsiteX3-847" fmla="*/ 3000856 w 3239999"/>
              <a:gd name="connsiteY3-848" fmla="*/ 2776423 h 3032924"/>
              <a:gd name="connsiteX4-849" fmla="*/ 3000856 w 3239999"/>
              <a:gd name="connsiteY4-850" fmla="*/ 526981 h 3032924"/>
              <a:gd name="connsiteX5-851" fmla="*/ 2855082 w 3239999"/>
              <a:gd name="connsiteY5-852" fmla="*/ 526981 h 3032924"/>
              <a:gd name="connsiteX6-853" fmla="*/ 2861369 w 3239999"/>
              <a:gd name="connsiteY6-854" fmla="*/ 2472117 h 3032924"/>
              <a:gd name="connsiteX7-855" fmla="*/ 1663394 w 3239999"/>
              <a:gd name="connsiteY7-856" fmla="*/ 2765302 h 3032924"/>
              <a:gd name="connsiteX8-857" fmla="*/ 1663394 w 3239999"/>
              <a:gd name="connsiteY8-858" fmla="*/ 526981 h 3032924"/>
              <a:gd name="connsiteX9-859" fmla="*/ 1663394 w 3239999"/>
              <a:gd name="connsiteY9-860" fmla="*/ 430441 h 3032924"/>
              <a:gd name="connsiteX10-861" fmla="*/ 1663394 w 3239999"/>
              <a:gd name="connsiteY10-862" fmla="*/ 402054 h 3032924"/>
              <a:gd name="connsiteX11-863" fmla="*/ 2406065 w 3239999"/>
              <a:gd name="connsiteY11-864" fmla="*/ 22 h 3032924"/>
              <a:gd name="connsiteX12-865" fmla="*/ 2853673 w 3239999"/>
              <a:gd name="connsiteY12-866" fmla="*/ 91100 h 3032924"/>
              <a:gd name="connsiteX13-867" fmla="*/ 2854770 w 3239999"/>
              <a:gd name="connsiteY13-868" fmla="*/ 430441 h 3032924"/>
              <a:gd name="connsiteX14-869" fmla="*/ 3120669 w 3239999"/>
              <a:gd name="connsiteY14-870" fmla="*/ 428517 h 3032924"/>
              <a:gd name="connsiteX15-871" fmla="*/ 3120669 w 3239999"/>
              <a:gd name="connsiteY15-872" fmla="*/ 738345 h 3032924"/>
              <a:gd name="connsiteX16-873" fmla="*/ 3239999 w 3239999"/>
              <a:gd name="connsiteY16-874" fmla="*/ 738345 h 3032924"/>
              <a:gd name="connsiteX17-875" fmla="*/ 3239999 w 3239999"/>
              <a:gd name="connsiteY17-876" fmla="*/ 3032924 h 3032924"/>
              <a:gd name="connsiteX18-877" fmla="*/ 0 w 3239999"/>
              <a:gd name="connsiteY18-878" fmla="*/ 3032924 h 3032924"/>
              <a:gd name="connsiteX19-879" fmla="*/ 0 w 3239999"/>
              <a:gd name="connsiteY19-880" fmla="*/ 738345 h 3032924"/>
              <a:gd name="connsiteX20-881" fmla="*/ 102477 w 3239999"/>
              <a:gd name="connsiteY20-882" fmla="*/ 738345 h 3032924"/>
              <a:gd name="connsiteX21-883" fmla="*/ 102477 w 3239999"/>
              <a:gd name="connsiteY21-884" fmla="*/ 428517 h 3032924"/>
              <a:gd name="connsiteX22-885" fmla="*/ 385229 w 3239999"/>
              <a:gd name="connsiteY22-886" fmla="*/ 430441 h 3032924"/>
              <a:gd name="connsiteX23-887" fmla="*/ 386326 w 3239999"/>
              <a:gd name="connsiteY23-888" fmla="*/ 91100 h 3032924"/>
              <a:gd name="connsiteX24-889" fmla="*/ 833935 w 3239999"/>
              <a:gd name="connsiteY24-890" fmla="*/ 22 h 3032924"/>
              <a:gd name="connsiteX25-891" fmla="*/ 1576606 w 3239999"/>
              <a:gd name="connsiteY25-892" fmla="*/ 402054 h 3032924"/>
              <a:gd name="connsiteX26-893" fmla="*/ 1576606 w 3239999"/>
              <a:gd name="connsiteY26-894" fmla="*/ 430441 h 3032924"/>
              <a:gd name="connsiteX27-895" fmla="*/ 1576606 w 3239999"/>
              <a:gd name="connsiteY27-896" fmla="*/ 526981 h 3032924"/>
              <a:gd name="connsiteX28-897" fmla="*/ 1576606 w 3239999"/>
              <a:gd name="connsiteY28-898" fmla="*/ 2765302 h 3032924"/>
              <a:gd name="connsiteX29-899" fmla="*/ 378630 w 3239999"/>
              <a:gd name="connsiteY29-900" fmla="*/ 2472117 h 3032924"/>
              <a:gd name="connsiteX30-901" fmla="*/ 384918 w 3239999"/>
              <a:gd name="connsiteY30-902" fmla="*/ 526981 h 3032924"/>
              <a:gd name="connsiteX31-903" fmla="*/ 239143 w 3239999"/>
              <a:gd name="connsiteY31-904" fmla="*/ 526981 h 3032924"/>
              <a:gd name="connsiteX32-905" fmla="*/ 239143 w 3239999"/>
              <a:gd name="connsiteY32-906" fmla="*/ 2776423 h 3032924"/>
              <a:gd name="connsiteX33-907" fmla="*/ 1576606 w 3239999"/>
              <a:gd name="connsiteY33-908" fmla="*/ 2776423 h 3032924"/>
              <a:gd name="connsiteX34-909" fmla="*/ 1668046 w 3239999"/>
              <a:gd name="connsiteY34-910" fmla="*/ 2869642 h 3032924"/>
              <a:gd name="connsiteX0-911" fmla="*/ 1576606 w 3239999"/>
              <a:gd name="connsiteY0-912" fmla="*/ 2778202 h 3032924"/>
              <a:gd name="connsiteX1-913" fmla="*/ 1663394 w 3239999"/>
              <a:gd name="connsiteY1-914" fmla="*/ 2778202 h 3032924"/>
              <a:gd name="connsiteX2-915" fmla="*/ 1663394 w 3239999"/>
              <a:gd name="connsiteY2-916" fmla="*/ 2776423 h 3032924"/>
              <a:gd name="connsiteX3-917" fmla="*/ 3000856 w 3239999"/>
              <a:gd name="connsiteY3-918" fmla="*/ 2776423 h 3032924"/>
              <a:gd name="connsiteX4-919" fmla="*/ 3000856 w 3239999"/>
              <a:gd name="connsiteY4-920" fmla="*/ 526981 h 3032924"/>
              <a:gd name="connsiteX5-921" fmla="*/ 2855082 w 3239999"/>
              <a:gd name="connsiteY5-922" fmla="*/ 526981 h 3032924"/>
              <a:gd name="connsiteX6-923" fmla="*/ 2861369 w 3239999"/>
              <a:gd name="connsiteY6-924" fmla="*/ 2472117 h 3032924"/>
              <a:gd name="connsiteX7-925" fmla="*/ 1663394 w 3239999"/>
              <a:gd name="connsiteY7-926" fmla="*/ 2765302 h 3032924"/>
              <a:gd name="connsiteX8-927" fmla="*/ 1663394 w 3239999"/>
              <a:gd name="connsiteY8-928" fmla="*/ 526981 h 3032924"/>
              <a:gd name="connsiteX9-929" fmla="*/ 1663394 w 3239999"/>
              <a:gd name="connsiteY9-930" fmla="*/ 430441 h 3032924"/>
              <a:gd name="connsiteX10-931" fmla="*/ 1663394 w 3239999"/>
              <a:gd name="connsiteY10-932" fmla="*/ 402054 h 3032924"/>
              <a:gd name="connsiteX11-933" fmla="*/ 2406065 w 3239999"/>
              <a:gd name="connsiteY11-934" fmla="*/ 22 h 3032924"/>
              <a:gd name="connsiteX12-935" fmla="*/ 2853673 w 3239999"/>
              <a:gd name="connsiteY12-936" fmla="*/ 91100 h 3032924"/>
              <a:gd name="connsiteX13-937" fmla="*/ 2854770 w 3239999"/>
              <a:gd name="connsiteY13-938" fmla="*/ 430441 h 3032924"/>
              <a:gd name="connsiteX14-939" fmla="*/ 3120669 w 3239999"/>
              <a:gd name="connsiteY14-940" fmla="*/ 428517 h 3032924"/>
              <a:gd name="connsiteX15-941" fmla="*/ 3120669 w 3239999"/>
              <a:gd name="connsiteY15-942" fmla="*/ 738345 h 3032924"/>
              <a:gd name="connsiteX16-943" fmla="*/ 3239999 w 3239999"/>
              <a:gd name="connsiteY16-944" fmla="*/ 738345 h 3032924"/>
              <a:gd name="connsiteX17-945" fmla="*/ 3239999 w 3239999"/>
              <a:gd name="connsiteY17-946" fmla="*/ 3032924 h 3032924"/>
              <a:gd name="connsiteX18-947" fmla="*/ 0 w 3239999"/>
              <a:gd name="connsiteY18-948" fmla="*/ 3032924 h 3032924"/>
              <a:gd name="connsiteX19-949" fmla="*/ 0 w 3239999"/>
              <a:gd name="connsiteY19-950" fmla="*/ 738345 h 3032924"/>
              <a:gd name="connsiteX20-951" fmla="*/ 102477 w 3239999"/>
              <a:gd name="connsiteY20-952" fmla="*/ 738345 h 3032924"/>
              <a:gd name="connsiteX21-953" fmla="*/ 102477 w 3239999"/>
              <a:gd name="connsiteY21-954" fmla="*/ 428517 h 3032924"/>
              <a:gd name="connsiteX22-955" fmla="*/ 385229 w 3239999"/>
              <a:gd name="connsiteY22-956" fmla="*/ 430441 h 3032924"/>
              <a:gd name="connsiteX23-957" fmla="*/ 386326 w 3239999"/>
              <a:gd name="connsiteY23-958" fmla="*/ 91100 h 3032924"/>
              <a:gd name="connsiteX24-959" fmla="*/ 833935 w 3239999"/>
              <a:gd name="connsiteY24-960" fmla="*/ 22 h 3032924"/>
              <a:gd name="connsiteX25-961" fmla="*/ 1576606 w 3239999"/>
              <a:gd name="connsiteY25-962" fmla="*/ 402054 h 3032924"/>
              <a:gd name="connsiteX26-963" fmla="*/ 1576606 w 3239999"/>
              <a:gd name="connsiteY26-964" fmla="*/ 430441 h 3032924"/>
              <a:gd name="connsiteX27-965" fmla="*/ 1576606 w 3239999"/>
              <a:gd name="connsiteY27-966" fmla="*/ 526981 h 3032924"/>
              <a:gd name="connsiteX28-967" fmla="*/ 1576606 w 3239999"/>
              <a:gd name="connsiteY28-968" fmla="*/ 2765302 h 3032924"/>
              <a:gd name="connsiteX29-969" fmla="*/ 378630 w 3239999"/>
              <a:gd name="connsiteY29-970" fmla="*/ 2472117 h 3032924"/>
              <a:gd name="connsiteX30-971" fmla="*/ 384918 w 3239999"/>
              <a:gd name="connsiteY30-972" fmla="*/ 526981 h 3032924"/>
              <a:gd name="connsiteX31-973" fmla="*/ 239143 w 3239999"/>
              <a:gd name="connsiteY31-974" fmla="*/ 526981 h 3032924"/>
              <a:gd name="connsiteX32-975" fmla="*/ 239143 w 3239999"/>
              <a:gd name="connsiteY32-976" fmla="*/ 2776423 h 3032924"/>
              <a:gd name="connsiteX33-977" fmla="*/ 1576606 w 3239999"/>
              <a:gd name="connsiteY33-978" fmla="*/ 2776423 h 3032924"/>
              <a:gd name="connsiteX34-979" fmla="*/ 1668046 w 3239999"/>
              <a:gd name="connsiteY34-980" fmla="*/ 2869642 h 3032924"/>
              <a:gd name="connsiteX0-981" fmla="*/ 1576606 w 3239999"/>
              <a:gd name="connsiteY0-982" fmla="*/ 2778202 h 3032924"/>
              <a:gd name="connsiteX1-983" fmla="*/ 1663394 w 3239999"/>
              <a:gd name="connsiteY1-984" fmla="*/ 2778202 h 3032924"/>
              <a:gd name="connsiteX2-985" fmla="*/ 1663394 w 3239999"/>
              <a:gd name="connsiteY2-986" fmla="*/ 2776423 h 3032924"/>
              <a:gd name="connsiteX3-987" fmla="*/ 3000856 w 3239999"/>
              <a:gd name="connsiteY3-988" fmla="*/ 2776423 h 3032924"/>
              <a:gd name="connsiteX4-989" fmla="*/ 3000856 w 3239999"/>
              <a:gd name="connsiteY4-990" fmla="*/ 526981 h 3032924"/>
              <a:gd name="connsiteX5-991" fmla="*/ 2855082 w 3239999"/>
              <a:gd name="connsiteY5-992" fmla="*/ 526981 h 3032924"/>
              <a:gd name="connsiteX6-993" fmla="*/ 2861369 w 3239999"/>
              <a:gd name="connsiteY6-994" fmla="*/ 2472117 h 3032924"/>
              <a:gd name="connsiteX7-995" fmla="*/ 1663394 w 3239999"/>
              <a:gd name="connsiteY7-996" fmla="*/ 2765302 h 3032924"/>
              <a:gd name="connsiteX8-997" fmla="*/ 1663394 w 3239999"/>
              <a:gd name="connsiteY8-998" fmla="*/ 526981 h 3032924"/>
              <a:gd name="connsiteX9-999" fmla="*/ 1663394 w 3239999"/>
              <a:gd name="connsiteY9-1000" fmla="*/ 430441 h 3032924"/>
              <a:gd name="connsiteX10-1001" fmla="*/ 1663394 w 3239999"/>
              <a:gd name="connsiteY10-1002" fmla="*/ 402054 h 3032924"/>
              <a:gd name="connsiteX11-1003" fmla="*/ 2406065 w 3239999"/>
              <a:gd name="connsiteY11-1004" fmla="*/ 22 h 3032924"/>
              <a:gd name="connsiteX12-1005" fmla="*/ 2853673 w 3239999"/>
              <a:gd name="connsiteY12-1006" fmla="*/ 91100 h 3032924"/>
              <a:gd name="connsiteX13-1007" fmla="*/ 2854770 w 3239999"/>
              <a:gd name="connsiteY13-1008" fmla="*/ 430441 h 3032924"/>
              <a:gd name="connsiteX14-1009" fmla="*/ 3120669 w 3239999"/>
              <a:gd name="connsiteY14-1010" fmla="*/ 428517 h 3032924"/>
              <a:gd name="connsiteX15-1011" fmla="*/ 3120669 w 3239999"/>
              <a:gd name="connsiteY15-1012" fmla="*/ 738345 h 3032924"/>
              <a:gd name="connsiteX16-1013" fmla="*/ 3239999 w 3239999"/>
              <a:gd name="connsiteY16-1014" fmla="*/ 738345 h 3032924"/>
              <a:gd name="connsiteX17-1015" fmla="*/ 3239999 w 3239999"/>
              <a:gd name="connsiteY17-1016" fmla="*/ 3032924 h 3032924"/>
              <a:gd name="connsiteX18-1017" fmla="*/ 0 w 3239999"/>
              <a:gd name="connsiteY18-1018" fmla="*/ 3032924 h 3032924"/>
              <a:gd name="connsiteX19-1019" fmla="*/ 0 w 3239999"/>
              <a:gd name="connsiteY19-1020" fmla="*/ 738345 h 3032924"/>
              <a:gd name="connsiteX20-1021" fmla="*/ 102477 w 3239999"/>
              <a:gd name="connsiteY20-1022" fmla="*/ 738345 h 3032924"/>
              <a:gd name="connsiteX21-1023" fmla="*/ 102477 w 3239999"/>
              <a:gd name="connsiteY21-1024" fmla="*/ 428517 h 3032924"/>
              <a:gd name="connsiteX22-1025" fmla="*/ 385229 w 3239999"/>
              <a:gd name="connsiteY22-1026" fmla="*/ 430441 h 3032924"/>
              <a:gd name="connsiteX23-1027" fmla="*/ 386326 w 3239999"/>
              <a:gd name="connsiteY23-1028" fmla="*/ 91100 h 3032924"/>
              <a:gd name="connsiteX24-1029" fmla="*/ 833935 w 3239999"/>
              <a:gd name="connsiteY24-1030" fmla="*/ 22 h 3032924"/>
              <a:gd name="connsiteX25-1031" fmla="*/ 1576606 w 3239999"/>
              <a:gd name="connsiteY25-1032" fmla="*/ 402054 h 3032924"/>
              <a:gd name="connsiteX26-1033" fmla="*/ 1576606 w 3239999"/>
              <a:gd name="connsiteY26-1034" fmla="*/ 430441 h 3032924"/>
              <a:gd name="connsiteX27-1035" fmla="*/ 1576606 w 3239999"/>
              <a:gd name="connsiteY27-1036" fmla="*/ 526981 h 3032924"/>
              <a:gd name="connsiteX28-1037" fmla="*/ 1576606 w 3239999"/>
              <a:gd name="connsiteY28-1038" fmla="*/ 2765302 h 3032924"/>
              <a:gd name="connsiteX29-1039" fmla="*/ 378630 w 3239999"/>
              <a:gd name="connsiteY29-1040" fmla="*/ 2472117 h 3032924"/>
              <a:gd name="connsiteX30-1041" fmla="*/ 384918 w 3239999"/>
              <a:gd name="connsiteY30-1042" fmla="*/ 526981 h 3032924"/>
              <a:gd name="connsiteX31-1043" fmla="*/ 239143 w 3239999"/>
              <a:gd name="connsiteY31-1044" fmla="*/ 526981 h 3032924"/>
              <a:gd name="connsiteX32-1045" fmla="*/ 239143 w 3239999"/>
              <a:gd name="connsiteY32-1046" fmla="*/ 2776423 h 3032924"/>
              <a:gd name="connsiteX33-1047" fmla="*/ 1576606 w 3239999"/>
              <a:gd name="connsiteY33-1048" fmla="*/ 2776423 h 3032924"/>
              <a:gd name="connsiteX34-1049" fmla="*/ 1668046 w 3239999"/>
              <a:gd name="connsiteY34-1050" fmla="*/ 2869642 h 3032924"/>
              <a:gd name="connsiteX0-1051" fmla="*/ 1576606 w 3239999"/>
              <a:gd name="connsiteY0-1052" fmla="*/ 2778202 h 3032924"/>
              <a:gd name="connsiteX1-1053" fmla="*/ 1663394 w 3239999"/>
              <a:gd name="connsiteY1-1054" fmla="*/ 2778202 h 3032924"/>
              <a:gd name="connsiteX2-1055" fmla="*/ 1663394 w 3239999"/>
              <a:gd name="connsiteY2-1056" fmla="*/ 2776423 h 3032924"/>
              <a:gd name="connsiteX3-1057" fmla="*/ 3000856 w 3239999"/>
              <a:gd name="connsiteY3-1058" fmla="*/ 2776423 h 3032924"/>
              <a:gd name="connsiteX4-1059" fmla="*/ 3000856 w 3239999"/>
              <a:gd name="connsiteY4-1060" fmla="*/ 526981 h 3032924"/>
              <a:gd name="connsiteX5-1061" fmla="*/ 2855082 w 3239999"/>
              <a:gd name="connsiteY5-1062" fmla="*/ 526981 h 3032924"/>
              <a:gd name="connsiteX6-1063" fmla="*/ 2861369 w 3239999"/>
              <a:gd name="connsiteY6-1064" fmla="*/ 2472117 h 3032924"/>
              <a:gd name="connsiteX7-1065" fmla="*/ 1663394 w 3239999"/>
              <a:gd name="connsiteY7-1066" fmla="*/ 2765302 h 3032924"/>
              <a:gd name="connsiteX8-1067" fmla="*/ 1663394 w 3239999"/>
              <a:gd name="connsiteY8-1068" fmla="*/ 526981 h 3032924"/>
              <a:gd name="connsiteX9-1069" fmla="*/ 1663394 w 3239999"/>
              <a:gd name="connsiteY9-1070" fmla="*/ 430441 h 3032924"/>
              <a:gd name="connsiteX10-1071" fmla="*/ 1663394 w 3239999"/>
              <a:gd name="connsiteY10-1072" fmla="*/ 402054 h 3032924"/>
              <a:gd name="connsiteX11-1073" fmla="*/ 2406065 w 3239999"/>
              <a:gd name="connsiteY11-1074" fmla="*/ 22 h 3032924"/>
              <a:gd name="connsiteX12-1075" fmla="*/ 2853673 w 3239999"/>
              <a:gd name="connsiteY12-1076" fmla="*/ 91100 h 3032924"/>
              <a:gd name="connsiteX13-1077" fmla="*/ 2854770 w 3239999"/>
              <a:gd name="connsiteY13-1078" fmla="*/ 430441 h 3032924"/>
              <a:gd name="connsiteX14-1079" fmla="*/ 3120669 w 3239999"/>
              <a:gd name="connsiteY14-1080" fmla="*/ 428517 h 3032924"/>
              <a:gd name="connsiteX15-1081" fmla="*/ 3120669 w 3239999"/>
              <a:gd name="connsiteY15-1082" fmla="*/ 738345 h 3032924"/>
              <a:gd name="connsiteX16-1083" fmla="*/ 3239999 w 3239999"/>
              <a:gd name="connsiteY16-1084" fmla="*/ 738345 h 3032924"/>
              <a:gd name="connsiteX17-1085" fmla="*/ 3239999 w 3239999"/>
              <a:gd name="connsiteY17-1086" fmla="*/ 3032924 h 3032924"/>
              <a:gd name="connsiteX18-1087" fmla="*/ 0 w 3239999"/>
              <a:gd name="connsiteY18-1088" fmla="*/ 3032924 h 3032924"/>
              <a:gd name="connsiteX19-1089" fmla="*/ 0 w 3239999"/>
              <a:gd name="connsiteY19-1090" fmla="*/ 738345 h 3032924"/>
              <a:gd name="connsiteX20-1091" fmla="*/ 102477 w 3239999"/>
              <a:gd name="connsiteY20-1092" fmla="*/ 738345 h 3032924"/>
              <a:gd name="connsiteX21-1093" fmla="*/ 102477 w 3239999"/>
              <a:gd name="connsiteY21-1094" fmla="*/ 428517 h 3032924"/>
              <a:gd name="connsiteX22-1095" fmla="*/ 385229 w 3239999"/>
              <a:gd name="connsiteY22-1096" fmla="*/ 430441 h 3032924"/>
              <a:gd name="connsiteX23-1097" fmla="*/ 386326 w 3239999"/>
              <a:gd name="connsiteY23-1098" fmla="*/ 91100 h 3032924"/>
              <a:gd name="connsiteX24-1099" fmla="*/ 833935 w 3239999"/>
              <a:gd name="connsiteY24-1100" fmla="*/ 22 h 3032924"/>
              <a:gd name="connsiteX25-1101" fmla="*/ 1576606 w 3239999"/>
              <a:gd name="connsiteY25-1102" fmla="*/ 402054 h 3032924"/>
              <a:gd name="connsiteX26-1103" fmla="*/ 1576606 w 3239999"/>
              <a:gd name="connsiteY26-1104" fmla="*/ 430441 h 3032924"/>
              <a:gd name="connsiteX27-1105" fmla="*/ 1576606 w 3239999"/>
              <a:gd name="connsiteY27-1106" fmla="*/ 526981 h 3032924"/>
              <a:gd name="connsiteX28-1107" fmla="*/ 1576606 w 3239999"/>
              <a:gd name="connsiteY28-1108" fmla="*/ 2765302 h 3032924"/>
              <a:gd name="connsiteX29-1109" fmla="*/ 378630 w 3239999"/>
              <a:gd name="connsiteY29-1110" fmla="*/ 2472117 h 3032924"/>
              <a:gd name="connsiteX30-1111" fmla="*/ 384918 w 3239999"/>
              <a:gd name="connsiteY30-1112" fmla="*/ 526981 h 3032924"/>
              <a:gd name="connsiteX31-1113" fmla="*/ 239143 w 3239999"/>
              <a:gd name="connsiteY31-1114" fmla="*/ 526981 h 3032924"/>
              <a:gd name="connsiteX32-1115" fmla="*/ 239143 w 3239999"/>
              <a:gd name="connsiteY32-1116" fmla="*/ 2776423 h 3032924"/>
              <a:gd name="connsiteX33-1117" fmla="*/ 1576606 w 3239999"/>
              <a:gd name="connsiteY33-1118" fmla="*/ 2776423 h 3032924"/>
              <a:gd name="connsiteX0-1119" fmla="*/ 1576606 w 3239999"/>
              <a:gd name="connsiteY0-1120" fmla="*/ 2778202 h 3032924"/>
              <a:gd name="connsiteX1-1121" fmla="*/ 1663394 w 3239999"/>
              <a:gd name="connsiteY1-1122" fmla="*/ 2778202 h 3032924"/>
              <a:gd name="connsiteX2-1123" fmla="*/ 1663394 w 3239999"/>
              <a:gd name="connsiteY2-1124" fmla="*/ 2776423 h 3032924"/>
              <a:gd name="connsiteX3-1125" fmla="*/ 3000856 w 3239999"/>
              <a:gd name="connsiteY3-1126" fmla="*/ 2776423 h 3032924"/>
              <a:gd name="connsiteX4-1127" fmla="*/ 3000856 w 3239999"/>
              <a:gd name="connsiteY4-1128" fmla="*/ 526981 h 3032924"/>
              <a:gd name="connsiteX5-1129" fmla="*/ 2855082 w 3239999"/>
              <a:gd name="connsiteY5-1130" fmla="*/ 526981 h 3032924"/>
              <a:gd name="connsiteX6-1131" fmla="*/ 2861369 w 3239999"/>
              <a:gd name="connsiteY6-1132" fmla="*/ 2472117 h 3032924"/>
              <a:gd name="connsiteX7-1133" fmla="*/ 1663394 w 3239999"/>
              <a:gd name="connsiteY7-1134" fmla="*/ 2765302 h 3032924"/>
              <a:gd name="connsiteX8-1135" fmla="*/ 1663394 w 3239999"/>
              <a:gd name="connsiteY8-1136" fmla="*/ 526981 h 3032924"/>
              <a:gd name="connsiteX9-1137" fmla="*/ 1663394 w 3239999"/>
              <a:gd name="connsiteY9-1138" fmla="*/ 430441 h 3032924"/>
              <a:gd name="connsiteX10-1139" fmla="*/ 1663394 w 3239999"/>
              <a:gd name="connsiteY10-1140" fmla="*/ 402054 h 3032924"/>
              <a:gd name="connsiteX11-1141" fmla="*/ 2406065 w 3239999"/>
              <a:gd name="connsiteY11-1142" fmla="*/ 22 h 3032924"/>
              <a:gd name="connsiteX12-1143" fmla="*/ 2853673 w 3239999"/>
              <a:gd name="connsiteY12-1144" fmla="*/ 91100 h 3032924"/>
              <a:gd name="connsiteX13-1145" fmla="*/ 2854770 w 3239999"/>
              <a:gd name="connsiteY13-1146" fmla="*/ 430441 h 3032924"/>
              <a:gd name="connsiteX14-1147" fmla="*/ 3120669 w 3239999"/>
              <a:gd name="connsiteY14-1148" fmla="*/ 428517 h 3032924"/>
              <a:gd name="connsiteX15-1149" fmla="*/ 3120669 w 3239999"/>
              <a:gd name="connsiteY15-1150" fmla="*/ 738345 h 3032924"/>
              <a:gd name="connsiteX16-1151" fmla="*/ 3239999 w 3239999"/>
              <a:gd name="connsiteY16-1152" fmla="*/ 738345 h 3032924"/>
              <a:gd name="connsiteX17-1153" fmla="*/ 3239999 w 3239999"/>
              <a:gd name="connsiteY17-1154" fmla="*/ 3032924 h 3032924"/>
              <a:gd name="connsiteX18-1155" fmla="*/ 0 w 3239999"/>
              <a:gd name="connsiteY18-1156" fmla="*/ 3032924 h 3032924"/>
              <a:gd name="connsiteX19-1157" fmla="*/ 0 w 3239999"/>
              <a:gd name="connsiteY19-1158" fmla="*/ 738345 h 3032924"/>
              <a:gd name="connsiteX20-1159" fmla="*/ 102477 w 3239999"/>
              <a:gd name="connsiteY20-1160" fmla="*/ 738345 h 3032924"/>
              <a:gd name="connsiteX21-1161" fmla="*/ 102477 w 3239999"/>
              <a:gd name="connsiteY21-1162" fmla="*/ 428517 h 3032924"/>
              <a:gd name="connsiteX22-1163" fmla="*/ 385229 w 3239999"/>
              <a:gd name="connsiteY22-1164" fmla="*/ 430441 h 3032924"/>
              <a:gd name="connsiteX23-1165" fmla="*/ 386326 w 3239999"/>
              <a:gd name="connsiteY23-1166" fmla="*/ 91100 h 3032924"/>
              <a:gd name="connsiteX24-1167" fmla="*/ 833935 w 3239999"/>
              <a:gd name="connsiteY24-1168" fmla="*/ 22 h 3032924"/>
              <a:gd name="connsiteX25-1169" fmla="*/ 1576606 w 3239999"/>
              <a:gd name="connsiteY25-1170" fmla="*/ 402054 h 3032924"/>
              <a:gd name="connsiteX26-1171" fmla="*/ 1576606 w 3239999"/>
              <a:gd name="connsiteY26-1172" fmla="*/ 430441 h 3032924"/>
              <a:gd name="connsiteX27-1173" fmla="*/ 1576606 w 3239999"/>
              <a:gd name="connsiteY27-1174" fmla="*/ 526981 h 3032924"/>
              <a:gd name="connsiteX28-1175" fmla="*/ 1576606 w 3239999"/>
              <a:gd name="connsiteY28-1176" fmla="*/ 2765302 h 3032924"/>
              <a:gd name="connsiteX29-1177" fmla="*/ 378630 w 3239999"/>
              <a:gd name="connsiteY29-1178" fmla="*/ 2472117 h 3032924"/>
              <a:gd name="connsiteX30-1179" fmla="*/ 384918 w 3239999"/>
              <a:gd name="connsiteY30-1180" fmla="*/ 526981 h 3032924"/>
              <a:gd name="connsiteX31-1181" fmla="*/ 239143 w 3239999"/>
              <a:gd name="connsiteY31-1182" fmla="*/ 526981 h 3032924"/>
              <a:gd name="connsiteX32-1183" fmla="*/ 239143 w 3239999"/>
              <a:gd name="connsiteY32-1184" fmla="*/ 2776423 h 3032924"/>
              <a:gd name="connsiteX33-1185" fmla="*/ 1576606 w 3239999"/>
              <a:gd name="connsiteY33-1186" fmla="*/ 2776423 h 3032924"/>
              <a:gd name="connsiteX0-1187" fmla="*/ 1576606 w 3239999"/>
              <a:gd name="connsiteY0-1188" fmla="*/ 2778202 h 3032924"/>
              <a:gd name="connsiteX1-1189" fmla="*/ 1663394 w 3239999"/>
              <a:gd name="connsiteY1-1190" fmla="*/ 2778202 h 3032924"/>
              <a:gd name="connsiteX2-1191" fmla="*/ 1663394 w 3239999"/>
              <a:gd name="connsiteY2-1192" fmla="*/ 2776423 h 3032924"/>
              <a:gd name="connsiteX3-1193" fmla="*/ 3000856 w 3239999"/>
              <a:gd name="connsiteY3-1194" fmla="*/ 2776423 h 3032924"/>
              <a:gd name="connsiteX4-1195" fmla="*/ 3000856 w 3239999"/>
              <a:gd name="connsiteY4-1196" fmla="*/ 526981 h 3032924"/>
              <a:gd name="connsiteX5-1197" fmla="*/ 2855082 w 3239999"/>
              <a:gd name="connsiteY5-1198" fmla="*/ 526981 h 3032924"/>
              <a:gd name="connsiteX6-1199" fmla="*/ 2861369 w 3239999"/>
              <a:gd name="connsiteY6-1200" fmla="*/ 2472117 h 3032924"/>
              <a:gd name="connsiteX7-1201" fmla="*/ 1663394 w 3239999"/>
              <a:gd name="connsiteY7-1202" fmla="*/ 2765302 h 3032924"/>
              <a:gd name="connsiteX8-1203" fmla="*/ 1663394 w 3239999"/>
              <a:gd name="connsiteY8-1204" fmla="*/ 526981 h 3032924"/>
              <a:gd name="connsiteX9-1205" fmla="*/ 1663394 w 3239999"/>
              <a:gd name="connsiteY9-1206" fmla="*/ 430441 h 3032924"/>
              <a:gd name="connsiteX10-1207" fmla="*/ 1663394 w 3239999"/>
              <a:gd name="connsiteY10-1208" fmla="*/ 402054 h 3032924"/>
              <a:gd name="connsiteX11-1209" fmla="*/ 2406065 w 3239999"/>
              <a:gd name="connsiteY11-1210" fmla="*/ 22 h 3032924"/>
              <a:gd name="connsiteX12-1211" fmla="*/ 2853673 w 3239999"/>
              <a:gd name="connsiteY12-1212" fmla="*/ 91100 h 3032924"/>
              <a:gd name="connsiteX13-1213" fmla="*/ 2854770 w 3239999"/>
              <a:gd name="connsiteY13-1214" fmla="*/ 430441 h 3032924"/>
              <a:gd name="connsiteX14-1215" fmla="*/ 3120669 w 3239999"/>
              <a:gd name="connsiteY14-1216" fmla="*/ 428517 h 3032924"/>
              <a:gd name="connsiteX15-1217" fmla="*/ 3120669 w 3239999"/>
              <a:gd name="connsiteY15-1218" fmla="*/ 738345 h 3032924"/>
              <a:gd name="connsiteX16-1219" fmla="*/ 3239999 w 3239999"/>
              <a:gd name="connsiteY16-1220" fmla="*/ 738345 h 3032924"/>
              <a:gd name="connsiteX17-1221" fmla="*/ 3239999 w 3239999"/>
              <a:gd name="connsiteY17-1222" fmla="*/ 3032924 h 3032924"/>
              <a:gd name="connsiteX18-1223" fmla="*/ 0 w 3239999"/>
              <a:gd name="connsiteY18-1224" fmla="*/ 3032924 h 3032924"/>
              <a:gd name="connsiteX19-1225" fmla="*/ 0 w 3239999"/>
              <a:gd name="connsiteY19-1226" fmla="*/ 738345 h 3032924"/>
              <a:gd name="connsiteX20-1227" fmla="*/ 102477 w 3239999"/>
              <a:gd name="connsiteY20-1228" fmla="*/ 738345 h 3032924"/>
              <a:gd name="connsiteX21-1229" fmla="*/ 102477 w 3239999"/>
              <a:gd name="connsiteY21-1230" fmla="*/ 428517 h 3032924"/>
              <a:gd name="connsiteX22-1231" fmla="*/ 385229 w 3239999"/>
              <a:gd name="connsiteY22-1232" fmla="*/ 430441 h 3032924"/>
              <a:gd name="connsiteX23-1233" fmla="*/ 386326 w 3239999"/>
              <a:gd name="connsiteY23-1234" fmla="*/ 91100 h 3032924"/>
              <a:gd name="connsiteX24-1235" fmla="*/ 833935 w 3239999"/>
              <a:gd name="connsiteY24-1236" fmla="*/ 22 h 3032924"/>
              <a:gd name="connsiteX25-1237" fmla="*/ 1576606 w 3239999"/>
              <a:gd name="connsiteY25-1238" fmla="*/ 402054 h 3032924"/>
              <a:gd name="connsiteX26-1239" fmla="*/ 1576606 w 3239999"/>
              <a:gd name="connsiteY26-1240" fmla="*/ 430441 h 3032924"/>
              <a:gd name="connsiteX27-1241" fmla="*/ 1576606 w 3239999"/>
              <a:gd name="connsiteY27-1242" fmla="*/ 526981 h 3032924"/>
              <a:gd name="connsiteX28-1243" fmla="*/ 1576606 w 3239999"/>
              <a:gd name="connsiteY28-1244" fmla="*/ 2765302 h 3032924"/>
              <a:gd name="connsiteX29-1245" fmla="*/ 378630 w 3239999"/>
              <a:gd name="connsiteY29-1246" fmla="*/ 2472117 h 3032924"/>
              <a:gd name="connsiteX30-1247" fmla="*/ 384918 w 3239999"/>
              <a:gd name="connsiteY30-1248" fmla="*/ 526981 h 3032924"/>
              <a:gd name="connsiteX31-1249" fmla="*/ 239143 w 3239999"/>
              <a:gd name="connsiteY31-1250" fmla="*/ 526981 h 3032924"/>
              <a:gd name="connsiteX32-1251" fmla="*/ 239143 w 3239999"/>
              <a:gd name="connsiteY32-1252" fmla="*/ 2776423 h 3032924"/>
              <a:gd name="connsiteX33-1253" fmla="*/ 1576606 w 3239999"/>
              <a:gd name="connsiteY33-1254" fmla="*/ 2776423 h 3032924"/>
              <a:gd name="connsiteX0-1255" fmla="*/ 1576606 w 3239999"/>
              <a:gd name="connsiteY0-1256" fmla="*/ 2778202 h 3032924"/>
              <a:gd name="connsiteX1-1257" fmla="*/ 1663394 w 3239999"/>
              <a:gd name="connsiteY1-1258" fmla="*/ 2778202 h 3032924"/>
              <a:gd name="connsiteX2-1259" fmla="*/ 1663394 w 3239999"/>
              <a:gd name="connsiteY2-1260" fmla="*/ 2776423 h 3032924"/>
              <a:gd name="connsiteX3-1261" fmla="*/ 3000856 w 3239999"/>
              <a:gd name="connsiteY3-1262" fmla="*/ 2776423 h 3032924"/>
              <a:gd name="connsiteX4-1263" fmla="*/ 3000856 w 3239999"/>
              <a:gd name="connsiteY4-1264" fmla="*/ 526981 h 3032924"/>
              <a:gd name="connsiteX5-1265" fmla="*/ 2855082 w 3239999"/>
              <a:gd name="connsiteY5-1266" fmla="*/ 526981 h 3032924"/>
              <a:gd name="connsiteX6-1267" fmla="*/ 2861369 w 3239999"/>
              <a:gd name="connsiteY6-1268" fmla="*/ 2472117 h 3032924"/>
              <a:gd name="connsiteX7-1269" fmla="*/ 1663394 w 3239999"/>
              <a:gd name="connsiteY7-1270" fmla="*/ 2765302 h 3032924"/>
              <a:gd name="connsiteX8-1271" fmla="*/ 1663394 w 3239999"/>
              <a:gd name="connsiteY8-1272" fmla="*/ 526981 h 3032924"/>
              <a:gd name="connsiteX9-1273" fmla="*/ 1663394 w 3239999"/>
              <a:gd name="connsiteY9-1274" fmla="*/ 430441 h 3032924"/>
              <a:gd name="connsiteX10-1275" fmla="*/ 1663394 w 3239999"/>
              <a:gd name="connsiteY10-1276" fmla="*/ 402054 h 3032924"/>
              <a:gd name="connsiteX11-1277" fmla="*/ 2406065 w 3239999"/>
              <a:gd name="connsiteY11-1278" fmla="*/ 22 h 3032924"/>
              <a:gd name="connsiteX12-1279" fmla="*/ 2853673 w 3239999"/>
              <a:gd name="connsiteY12-1280" fmla="*/ 91100 h 3032924"/>
              <a:gd name="connsiteX13-1281" fmla="*/ 2854770 w 3239999"/>
              <a:gd name="connsiteY13-1282" fmla="*/ 430441 h 3032924"/>
              <a:gd name="connsiteX14-1283" fmla="*/ 3120669 w 3239999"/>
              <a:gd name="connsiteY14-1284" fmla="*/ 428517 h 3032924"/>
              <a:gd name="connsiteX15-1285" fmla="*/ 3120669 w 3239999"/>
              <a:gd name="connsiteY15-1286" fmla="*/ 738345 h 3032924"/>
              <a:gd name="connsiteX16-1287" fmla="*/ 3239999 w 3239999"/>
              <a:gd name="connsiteY16-1288" fmla="*/ 738345 h 3032924"/>
              <a:gd name="connsiteX17-1289" fmla="*/ 3239999 w 3239999"/>
              <a:gd name="connsiteY17-1290" fmla="*/ 3032924 h 3032924"/>
              <a:gd name="connsiteX18-1291" fmla="*/ 0 w 3239999"/>
              <a:gd name="connsiteY18-1292" fmla="*/ 3032924 h 3032924"/>
              <a:gd name="connsiteX19-1293" fmla="*/ 0 w 3239999"/>
              <a:gd name="connsiteY19-1294" fmla="*/ 738345 h 3032924"/>
              <a:gd name="connsiteX20-1295" fmla="*/ 102477 w 3239999"/>
              <a:gd name="connsiteY20-1296" fmla="*/ 738345 h 3032924"/>
              <a:gd name="connsiteX21-1297" fmla="*/ 102477 w 3239999"/>
              <a:gd name="connsiteY21-1298" fmla="*/ 428517 h 3032924"/>
              <a:gd name="connsiteX22-1299" fmla="*/ 385229 w 3239999"/>
              <a:gd name="connsiteY22-1300" fmla="*/ 430441 h 3032924"/>
              <a:gd name="connsiteX23-1301" fmla="*/ 386326 w 3239999"/>
              <a:gd name="connsiteY23-1302" fmla="*/ 91100 h 3032924"/>
              <a:gd name="connsiteX24-1303" fmla="*/ 833935 w 3239999"/>
              <a:gd name="connsiteY24-1304" fmla="*/ 22 h 3032924"/>
              <a:gd name="connsiteX25-1305" fmla="*/ 1576606 w 3239999"/>
              <a:gd name="connsiteY25-1306" fmla="*/ 402054 h 3032924"/>
              <a:gd name="connsiteX26-1307" fmla="*/ 1576606 w 3239999"/>
              <a:gd name="connsiteY26-1308" fmla="*/ 430441 h 3032924"/>
              <a:gd name="connsiteX27-1309" fmla="*/ 1576606 w 3239999"/>
              <a:gd name="connsiteY27-1310" fmla="*/ 526981 h 3032924"/>
              <a:gd name="connsiteX28-1311" fmla="*/ 1576606 w 3239999"/>
              <a:gd name="connsiteY28-1312" fmla="*/ 2765302 h 3032924"/>
              <a:gd name="connsiteX29-1313" fmla="*/ 378630 w 3239999"/>
              <a:gd name="connsiteY29-1314" fmla="*/ 2472117 h 3032924"/>
              <a:gd name="connsiteX30-1315" fmla="*/ 384918 w 3239999"/>
              <a:gd name="connsiteY30-1316" fmla="*/ 526981 h 3032924"/>
              <a:gd name="connsiteX31-1317" fmla="*/ 239143 w 3239999"/>
              <a:gd name="connsiteY31-1318" fmla="*/ 526981 h 3032924"/>
              <a:gd name="connsiteX32-1319" fmla="*/ 239143 w 3239999"/>
              <a:gd name="connsiteY32-1320" fmla="*/ 2776423 h 3032924"/>
              <a:gd name="connsiteX33-1321" fmla="*/ 1576606 w 3239999"/>
              <a:gd name="connsiteY33-1322" fmla="*/ 2776423 h 3032924"/>
              <a:gd name="connsiteX0-1323" fmla="*/ 1576606 w 3239999"/>
              <a:gd name="connsiteY0-1324" fmla="*/ 2778202 h 3032924"/>
              <a:gd name="connsiteX1-1325" fmla="*/ 1663394 w 3239999"/>
              <a:gd name="connsiteY1-1326" fmla="*/ 2778202 h 3032924"/>
              <a:gd name="connsiteX2-1327" fmla="*/ 1663394 w 3239999"/>
              <a:gd name="connsiteY2-1328" fmla="*/ 2776423 h 3032924"/>
              <a:gd name="connsiteX3-1329" fmla="*/ 3000856 w 3239999"/>
              <a:gd name="connsiteY3-1330" fmla="*/ 2776423 h 3032924"/>
              <a:gd name="connsiteX4-1331" fmla="*/ 3000856 w 3239999"/>
              <a:gd name="connsiteY4-1332" fmla="*/ 526981 h 3032924"/>
              <a:gd name="connsiteX5-1333" fmla="*/ 2855082 w 3239999"/>
              <a:gd name="connsiteY5-1334" fmla="*/ 526981 h 3032924"/>
              <a:gd name="connsiteX6-1335" fmla="*/ 2861369 w 3239999"/>
              <a:gd name="connsiteY6-1336" fmla="*/ 2472117 h 3032924"/>
              <a:gd name="connsiteX7-1337" fmla="*/ 1663394 w 3239999"/>
              <a:gd name="connsiteY7-1338" fmla="*/ 2765302 h 3032924"/>
              <a:gd name="connsiteX8-1339" fmla="*/ 1663394 w 3239999"/>
              <a:gd name="connsiteY8-1340" fmla="*/ 526981 h 3032924"/>
              <a:gd name="connsiteX9-1341" fmla="*/ 1663394 w 3239999"/>
              <a:gd name="connsiteY9-1342" fmla="*/ 430441 h 3032924"/>
              <a:gd name="connsiteX10-1343" fmla="*/ 1663394 w 3239999"/>
              <a:gd name="connsiteY10-1344" fmla="*/ 402054 h 3032924"/>
              <a:gd name="connsiteX11-1345" fmla="*/ 2406065 w 3239999"/>
              <a:gd name="connsiteY11-1346" fmla="*/ 22 h 3032924"/>
              <a:gd name="connsiteX12-1347" fmla="*/ 2853673 w 3239999"/>
              <a:gd name="connsiteY12-1348" fmla="*/ 91100 h 3032924"/>
              <a:gd name="connsiteX13-1349" fmla="*/ 2854770 w 3239999"/>
              <a:gd name="connsiteY13-1350" fmla="*/ 430441 h 3032924"/>
              <a:gd name="connsiteX14-1351" fmla="*/ 3120669 w 3239999"/>
              <a:gd name="connsiteY14-1352" fmla="*/ 428517 h 3032924"/>
              <a:gd name="connsiteX15-1353" fmla="*/ 3120669 w 3239999"/>
              <a:gd name="connsiteY15-1354" fmla="*/ 738345 h 3032924"/>
              <a:gd name="connsiteX16-1355" fmla="*/ 3239999 w 3239999"/>
              <a:gd name="connsiteY16-1356" fmla="*/ 738345 h 3032924"/>
              <a:gd name="connsiteX17-1357" fmla="*/ 3239999 w 3239999"/>
              <a:gd name="connsiteY17-1358" fmla="*/ 3032924 h 3032924"/>
              <a:gd name="connsiteX18-1359" fmla="*/ 0 w 3239999"/>
              <a:gd name="connsiteY18-1360" fmla="*/ 3032924 h 3032924"/>
              <a:gd name="connsiteX19-1361" fmla="*/ 0 w 3239999"/>
              <a:gd name="connsiteY19-1362" fmla="*/ 738345 h 3032924"/>
              <a:gd name="connsiteX20-1363" fmla="*/ 102477 w 3239999"/>
              <a:gd name="connsiteY20-1364" fmla="*/ 738345 h 3032924"/>
              <a:gd name="connsiteX21-1365" fmla="*/ 102477 w 3239999"/>
              <a:gd name="connsiteY21-1366" fmla="*/ 428517 h 3032924"/>
              <a:gd name="connsiteX22-1367" fmla="*/ 385229 w 3239999"/>
              <a:gd name="connsiteY22-1368" fmla="*/ 430441 h 3032924"/>
              <a:gd name="connsiteX23-1369" fmla="*/ 386326 w 3239999"/>
              <a:gd name="connsiteY23-1370" fmla="*/ 91100 h 3032924"/>
              <a:gd name="connsiteX24-1371" fmla="*/ 833935 w 3239999"/>
              <a:gd name="connsiteY24-1372" fmla="*/ 22 h 3032924"/>
              <a:gd name="connsiteX25-1373" fmla="*/ 1576606 w 3239999"/>
              <a:gd name="connsiteY25-1374" fmla="*/ 402054 h 3032924"/>
              <a:gd name="connsiteX26-1375" fmla="*/ 1576606 w 3239999"/>
              <a:gd name="connsiteY26-1376" fmla="*/ 430441 h 3032924"/>
              <a:gd name="connsiteX27-1377" fmla="*/ 1576606 w 3239999"/>
              <a:gd name="connsiteY27-1378" fmla="*/ 526981 h 3032924"/>
              <a:gd name="connsiteX28-1379" fmla="*/ 1576606 w 3239999"/>
              <a:gd name="connsiteY28-1380" fmla="*/ 2765302 h 3032924"/>
              <a:gd name="connsiteX29-1381" fmla="*/ 378630 w 3239999"/>
              <a:gd name="connsiteY29-1382" fmla="*/ 2472117 h 3032924"/>
              <a:gd name="connsiteX30-1383" fmla="*/ 384918 w 3239999"/>
              <a:gd name="connsiteY30-1384" fmla="*/ 526981 h 3032924"/>
              <a:gd name="connsiteX31-1385" fmla="*/ 239143 w 3239999"/>
              <a:gd name="connsiteY31-1386" fmla="*/ 526981 h 3032924"/>
              <a:gd name="connsiteX32-1387" fmla="*/ 229618 w 3239999"/>
              <a:gd name="connsiteY32-1388" fmla="*/ 2690698 h 3032924"/>
              <a:gd name="connsiteX33-1389" fmla="*/ 1576606 w 3239999"/>
              <a:gd name="connsiteY33-1390" fmla="*/ 2776423 h 3032924"/>
              <a:gd name="connsiteX0-1391" fmla="*/ 1576606 w 3239999"/>
              <a:gd name="connsiteY0-1392" fmla="*/ 2778202 h 3032924"/>
              <a:gd name="connsiteX1-1393" fmla="*/ 1663394 w 3239999"/>
              <a:gd name="connsiteY1-1394" fmla="*/ 2778202 h 3032924"/>
              <a:gd name="connsiteX2-1395" fmla="*/ 1663394 w 3239999"/>
              <a:gd name="connsiteY2-1396" fmla="*/ 2776423 h 3032924"/>
              <a:gd name="connsiteX3-1397" fmla="*/ 2991331 w 3239999"/>
              <a:gd name="connsiteY3-1398" fmla="*/ 2709748 h 3032924"/>
              <a:gd name="connsiteX4-1399" fmla="*/ 3000856 w 3239999"/>
              <a:gd name="connsiteY4-1400" fmla="*/ 526981 h 3032924"/>
              <a:gd name="connsiteX5-1401" fmla="*/ 2855082 w 3239999"/>
              <a:gd name="connsiteY5-1402" fmla="*/ 526981 h 3032924"/>
              <a:gd name="connsiteX6-1403" fmla="*/ 2861369 w 3239999"/>
              <a:gd name="connsiteY6-1404" fmla="*/ 2472117 h 3032924"/>
              <a:gd name="connsiteX7-1405" fmla="*/ 1663394 w 3239999"/>
              <a:gd name="connsiteY7-1406" fmla="*/ 2765302 h 3032924"/>
              <a:gd name="connsiteX8-1407" fmla="*/ 1663394 w 3239999"/>
              <a:gd name="connsiteY8-1408" fmla="*/ 526981 h 3032924"/>
              <a:gd name="connsiteX9-1409" fmla="*/ 1663394 w 3239999"/>
              <a:gd name="connsiteY9-1410" fmla="*/ 430441 h 3032924"/>
              <a:gd name="connsiteX10-1411" fmla="*/ 1663394 w 3239999"/>
              <a:gd name="connsiteY10-1412" fmla="*/ 402054 h 3032924"/>
              <a:gd name="connsiteX11-1413" fmla="*/ 2406065 w 3239999"/>
              <a:gd name="connsiteY11-1414" fmla="*/ 22 h 3032924"/>
              <a:gd name="connsiteX12-1415" fmla="*/ 2853673 w 3239999"/>
              <a:gd name="connsiteY12-1416" fmla="*/ 91100 h 3032924"/>
              <a:gd name="connsiteX13-1417" fmla="*/ 2854770 w 3239999"/>
              <a:gd name="connsiteY13-1418" fmla="*/ 430441 h 3032924"/>
              <a:gd name="connsiteX14-1419" fmla="*/ 3120669 w 3239999"/>
              <a:gd name="connsiteY14-1420" fmla="*/ 428517 h 3032924"/>
              <a:gd name="connsiteX15-1421" fmla="*/ 3120669 w 3239999"/>
              <a:gd name="connsiteY15-1422" fmla="*/ 738345 h 3032924"/>
              <a:gd name="connsiteX16-1423" fmla="*/ 3239999 w 3239999"/>
              <a:gd name="connsiteY16-1424" fmla="*/ 738345 h 3032924"/>
              <a:gd name="connsiteX17-1425" fmla="*/ 3239999 w 3239999"/>
              <a:gd name="connsiteY17-1426" fmla="*/ 3032924 h 3032924"/>
              <a:gd name="connsiteX18-1427" fmla="*/ 0 w 3239999"/>
              <a:gd name="connsiteY18-1428" fmla="*/ 3032924 h 3032924"/>
              <a:gd name="connsiteX19-1429" fmla="*/ 0 w 3239999"/>
              <a:gd name="connsiteY19-1430" fmla="*/ 738345 h 3032924"/>
              <a:gd name="connsiteX20-1431" fmla="*/ 102477 w 3239999"/>
              <a:gd name="connsiteY20-1432" fmla="*/ 738345 h 3032924"/>
              <a:gd name="connsiteX21-1433" fmla="*/ 102477 w 3239999"/>
              <a:gd name="connsiteY21-1434" fmla="*/ 428517 h 3032924"/>
              <a:gd name="connsiteX22-1435" fmla="*/ 385229 w 3239999"/>
              <a:gd name="connsiteY22-1436" fmla="*/ 430441 h 3032924"/>
              <a:gd name="connsiteX23-1437" fmla="*/ 386326 w 3239999"/>
              <a:gd name="connsiteY23-1438" fmla="*/ 91100 h 3032924"/>
              <a:gd name="connsiteX24-1439" fmla="*/ 833935 w 3239999"/>
              <a:gd name="connsiteY24-1440" fmla="*/ 22 h 3032924"/>
              <a:gd name="connsiteX25-1441" fmla="*/ 1576606 w 3239999"/>
              <a:gd name="connsiteY25-1442" fmla="*/ 402054 h 3032924"/>
              <a:gd name="connsiteX26-1443" fmla="*/ 1576606 w 3239999"/>
              <a:gd name="connsiteY26-1444" fmla="*/ 430441 h 3032924"/>
              <a:gd name="connsiteX27-1445" fmla="*/ 1576606 w 3239999"/>
              <a:gd name="connsiteY27-1446" fmla="*/ 526981 h 3032924"/>
              <a:gd name="connsiteX28-1447" fmla="*/ 1576606 w 3239999"/>
              <a:gd name="connsiteY28-1448" fmla="*/ 2765302 h 3032924"/>
              <a:gd name="connsiteX29-1449" fmla="*/ 378630 w 3239999"/>
              <a:gd name="connsiteY29-1450" fmla="*/ 2472117 h 3032924"/>
              <a:gd name="connsiteX30-1451" fmla="*/ 384918 w 3239999"/>
              <a:gd name="connsiteY30-1452" fmla="*/ 526981 h 3032924"/>
              <a:gd name="connsiteX31-1453" fmla="*/ 239143 w 3239999"/>
              <a:gd name="connsiteY31-1454" fmla="*/ 526981 h 3032924"/>
              <a:gd name="connsiteX32-1455" fmla="*/ 229618 w 3239999"/>
              <a:gd name="connsiteY32-1456" fmla="*/ 2690698 h 3032924"/>
              <a:gd name="connsiteX33-1457" fmla="*/ 1576606 w 3239999"/>
              <a:gd name="connsiteY33-1458" fmla="*/ 2776423 h 303292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37" y="connsiteY18-38"/>
              </a:cxn>
              <a:cxn ang="0">
                <a:pos x="connsiteX19-39" y="connsiteY19-40"/>
              </a:cxn>
              <a:cxn ang="0">
                <a:pos x="connsiteX20-41" y="connsiteY20-42"/>
              </a:cxn>
              <a:cxn ang="0">
                <a:pos x="connsiteX21-43" y="connsiteY21-44"/>
              </a:cxn>
              <a:cxn ang="0">
                <a:pos x="connsiteX22-45" y="connsiteY22-46"/>
              </a:cxn>
              <a:cxn ang="0">
                <a:pos x="connsiteX23-47" y="connsiteY23-48"/>
              </a:cxn>
              <a:cxn ang="0">
                <a:pos x="connsiteX24-49" y="connsiteY24-50"/>
              </a:cxn>
              <a:cxn ang="0">
                <a:pos x="connsiteX25-51" y="connsiteY25-52"/>
              </a:cxn>
              <a:cxn ang="0">
                <a:pos x="connsiteX26-53" y="connsiteY26-54"/>
              </a:cxn>
              <a:cxn ang="0">
                <a:pos x="connsiteX27-55" y="connsiteY27-56"/>
              </a:cxn>
              <a:cxn ang="0">
                <a:pos x="connsiteX28-57" y="connsiteY28-58"/>
              </a:cxn>
              <a:cxn ang="0">
                <a:pos x="connsiteX29-59" y="connsiteY29-60"/>
              </a:cxn>
              <a:cxn ang="0">
                <a:pos x="connsiteX30-61" y="connsiteY30-62"/>
              </a:cxn>
              <a:cxn ang="0">
                <a:pos x="connsiteX31-63" y="connsiteY31-64"/>
              </a:cxn>
              <a:cxn ang="0">
                <a:pos x="connsiteX32-65" y="connsiteY32-66"/>
              </a:cxn>
              <a:cxn ang="0">
                <a:pos x="connsiteX33-67" y="connsiteY33-68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TextBox 26"/>
          <p:cNvSpPr txBox="1"/>
          <p:nvPr/>
        </p:nvSpPr>
        <p:spPr>
          <a:xfrm>
            <a:off x="1172969" y="765424"/>
            <a:ext cx="6730159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b="1" dirty="0">
                <a:cs typeface="Arial" panose="020B0604020202020204" pitchFamily="34" charset="0"/>
              </a:rPr>
              <a:t>AWESOME</a:t>
            </a:r>
          </a:p>
          <a:p>
            <a:r>
              <a:rPr lang="en-GB" altLang="ko-KR" sz="5400" b="1" dirty="0">
                <a:cs typeface="Arial" panose="020B0604020202020204" pitchFamily="34" charset="0"/>
              </a:rPr>
              <a:t>PRESENTATION</a:t>
            </a:r>
            <a:endParaRPr lang="ko-KR" altLang="en-US" sz="5400" b="1" dirty="0">
              <a:cs typeface="Arial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240514" y="497283"/>
            <a:ext cx="3100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/>
              <a:t>Modern Portfolio Designed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roup 146"/>
          <p:cNvGrpSpPr/>
          <p:nvPr/>
        </p:nvGrpSpPr>
        <p:grpSpPr>
          <a:xfrm>
            <a:off x="0" y="3143276"/>
            <a:ext cx="12193012" cy="2967436"/>
            <a:chOff x="0" y="3866606"/>
            <a:chExt cx="12193012" cy="2967436"/>
          </a:xfrm>
        </p:grpSpPr>
        <p:sp>
          <p:nvSpPr>
            <p:cNvPr id="148" name="Oval 147"/>
            <p:cNvSpPr/>
            <p:nvPr userDrawn="1"/>
          </p:nvSpPr>
          <p:spPr>
            <a:xfrm>
              <a:off x="700415" y="5374160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49" name="Oval 148"/>
            <p:cNvSpPr/>
            <p:nvPr userDrawn="1"/>
          </p:nvSpPr>
          <p:spPr>
            <a:xfrm>
              <a:off x="8733" y="5374160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0" name="Oval 149"/>
            <p:cNvSpPr/>
            <p:nvPr userDrawn="1"/>
          </p:nvSpPr>
          <p:spPr>
            <a:xfrm>
              <a:off x="593041" y="4989357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1" name="Oval 150"/>
            <p:cNvSpPr/>
            <p:nvPr userDrawn="1"/>
          </p:nvSpPr>
          <p:spPr>
            <a:xfrm>
              <a:off x="432027" y="6005520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2" name="Oval 151"/>
            <p:cNvSpPr/>
            <p:nvPr userDrawn="1"/>
          </p:nvSpPr>
          <p:spPr>
            <a:xfrm>
              <a:off x="1362504" y="5687764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3" name="Oval 152"/>
            <p:cNvSpPr/>
            <p:nvPr userDrawn="1"/>
          </p:nvSpPr>
          <p:spPr>
            <a:xfrm>
              <a:off x="1207317" y="528430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4" name="Oval 153"/>
            <p:cNvSpPr/>
            <p:nvPr userDrawn="1"/>
          </p:nvSpPr>
          <p:spPr>
            <a:xfrm>
              <a:off x="1159881" y="496238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5" name="Oval 154"/>
            <p:cNvSpPr/>
            <p:nvPr userDrawn="1"/>
          </p:nvSpPr>
          <p:spPr>
            <a:xfrm>
              <a:off x="0" y="5046213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6" name="Oval 155"/>
            <p:cNvSpPr/>
            <p:nvPr userDrawn="1"/>
          </p:nvSpPr>
          <p:spPr>
            <a:xfrm>
              <a:off x="324800" y="5089964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7" name="Oval 156"/>
            <p:cNvSpPr/>
            <p:nvPr userDrawn="1"/>
          </p:nvSpPr>
          <p:spPr>
            <a:xfrm>
              <a:off x="962600" y="4241168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8" name="Oval 157"/>
            <p:cNvSpPr/>
            <p:nvPr userDrawn="1"/>
          </p:nvSpPr>
          <p:spPr>
            <a:xfrm>
              <a:off x="340613" y="4569165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59" name="Oval 158"/>
            <p:cNvSpPr/>
            <p:nvPr userDrawn="1"/>
          </p:nvSpPr>
          <p:spPr>
            <a:xfrm>
              <a:off x="557785" y="402655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0" name="Oval 159"/>
            <p:cNvSpPr/>
            <p:nvPr userDrawn="1"/>
          </p:nvSpPr>
          <p:spPr>
            <a:xfrm>
              <a:off x="2317703" y="5674484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61" name="Oval 160"/>
            <p:cNvSpPr/>
            <p:nvPr userDrawn="1"/>
          </p:nvSpPr>
          <p:spPr>
            <a:xfrm>
              <a:off x="1482004" y="5558827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2" name="Oval 161"/>
            <p:cNvSpPr/>
            <p:nvPr userDrawn="1"/>
          </p:nvSpPr>
          <p:spPr>
            <a:xfrm>
              <a:off x="1860673" y="4969625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3" name="Oval 162"/>
            <p:cNvSpPr/>
            <p:nvPr userDrawn="1"/>
          </p:nvSpPr>
          <p:spPr>
            <a:xfrm>
              <a:off x="2060484" y="5845576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4" name="Oval 163"/>
            <p:cNvSpPr/>
            <p:nvPr userDrawn="1"/>
          </p:nvSpPr>
          <p:spPr>
            <a:xfrm>
              <a:off x="2376308" y="5263421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5" name="Oval 164"/>
            <p:cNvSpPr/>
            <p:nvPr userDrawn="1"/>
          </p:nvSpPr>
          <p:spPr>
            <a:xfrm>
              <a:off x="2835775" y="5124363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6" name="Oval 165"/>
            <p:cNvSpPr/>
            <p:nvPr userDrawn="1"/>
          </p:nvSpPr>
          <p:spPr>
            <a:xfrm>
              <a:off x="2788339" y="4802436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7" name="Oval 166"/>
            <p:cNvSpPr/>
            <p:nvPr userDrawn="1"/>
          </p:nvSpPr>
          <p:spPr>
            <a:xfrm>
              <a:off x="1628457" y="4886269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8" name="Oval 167"/>
            <p:cNvSpPr/>
            <p:nvPr userDrawn="1"/>
          </p:nvSpPr>
          <p:spPr>
            <a:xfrm>
              <a:off x="2117572" y="4403151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69" name="Oval 168"/>
            <p:cNvSpPr/>
            <p:nvPr userDrawn="1"/>
          </p:nvSpPr>
          <p:spPr>
            <a:xfrm>
              <a:off x="2591057" y="4081224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0" name="Oval 169"/>
            <p:cNvSpPr/>
            <p:nvPr userDrawn="1"/>
          </p:nvSpPr>
          <p:spPr>
            <a:xfrm>
              <a:off x="2382607" y="4662696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1" name="Oval 170"/>
            <p:cNvSpPr/>
            <p:nvPr userDrawn="1"/>
          </p:nvSpPr>
          <p:spPr>
            <a:xfrm>
              <a:off x="2186243" y="3866606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2" name="Oval 171"/>
            <p:cNvSpPr/>
            <p:nvPr userDrawn="1"/>
          </p:nvSpPr>
          <p:spPr>
            <a:xfrm>
              <a:off x="4062601" y="5725421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73" name="Oval 172"/>
            <p:cNvSpPr/>
            <p:nvPr userDrawn="1"/>
          </p:nvSpPr>
          <p:spPr>
            <a:xfrm>
              <a:off x="3031955" y="5338960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4" name="Oval 173"/>
            <p:cNvSpPr/>
            <p:nvPr userDrawn="1"/>
          </p:nvSpPr>
          <p:spPr>
            <a:xfrm>
              <a:off x="3794584" y="5464714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5" name="Oval 174"/>
            <p:cNvSpPr/>
            <p:nvPr userDrawn="1"/>
          </p:nvSpPr>
          <p:spPr>
            <a:xfrm>
              <a:off x="3766347" y="6190188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6" name="Oval 175"/>
            <p:cNvSpPr/>
            <p:nvPr userDrawn="1"/>
          </p:nvSpPr>
          <p:spPr>
            <a:xfrm>
              <a:off x="4404293" y="5986627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7" name="Oval 176"/>
            <p:cNvSpPr/>
            <p:nvPr userDrawn="1"/>
          </p:nvSpPr>
          <p:spPr>
            <a:xfrm>
              <a:off x="4541637" y="5468975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8" name="Oval 177"/>
            <p:cNvSpPr/>
            <p:nvPr userDrawn="1"/>
          </p:nvSpPr>
          <p:spPr>
            <a:xfrm>
              <a:off x="4494201" y="5147048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79" name="Oval 178"/>
            <p:cNvSpPr/>
            <p:nvPr userDrawn="1"/>
          </p:nvSpPr>
          <p:spPr>
            <a:xfrm>
              <a:off x="3392780" y="5023397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0" name="Oval 179"/>
            <p:cNvSpPr/>
            <p:nvPr userDrawn="1"/>
          </p:nvSpPr>
          <p:spPr>
            <a:xfrm>
              <a:off x="3823435" y="4747763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1" name="Oval 180"/>
            <p:cNvSpPr/>
            <p:nvPr userDrawn="1"/>
          </p:nvSpPr>
          <p:spPr>
            <a:xfrm>
              <a:off x="4296920" y="4425836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2" name="Oval 181"/>
            <p:cNvSpPr/>
            <p:nvPr userDrawn="1"/>
          </p:nvSpPr>
          <p:spPr>
            <a:xfrm>
              <a:off x="4088469" y="5007308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3" name="Oval 182"/>
            <p:cNvSpPr/>
            <p:nvPr userDrawn="1"/>
          </p:nvSpPr>
          <p:spPr>
            <a:xfrm>
              <a:off x="3892105" y="4211218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4" name="Oval 183"/>
            <p:cNvSpPr/>
            <p:nvPr userDrawn="1"/>
          </p:nvSpPr>
          <p:spPr>
            <a:xfrm>
              <a:off x="4548531" y="5201370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5" name="Oval 184"/>
            <p:cNvSpPr/>
            <p:nvPr userDrawn="1"/>
          </p:nvSpPr>
          <p:spPr>
            <a:xfrm>
              <a:off x="5062767" y="4961589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6" name="Oval 185"/>
            <p:cNvSpPr/>
            <p:nvPr userDrawn="1"/>
          </p:nvSpPr>
          <p:spPr>
            <a:xfrm>
              <a:off x="5103999" y="5962284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7" name="Oval 186"/>
            <p:cNvSpPr/>
            <p:nvPr userDrawn="1"/>
          </p:nvSpPr>
          <p:spPr>
            <a:xfrm>
              <a:off x="5546627" y="5641148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8" name="Oval 187"/>
            <p:cNvSpPr/>
            <p:nvPr userDrawn="1"/>
          </p:nvSpPr>
          <p:spPr>
            <a:xfrm>
              <a:off x="5879289" y="5241071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89" name="Oval 188"/>
            <p:cNvSpPr/>
            <p:nvPr userDrawn="1"/>
          </p:nvSpPr>
          <p:spPr>
            <a:xfrm>
              <a:off x="5831853" y="4919144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0" name="Oval 189"/>
            <p:cNvSpPr/>
            <p:nvPr userDrawn="1"/>
          </p:nvSpPr>
          <p:spPr>
            <a:xfrm>
              <a:off x="4671972" y="5002977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1" name="Oval 190"/>
            <p:cNvSpPr/>
            <p:nvPr userDrawn="1"/>
          </p:nvSpPr>
          <p:spPr>
            <a:xfrm>
              <a:off x="5161087" y="4519858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2" name="Oval 191"/>
            <p:cNvSpPr/>
            <p:nvPr userDrawn="1"/>
          </p:nvSpPr>
          <p:spPr>
            <a:xfrm>
              <a:off x="5634572" y="4197931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3" name="Oval 192"/>
            <p:cNvSpPr/>
            <p:nvPr userDrawn="1"/>
          </p:nvSpPr>
          <p:spPr>
            <a:xfrm>
              <a:off x="5426121" y="4779403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4" name="Oval 193"/>
            <p:cNvSpPr/>
            <p:nvPr userDrawn="1"/>
          </p:nvSpPr>
          <p:spPr>
            <a:xfrm>
              <a:off x="5229757" y="3983314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5" name="Oval 194"/>
            <p:cNvSpPr/>
            <p:nvPr userDrawn="1"/>
          </p:nvSpPr>
          <p:spPr>
            <a:xfrm>
              <a:off x="6144136" y="5477453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96" name="Oval 195"/>
            <p:cNvSpPr/>
            <p:nvPr userDrawn="1"/>
          </p:nvSpPr>
          <p:spPr>
            <a:xfrm>
              <a:off x="6613891" y="5147048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7" name="Oval 196"/>
            <p:cNvSpPr/>
            <p:nvPr userDrawn="1"/>
          </p:nvSpPr>
          <p:spPr>
            <a:xfrm>
              <a:off x="5866268" y="5975528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8" name="Oval 197"/>
            <p:cNvSpPr/>
            <p:nvPr userDrawn="1"/>
          </p:nvSpPr>
          <p:spPr>
            <a:xfrm>
              <a:off x="7293069" y="5944183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199" name="Oval 198"/>
            <p:cNvSpPr/>
            <p:nvPr userDrawn="1"/>
          </p:nvSpPr>
          <p:spPr>
            <a:xfrm>
              <a:off x="7430413" y="5426530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00" name="Oval 199"/>
            <p:cNvSpPr/>
            <p:nvPr userDrawn="1"/>
          </p:nvSpPr>
          <p:spPr>
            <a:xfrm>
              <a:off x="7382977" y="5104603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01" name="Oval 200"/>
            <p:cNvSpPr/>
            <p:nvPr userDrawn="1"/>
          </p:nvSpPr>
          <p:spPr>
            <a:xfrm>
              <a:off x="6223096" y="5188436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02" name="Oval 201"/>
            <p:cNvSpPr/>
            <p:nvPr userDrawn="1"/>
          </p:nvSpPr>
          <p:spPr>
            <a:xfrm>
              <a:off x="6712211" y="4705318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03" name="Oval 202"/>
            <p:cNvSpPr/>
            <p:nvPr userDrawn="1"/>
          </p:nvSpPr>
          <p:spPr>
            <a:xfrm>
              <a:off x="7185696" y="4383391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04" name="Oval 203"/>
            <p:cNvSpPr/>
            <p:nvPr userDrawn="1"/>
          </p:nvSpPr>
          <p:spPr>
            <a:xfrm>
              <a:off x="6977245" y="4964863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05" name="Oval 204"/>
            <p:cNvSpPr/>
            <p:nvPr userDrawn="1"/>
          </p:nvSpPr>
          <p:spPr>
            <a:xfrm>
              <a:off x="6780881" y="4168773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06" name="Oval 205"/>
            <p:cNvSpPr/>
            <p:nvPr userDrawn="1"/>
          </p:nvSpPr>
          <p:spPr>
            <a:xfrm>
              <a:off x="7907288" y="5670931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07" name="Oval 206"/>
            <p:cNvSpPr/>
            <p:nvPr userDrawn="1"/>
          </p:nvSpPr>
          <p:spPr>
            <a:xfrm>
              <a:off x="7043387" y="5597946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08" name="Oval 207"/>
            <p:cNvSpPr/>
            <p:nvPr userDrawn="1"/>
          </p:nvSpPr>
          <p:spPr>
            <a:xfrm>
              <a:off x="7890328" y="5390748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09" name="Oval 208"/>
            <p:cNvSpPr/>
            <p:nvPr userDrawn="1"/>
          </p:nvSpPr>
          <p:spPr>
            <a:xfrm>
              <a:off x="8632865" y="5608043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10" name="Oval 209"/>
            <p:cNvSpPr/>
            <p:nvPr userDrawn="1"/>
          </p:nvSpPr>
          <p:spPr>
            <a:xfrm>
              <a:off x="8844193" y="6129642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11" name="Oval 210"/>
            <p:cNvSpPr/>
            <p:nvPr userDrawn="1"/>
          </p:nvSpPr>
          <p:spPr>
            <a:xfrm>
              <a:off x="9139768" y="5427322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12" name="Oval 211"/>
            <p:cNvSpPr/>
            <p:nvPr userDrawn="1"/>
          </p:nvSpPr>
          <p:spPr>
            <a:xfrm>
              <a:off x="8934101" y="5290063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13" name="Oval 212"/>
            <p:cNvSpPr/>
            <p:nvPr userDrawn="1"/>
          </p:nvSpPr>
          <p:spPr>
            <a:xfrm>
              <a:off x="7774220" y="5373896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14" name="Oval 213"/>
            <p:cNvSpPr/>
            <p:nvPr userDrawn="1"/>
          </p:nvSpPr>
          <p:spPr>
            <a:xfrm>
              <a:off x="8263335" y="489077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15" name="Oval 214"/>
            <p:cNvSpPr/>
            <p:nvPr userDrawn="1"/>
          </p:nvSpPr>
          <p:spPr>
            <a:xfrm>
              <a:off x="8736820" y="456885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16" name="Oval 215"/>
            <p:cNvSpPr/>
            <p:nvPr userDrawn="1"/>
          </p:nvSpPr>
          <p:spPr>
            <a:xfrm>
              <a:off x="8528369" y="5150322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17" name="Oval 216"/>
            <p:cNvSpPr/>
            <p:nvPr userDrawn="1"/>
          </p:nvSpPr>
          <p:spPr>
            <a:xfrm>
              <a:off x="8332005" y="4354232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18" name="Oval 217"/>
            <p:cNvSpPr/>
            <p:nvPr userDrawn="1"/>
          </p:nvSpPr>
          <p:spPr>
            <a:xfrm>
              <a:off x="9840980" y="5460687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19" name="Oval 218"/>
            <p:cNvSpPr/>
            <p:nvPr userDrawn="1"/>
          </p:nvSpPr>
          <p:spPr>
            <a:xfrm>
              <a:off x="9364047" y="5413278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0" name="Oval 219"/>
            <p:cNvSpPr/>
            <p:nvPr userDrawn="1"/>
          </p:nvSpPr>
          <p:spPr>
            <a:xfrm>
              <a:off x="9746108" y="5043944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1" name="Oval 220"/>
            <p:cNvSpPr/>
            <p:nvPr userDrawn="1"/>
          </p:nvSpPr>
          <p:spPr>
            <a:xfrm>
              <a:off x="6738732" y="5957059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2" name="Oval 221"/>
            <p:cNvSpPr/>
            <p:nvPr userDrawn="1"/>
          </p:nvSpPr>
          <p:spPr>
            <a:xfrm>
              <a:off x="10425287" y="5841079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3" name="Oval 222"/>
            <p:cNvSpPr/>
            <p:nvPr userDrawn="1"/>
          </p:nvSpPr>
          <p:spPr>
            <a:xfrm>
              <a:off x="10562631" y="5323426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4" name="Oval 223"/>
            <p:cNvSpPr/>
            <p:nvPr userDrawn="1"/>
          </p:nvSpPr>
          <p:spPr>
            <a:xfrm>
              <a:off x="10515195" y="5001499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5" name="Oval 224"/>
            <p:cNvSpPr/>
            <p:nvPr userDrawn="1"/>
          </p:nvSpPr>
          <p:spPr>
            <a:xfrm>
              <a:off x="9355313" y="5085332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6" name="Oval 225"/>
            <p:cNvSpPr/>
            <p:nvPr userDrawn="1"/>
          </p:nvSpPr>
          <p:spPr>
            <a:xfrm>
              <a:off x="9844428" y="4602214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7" name="Oval 226"/>
            <p:cNvSpPr/>
            <p:nvPr userDrawn="1"/>
          </p:nvSpPr>
          <p:spPr>
            <a:xfrm>
              <a:off x="10317913" y="4280287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8" name="Oval 227"/>
            <p:cNvSpPr/>
            <p:nvPr userDrawn="1"/>
          </p:nvSpPr>
          <p:spPr>
            <a:xfrm>
              <a:off x="10109463" y="4861759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29" name="Oval 228"/>
            <p:cNvSpPr/>
            <p:nvPr userDrawn="1"/>
          </p:nvSpPr>
          <p:spPr>
            <a:xfrm>
              <a:off x="9913099" y="4065669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30" name="Oval 229"/>
            <p:cNvSpPr/>
            <p:nvPr userDrawn="1"/>
          </p:nvSpPr>
          <p:spPr>
            <a:xfrm>
              <a:off x="11334019" y="5687764"/>
              <a:ext cx="858993" cy="8584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8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31" name="Oval 230"/>
            <p:cNvSpPr/>
            <p:nvPr userDrawn="1"/>
          </p:nvSpPr>
          <p:spPr>
            <a:xfrm>
              <a:off x="10591056" y="5346919"/>
              <a:ext cx="953867" cy="953288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32" name="Oval 231"/>
            <p:cNvSpPr/>
            <p:nvPr userDrawn="1"/>
          </p:nvSpPr>
          <p:spPr>
            <a:xfrm>
              <a:off x="10973117" y="4977584"/>
              <a:ext cx="739117" cy="73866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33" name="Oval 232"/>
            <p:cNvSpPr/>
            <p:nvPr userDrawn="1"/>
          </p:nvSpPr>
          <p:spPr>
            <a:xfrm>
              <a:off x="11014349" y="5978279"/>
              <a:ext cx="644245" cy="643854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34" name="Oval 233"/>
            <p:cNvSpPr/>
            <p:nvPr userDrawn="1"/>
          </p:nvSpPr>
          <p:spPr>
            <a:xfrm>
              <a:off x="11566035" y="5453506"/>
              <a:ext cx="549373" cy="54904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35" name="Oval 234"/>
            <p:cNvSpPr/>
            <p:nvPr userDrawn="1"/>
          </p:nvSpPr>
          <p:spPr>
            <a:xfrm>
              <a:off x="11789640" y="525706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36" name="Oval 235"/>
            <p:cNvSpPr/>
            <p:nvPr userDrawn="1"/>
          </p:nvSpPr>
          <p:spPr>
            <a:xfrm>
              <a:off x="11742204" y="4935140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37" name="Oval 236"/>
            <p:cNvSpPr/>
            <p:nvPr userDrawn="1"/>
          </p:nvSpPr>
          <p:spPr>
            <a:xfrm>
              <a:off x="10582323" y="5018973"/>
              <a:ext cx="232216" cy="232075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38" name="Oval 237"/>
            <p:cNvSpPr/>
            <p:nvPr userDrawn="1"/>
          </p:nvSpPr>
          <p:spPr>
            <a:xfrm>
              <a:off x="11071437" y="4535854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39" name="Oval 238"/>
            <p:cNvSpPr/>
            <p:nvPr userDrawn="1"/>
          </p:nvSpPr>
          <p:spPr>
            <a:xfrm>
              <a:off x="11544923" y="4213927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40" name="Oval 239"/>
            <p:cNvSpPr/>
            <p:nvPr userDrawn="1"/>
          </p:nvSpPr>
          <p:spPr>
            <a:xfrm>
              <a:off x="11336472" y="4795399"/>
              <a:ext cx="364593" cy="364372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4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41" name="Oval 240"/>
            <p:cNvSpPr/>
            <p:nvPr userDrawn="1"/>
          </p:nvSpPr>
          <p:spPr>
            <a:xfrm>
              <a:off x="11140108" y="3999309"/>
              <a:ext cx="137343" cy="137259"/>
            </a:xfrm>
            <a:prstGeom prst="ellipse">
              <a:avLst/>
            </a:prstGeom>
            <a:solidFill>
              <a:schemeClr val="accent2">
                <a:lumMod val="20000"/>
                <a:lumOff val="80000"/>
                <a:alpha val="3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  <p:sp>
          <p:nvSpPr>
            <p:cNvPr id="242" name="Oval 241"/>
            <p:cNvSpPr/>
            <p:nvPr userDrawn="1"/>
          </p:nvSpPr>
          <p:spPr>
            <a:xfrm>
              <a:off x="2320772" y="4606227"/>
              <a:ext cx="274687" cy="27452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ko-KR" altLang="en-US" sz="1800" dirty="0"/>
            </a:p>
          </p:txBody>
        </p:sp>
      </p:grpSp>
      <p:sp>
        <p:nvSpPr>
          <p:cNvPr id="243" name="Rectangle 242"/>
          <p:cNvSpPr/>
          <p:nvPr/>
        </p:nvSpPr>
        <p:spPr>
          <a:xfrm>
            <a:off x="0" y="5733727"/>
            <a:ext cx="12192000" cy="400945"/>
          </a:xfrm>
          <a:prstGeom prst="rect">
            <a:avLst/>
          </a:prstGeom>
          <a:solidFill>
            <a:srgbClr val="5768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rgbClr val="F5B317"/>
              </a:solidFill>
            </a:endParaRPr>
          </a:p>
        </p:txBody>
      </p:sp>
      <p:sp>
        <p:nvSpPr>
          <p:cNvPr id="244" name="Text Placeholder 1"/>
          <p:cNvSpPr txBox="1"/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INFOGRAPHIC STYLE</a:t>
            </a:r>
          </a:p>
        </p:txBody>
      </p:sp>
      <p:grpSp>
        <p:nvGrpSpPr>
          <p:cNvPr id="245" name="Group 244"/>
          <p:cNvGrpSpPr/>
          <p:nvPr/>
        </p:nvGrpSpPr>
        <p:grpSpPr>
          <a:xfrm>
            <a:off x="3174294" y="2680359"/>
            <a:ext cx="1584176" cy="3061053"/>
            <a:chOff x="903020" y="3403687"/>
            <a:chExt cx="1584176" cy="3061053"/>
          </a:xfrm>
        </p:grpSpPr>
        <p:sp>
          <p:nvSpPr>
            <p:cNvPr id="246" name="Trapezoid 245"/>
            <p:cNvSpPr/>
            <p:nvPr/>
          </p:nvSpPr>
          <p:spPr>
            <a:xfrm>
              <a:off x="1605955" y="5636740"/>
              <a:ext cx="178306" cy="828000"/>
            </a:xfrm>
            <a:prstGeom prst="trapezoid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47" name="Group 246"/>
            <p:cNvGrpSpPr/>
            <p:nvPr/>
          </p:nvGrpSpPr>
          <p:grpSpPr>
            <a:xfrm>
              <a:off x="903020" y="3403687"/>
              <a:ext cx="1584176" cy="2282988"/>
              <a:chOff x="967240" y="3289369"/>
              <a:chExt cx="1100200" cy="1585520"/>
            </a:xfrm>
          </p:grpSpPr>
          <p:sp>
            <p:nvSpPr>
              <p:cNvPr id="248" name="Freeform 3"/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49" name="Freeform 18"/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250" name="그룹 5"/>
          <p:cNvGrpSpPr/>
          <p:nvPr/>
        </p:nvGrpSpPr>
        <p:grpSpPr>
          <a:xfrm>
            <a:off x="5301473" y="2680358"/>
            <a:ext cx="1584176" cy="3061053"/>
            <a:chOff x="5717691" y="3403687"/>
            <a:chExt cx="1584176" cy="3061053"/>
          </a:xfrm>
        </p:grpSpPr>
        <p:sp>
          <p:nvSpPr>
            <p:cNvPr id="251" name="Trapezoid 250"/>
            <p:cNvSpPr/>
            <p:nvPr/>
          </p:nvSpPr>
          <p:spPr>
            <a:xfrm>
              <a:off x="6420626" y="5636740"/>
              <a:ext cx="178306" cy="828000"/>
            </a:xfrm>
            <a:prstGeom prst="trapezoi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52" name="Group 251"/>
            <p:cNvGrpSpPr/>
            <p:nvPr/>
          </p:nvGrpSpPr>
          <p:grpSpPr>
            <a:xfrm>
              <a:off x="5717691" y="3403687"/>
              <a:ext cx="1584176" cy="2282988"/>
              <a:chOff x="967240" y="3289369"/>
              <a:chExt cx="1100200" cy="1585520"/>
            </a:xfrm>
          </p:grpSpPr>
          <p:sp>
            <p:nvSpPr>
              <p:cNvPr id="253" name="Freeform 21"/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254" name="Freeform 22"/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255" name="그룹 6"/>
          <p:cNvGrpSpPr/>
          <p:nvPr/>
        </p:nvGrpSpPr>
        <p:grpSpPr>
          <a:xfrm>
            <a:off x="7428652" y="2680358"/>
            <a:ext cx="1584176" cy="3061053"/>
            <a:chOff x="7636762" y="3403687"/>
            <a:chExt cx="1584176" cy="3061053"/>
          </a:xfrm>
        </p:grpSpPr>
        <p:sp>
          <p:nvSpPr>
            <p:cNvPr id="256" name="Trapezoid 255"/>
            <p:cNvSpPr/>
            <p:nvPr/>
          </p:nvSpPr>
          <p:spPr>
            <a:xfrm>
              <a:off x="8339697" y="5636740"/>
              <a:ext cx="178306" cy="828000"/>
            </a:xfrm>
            <a:prstGeom prst="trapezoi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57" name="Group 256"/>
            <p:cNvGrpSpPr/>
            <p:nvPr/>
          </p:nvGrpSpPr>
          <p:grpSpPr>
            <a:xfrm>
              <a:off x="7636762" y="3403687"/>
              <a:ext cx="1584176" cy="2282988"/>
              <a:chOff x="967240" y="3289369"/>
              <a:chExt cx="1100200" cy="1585520"/>
            </a:xfrm>
          </p:grpSpPr>
          <p:sp>
            <p:nvSpPr>
              <p:cNvPr id="258" name="Freeform 24"/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59" name="Freeform 25"/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</p:grpSp>
      </p:grpSp>
      <p:grpSp>
        <p:nvGrpSpPr>
          <p:cNvPr id="260" name="그룹 7"/>
          <p:cNvGrpSpPr/>
          <p:nvPr/>
        </p:nvGrpSpPr>
        <p:grpSpPr>
          <a:xfrm>
            <a:off x="9555832" y="2680358"/>
            <a:ext cx="1584176" cy="3061053"/>
            <a:chOff x="9555832" y="3403687"/>
            <a:chExt cx="1584176" cy="3061053"/>
          </a:xfrm>
        </p:grpSpPr>
        <p:sp>
          <p:nvSpPr>
            <p:cNvPr id="261" name="Trapezoid 260"/>
            <p:cNvSpPr/>
            <p:nvPr/>
          </p:nvSpPr>
          <p:spPr>
            <a:xfrm>
              <a:off x="10258767" y="5636740"/>
              <a:ext cx="178306" cy="828000"/>
            </a:xfrm>
            <a:prstGeom prst="trapezoid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62" name="Group 261"/>
            <p:cNvGrpSpPr/>
            <p:nvPr/>
          </p:nvGrpSpPr>
          <p:grpSpPr>
            <a:xfrm>
              <a:off x="9555832" y="3403687"/>
              <a:ext cx="1584176" cy="2282988"/>
              <a:chOff x="967240" y="3289369"/>
              <a:chExt cx="1100200" cy="1585520"/>
            </a:xfrm>
          </p:grpSpPr>
          <p:sp>
            <p:nvSpPr>
              <p:cNvPr id="263" name="Freeform 27"/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64" name="Freeform 28"/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265" name="Group 264"/>
          <p:cNvGrpSpPr/>
          <p:nvPr/>
        </p:nvGrpSpPr>
        <p:grpSpPr>
          <a:xfrm>
            <a:off x="2961548" y="975876"/>
            <a:ext cx="1997216" cy="1477328"/>
            <a:chOff x="3017859" y="4283314"/>
            <a:chExt cx="1890849" cy="1477328"/>
          </a:xfrm>
        </p:grpSpPr>
        <p:sp>
          <p:nvSpPr>
            <p:cNvPr id="266" name="TextBox 265"/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67" name="TextBox 266"/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68" name="Group 267"/>
          <p:cNvGrpSpPr/>
          <p:nvPr/>
        </p:nvGrpSpPr>
        <p:grpSpPr>
          <a:xfrm>
            <a:off x="5083457" y="975876"/>
            <a:ext cx="1997216" cy="1477328"/>
            <a:chOff x="3017859" y="4283314"/>
            <a:chExt cx="1890849" cy="1477328"/>
          </a:xfrm>
        </p:grpSpPr>
        <p:sp>
          <p:nvSpPr>
            <p:cNvPr id="269" name="TextBox 268"/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70" name="TextBox 269"/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71" name="Group 270"/>
          <p:cNvGrpSpPr/>
          <p:nvPr/>
        </p:nvGrpSpPr>
        <p:grpSpPr>
          <a:xfrm>
            <a:off x="7205366" y="975876"/>
            <a:ext cx="1997216" cy="1477328"/>
            <a:chOff x="3017859" y="4283314"/>
            <a:chExt cx="1890849" cy="1477328"/>
          </a:xfrm>
        </p:grpSpPr>
        <p:sp>
          <p:nvSpPr>
            <p:cNvPr id="272" name="TextBox 271"/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73" name="TextBox 272"/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74" name="Group 273"/>
          <p:cNvGrpSpPr/>
          <p:nvPr/>
        </p:nvGrpSpPr>
        <p:grpSpPr>
          <a:xfrm>
            <a:off x="9327276" y="975876"/>
            <a:ext cx="1997216" cy="1477328"/>
            <a:chOff x="3017859" y="4283314"/>
            <a:chExt cx="1890849" cy="1477328"/>
          </a:xfrm>
        </p:grpSpPr>
        <p:sp>
          <p:nvSpPr>
            <p:cNvPr id="275" name="TextBox 274"/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76" name="TextBox 275"/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77" name="Group 4"/>
          <p:cNvGrpSpPr/>
          <p:nvPr/>
        </p:nvGrpSpPr>
        <p:grpSpPr>
          <a:xfrm>
            <a:off x="1047115" y="2680359"/>
            <a:ext cx="1584176" cy="3061053"/>
            <a:chOff x="903020" y="3403687"/>
            <a:chExt cx="1584176" cy="3061053"/>
          </a:xfrm>
        </p:grpSpPr>
        <p:sp>
          <p:nvSpPr>
            <p:cNvPr id="278" name="Trapezoid 19"/>
            <p:cNvSpPr/>
            <p:nvPr/>
          </p:nvSpPr>
          <p:spPr>
            <a:xfrm>
              <a:off x="1605955" y="5636740"/>
              <a:ext cx="178306" cy="828000"/>
            </a:xfrm>
            <a:prstGeom prst="trapezoid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279" name="Group 16"/>
            <p:cNvGrpSpPr/>
            <p:nvPr/>
          </p:nvGrpSpPr>
          <p:grpSpPr>
            <a:xfrm>
              <a:off x="903020" y="3403687"/>
              <a:ext cx="1584176" cy="2282988"/>
              <a:chOff x="967240" y="3289369"/>
              <a:chExt cx="1100200" cy="1585520"/>
            </a:xfrm>
          </p:grpSpPr>
          <p:sp>
            <p:nvSpPr>
              <p:cNvPr id="280" name="Freeform 3"/>
              <p:cNvSpPr/>
              <p:nvPr/>
            </p:nvSpPr>
            <p:spPr>
              <a:xfrm>
                <a:off x="967240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281" name="Freeform 18"/>
              <p:cNvSpPr/>
              <p:nvPr/>
            </p:nvSpPr>
            <p:spPr>
              <a:xfrm flipH="1">
                <a:off x="1514959" y="3289369"/>
                <a:ext cx="552481" cy="1585520"/>
              </a:xfrm>
              <a:custGeom>
                <a:avLst/>
                <a:gdLst/>
                <a:ahLst/>
                <a:cxnLst/>
                <a:rect l="l" t="t" r="r" b="b"/>
                <a:pathLst>
                  <a:path w="552481" h="1585520">
                    <a:moveTo>
                      <a:pt x="550099" y="0"/>
                    </a:moveTo>
                    <a:lnTo>
                      <a:pt x="550454" y="236086"/>
                    </a:lnTo>
                    <a:lnTo>
                      <a:pt x="488816" y="193543"/>
                    </a:lnTo>
                    <a:lnTo>
                      <a:pt x="550466" y="244157"/>
                    </a:lnTo>
                    <a:lnTo>
                      <a:pt x="550735" y="423083"/>
                    </a:lnTo>
                    <a:lnTo>
                      <a:pt x="440807" y="347209"/>
                    </a:lnTo>
                    <a:lnTo>
                      <a:pt x="550756" y="437477"/>
                    </a:lnTo>
                    <a:lnTo>
                      <a:pt x="551026" y="616991"/>
                    </a:lnTo>
                    <a:lnTo>
                      <a:pt x="372197" y="491984"/>
                    </a:lnTo>
                    <a:lnTo>
                      <a:pt x="551056" y="637056"/>
                    </a:lnTo>
                    <a:lnTo>
                      <a:pt x="551331" y="819782"/>
                    </a:lnTo>
                    <a:lnTo>
                      <a:pt x="270832" y="619203"/>
                    </a:lnTo>
                    <a:lnTo>
                      <a:pt x="551364" y="841805"/>
                    </a:lnTo>
                    <a:lnTo>
                      <a:pt x="551613" y="1007603"/>
                    </a:lnTo>
                    <a:lnTo>
                      <a:pt x="184579" y="741931"/>
                    </a:lnTo>
                    <a:lnTo>
                      <a:pt x="551646" y="1029766"/>
                    </a:lnTo>
                    <a:lnTo>
                      <a:pt x="551910" y="1205103"/>
                    </a:lnTo>
                    <a:lnTo>
                      <a:pt x="119129" y="889458"/>
                    </a:lnTo>
                    <a:lnTo>
                      <a:pt x="551942" y="1226335"/>
                    </a:lnTo>
                    <a:lnTo>
                      <a:pt x="552201" y="1398749"/>
                    </a:lnTo>
                    <a:lnTo>
                      <a:pt x="184579" y="1132651"/>
                    </a:lnTo>
                    <a:lnTo>
                      <a:pt x="552234" y="1420947"/>
                    </a:lnTo>
                    <a:lnTo>
                      <a:pt x="552481" y="1585328"/>
                    </a:lnTo>
                    <a:cubicBezTo>
                      <a:pt x="331520" y="1590267"/>
                      <a:pt x="189138" y="1499959"/>
                      <a:pt x="103908" y="1357263"/>
                    </a:cubicBezTo>
                    <a:cubicBezTo>
                      <a:pt x="-144138" y="933499"/>
                      <a:pt x="70524" y="593019"/>
                      <a:pt x="550099" y="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282" name="Group 33"/>
          <p:cNvGrpSpPr/>
          <p:nvPr/>
        </p:nvGrpSpPr>
        <p:grpSpPr>
          <a:xfrm>
            <a:off x="839639" y="975876"/>
            <a:ext cx="1997216" cy="1477328"/>
            <a:chOff x="3017859" y="4283314"/>
            <a:chExt cx="1890849" cy="1477328"/>
          </a:xfrm>
        </p:grpSpPr>
        <p:sp>
          <p:nvSpPr>
            <p:cNvPr id="283" name="TextBox 282"/>
            <p:cNvSpPr txBox="1"/>
            <p:nvPr/>
          </p:nvSpPr>
          <p:spPr>
            <a:xfrm>
              <a:off x="3021856" y="4560313"/>
              <a:ext cx="1886852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 . Easy to change colors, photos and Text.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84" name="TextBox 283"/>
            <p:cNvSpPr txBox="1"/>
            <p:nvPr/>
          </p:nvSpPr>
          <p:spPr>
            <a:xfrm>
              <a:off x="3017859" y="4283314"/>
              <a:ext cx="18708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285" name="Rectangle 30"/>
          <p:cNvSpPr/>
          <p:nvPr/>
        </p:nvSpPr>
        <p:spPr>
          <a:xfrm>
            <a:off x="1651620" y="3882962"/>
            <a:ext cx="405780" cy="404594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6" name="Freeform 18"/>
          <p:cNvSpPr/>
          <p:nvPr/>
        </p:nvSpPr>
        <p:spPr>
          <a:xfrm>
            <a:off x="10077955" y="3864612"/>
            <a:ext cx="546787" cy="44129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7" name="Oval 7"/>
          <p:cNvSpPr/>
          <p:nvPr/>
        </p:nvSpPr>
        <p:spPr>
          <a:xfrm>
            <a:off x="8000949" y="3854184"/>
            <a:ext cx="462153" cy="462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8" name="Rectangle 16"/>
          <p:cNvSpPr/>
          <p:nvPr/>
        </p:nvSpPr>
        <p:spPr>
          <a:xfrm>
            <a:off x="3718169" y="3919587"/>
            <a:ext cx="504164" cy="331344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9" name="Round Same Side Corner Rectangle 36"/>
          <p:cNvSpPr>
            <a:spLocks noChangeAspect="1"/>
          </p:cNvSpPr>
          <p:nvPr/>
        </p:nvSpPr>
        <p:spPr>
          <a:xfrm>
            <a:off x="5841105" y="3885009"/>
            <a:ext cx="506571" cy="400503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/>
          <p:cNvSpPr/>
          <p:nvPr/>
        </p:nvSpPr>
        <p:spPr>
          <a:xfrm>
            <a:off x="5874020" y="2432169"/>
            <a:ext cx="2017267" cy="2017267"/>
          </a:xfrm>
          <a:custGeom>
            <a:avLst/>
            <a:gdLst>
              <a:gd name="connsiteX0" fmla="*/ 1008633 w 2017267"/>
              <a:gd name="connsiteY0" fmla="*/ 0 h 2017267"/>
              <a:gd name="connsiteX1" fmla="*/ 1091617 w 2017267"/>
              <a:gd name="connsiteY1" fmla="*/ 34373 h 2017267"/>
              <a:gd name="connsiteX2" fmla="*/ 1982894 w 2017267"/>
              <a:gd name="connsiteY2" fmla="*/ 925651 h 2017267"/>
              <a:gd name="connsiteX3" fmla="*/ 1982894 w 2017267"/>
              <a:gd name="connsiteY3" fmla="*/ 1091617 h 2017267"/>
              <a:gd name="connsiteX4" fmla="*/ 1091617 w 2017267"/>
              <a:gd name="connsiteY4" fmla="*/ 1982894 h 2017267"/>
              <a:gd name="connsiteX5" fmla="*/ 925651 w 2017267"/>
              <a:gd name="connsiteY5" fmla="*/ 1982894 h 2017267"/>
              <a:gd name="connsiteX6" fmla="*/ 34373 w 2017267"/>
              <a:gd name="connsiteY6" fmla="*/ 1091616 h 2017267"/>
              <a:gd name="connsiteX7" fmla="*/ 34373 w 2017267"/>
              <a:gd name="connsiteY7" fmla="*/ 925650 h 2017267"/>
              <a:gd name="connsiteX8" fmla="*/ 925650 w 2017267"/>
              <a:gd name="connsiteY8" fmla="*/ 34373 h 2017267"/>
              <a:gd name="connsiteX9" fmla="*/ 1008633 w 2017267"/>
              <a:gd name="connsiteY9" fmla="*/ 0 h 2017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17267" h="2017267">
                <a:moveTo>
                  <a:pt x="1008633" y="0"/>
                </a:moveTo>
                <a:cubicBezTo>
                  <a:pt x="1038667" y="0"/>
                  <a:pt x="1068701" y="11457"/>
                  <a:pt x="1091617" y="34373"/>
                </a:cubicBezTo>
                <a:lnTo>
                  <a:pt x="1982894" y="925651"/>
                </a:lnTo>
                <a:cubicBezTo>
                  <a:pt x="2028725" y="971481"/>
                  <a:pt x="2028725" y="1045787"/>
                  <a:pt x="1982894" y="1091617"/>
                </a:cubicBezTo>
                <a:lnTo>
                  <a:pt x="1091617" y="1982894"/>
                </a:lnTo>
                <a:cubicBezTo>
                  <a:pt x="1045787" y="2028725"/>
                  <a:pt x="971481" y="2028725"/>
                  <a:pt x="925651" y="1982894"/>
                </a:cubicBezTo>
                <a:lnTo>
                  <a:pt x="34373" y="1091616"/>
                </a:lnTo>
                <a:cubicBezTo>
                  <a:pt x="-11457" y="1045786"/>
                  <a:pt x="-11457" y="971481"/>
                  <a:pt x="34373" y="925650"/>
                </a:cubicBezTo>
                <a:lnTo>
                  <a:pt x="925650" y="34373"/>
                </a:lnTo>
                <a:cubicBezTo>
                  <a:pt x="948565" y="11457"/>
                  <a:pt x="978599" y="0"/>
                  <a:pt x="1008633" y="0"/>
                </a:cubicBezTo>
                <a:close/>
              </a:path>
            </a:pathLst>
          </a:custGeom>
          <a:solidFill>
            <a:srgbClr val="00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/>
          <p:cNvSpPr/>
          <p:nvPr/>
        </p:nvSpPr>
        <p:spPr>
          <a:xfrm rot="16200000" flipH="1">
            <a:off x="6502756" y="3210330"/>
            <a:ext cx="759793" cy="460945"/>
          </a:xfrm>
          <a:custGeom>
            <a:avLst/>
            <a:gdLst>
              <a:gd name="connsiteX0" fmla="*/ 782320 w 1075004"/>
              <a:gd name="connsiteY0" fmla="*/ 253920 h 652174"/>
              <a:gd name="connsiteX1" fmla="*/ 763875 w 1075004"/>
              <a:gd name="connsiteY1" fmla="*/ 269397 h 652174"/>
              <a:gd name="connsiteX2" fmla="*/ 421371 w 1075004"/>
              <a:gd name="connsiteY2" fmla="*/ 239432 h 652174"/>
              <a:gd name="connsiteX3" fmla="*/ 421370 w 1075004"/>
              <a:gd name="connsiteY3" fmla="*/ 253855 h 652174"/>
              <a:gd name="connsiteX4" fmla="*/ 447078 w 1075004"/>
              <a:gd name="connsiteY4" fmla="*/ 253855 h 652174"/>
              <a:gd name="connsiteX5" fmla="*/ 464104 w 1075004"/>
              <a:gd name="connsiteY5" fmla="*/ 270881 h 652174"/>
              <a:gd name="connsiteX6" fmla="*/ 464104 w 1075004"/>
              <a:gd name="connsiteY6" fmla="*/ 270880 h 652174"/>
              <a:gd name="connsiteX7" fmla="*/ 447079 w 1075004"/>
              <a:gd name="connsiteY7" fmla="*/ 287906 h 652174"/>
              <a:gd name="connsiteX8" fmla="*/ 421371 w 1075004"/>
              <a:gd name="connsiteY8" fmla="*/ 287906 h 652174"/>
              <a:gd name="connsiteX9" fmla="*/ 421371 w 1075004"/>
              <a:gd name="connsiteY9" fmla="*/ 311228 h 652174"/>
              <a:gd name="connsiteX10" fmla="*/ 447078 w 1075004"/>
              <a:gd name="connsiteY10" fmla="*/ 311228 h 652174"/>
              <a:gd name="connsiteX11" fmla="*/ 464104 w 1075004"/>
              <a:gd name="connsiteY11" fmla="*/ 328254 h 652174"/>
              <a:gd name="connsiteX12" fmla="*/ 464104 w 1075004"/>
              <a:gd name="connsiteY12" fmla="*/ 328254 h 652174"/>
              <a:gd name="connsiteX13" fmla="*/ 447079 w 1075004"/>
              <a:gd name="connsiteY13" fmla="*/ 345279 h 652174"/>
              <a:gd name="connsiteX14" fmla="*/ 421371 w 1075004"/>
              <a:gd name="connsiteY14" fmla="*/ 345280 h 652174"/>
              <a:gd name="connsiteX15" fmla="*/ 421371 w 1075004"/>
              <a:gd name="connsiteY15" fmla="*/ 368602 h 652174"/>
              <a:gd name="connsiteX16" fmla="*/ 447078 w 1075004"/>
              <a:gd name="connsiteY16" fmla="*/ 368602 h 652174"/>
              <a:gd name="connsiteX17" fmla="*/ 464104 w 1075004"/>
              <a:gd name="connsiteY17" fmla="*/ 385628 h 652174"/>
              <a:gd name="connsiteX18" fmla="*/ 464104 w 1075004"/>
              <a:gd name="connsiteY18" fmla="*/ 385628 h 652174"/>
              <a:gd name="connsiteX19" fmla="*/ 447079 w 1075004"/>
              <a:gd name="connsiteY19" fmla="*/ 402653 h 652174"/>
              <a:gd name="connsiteX20" fmla="*/ 421371 w 1075004"/>
              <a:gd name="connsiteY20" fmla="*/ 402653 h 652174"/>
              <a:gd name="connsiteX21" fmla="*/ 421370 w 1075004"/>
              <a:gd name="connsiteY21" fmla="*/ 417163 h 652174"/>
              <a:gd name="connsiteX22" fmla="*/ 762268 w 1075004"/>
              <a:gd name="connsiteY22" fmla="*/ 381333 h 652174"/>
              <a:gd name="connsiteX23" fmla="*/ 780980 w 1075004"/>
              <a:gd name="connsiteY23" fmla="*/ 396486 h 652174"/>
              <a:gd name="connsiteX24" fmla="*/ 765828 w 1075004"/>
              <a:gd name="connsiteY24" fmla="*/ 415198 h 652174"/>
              <a:gd name="connsiteX25" fmla="*/ 415893 w 1075004"/>
              <a:gd name="connsiteY25" fmla="*/ 451978 h 652174"/>
              <a:gd name="connsiteX26" fmla="*/ 397181 w 1075004"/>
              <a:gd name="connsiteY26" fmla="*/ 436825 h 652174"/>
              <a:gd name="connsiteX27" fmla="*/ 398889 w 1075004"/>
              <a:gd name="connsiteY27" fmla="*/ 431061 h 652174"/>
              <a:gd name="connsiteX28" fmla="*/ 398669 w 1075004"/>
              <a:gd name="connsiteY28" fmla="*/ 430531 h 652174"/>
              <a:gd name="connsiteX29" fmla="*/ 398669 w 1075004"/>
              <a:gd name="connsiteY29" fmla="*/ 402653 h 652174"/>
              <a:gd name="connsiteX30" fmla="*/ 372962 w 1075004"/>
              <a:gd name="connsiteY30" fmla="*/ 402654 h 652174"/>
              <a:gd name="connsiteX31" fmla="*/ 355936 w 1075004"/>
              <a:gd name="connsiteY31" fmla="*/ 385628 h 652174"/>
              <a:gd name="connsiteX32" fmla="*/ 372962 w 1075004"/>
              <a:gd name="connsiteY32" fmla="*/ 368602 h 652174"/>
              <a:gd name="connsiteX33" fmla="*/ 398669 w 1075004"/>
              <a:gd name="connsiteY33" fmla="*/ 368602 h 652174"/>
              <a:gd name="connsiteX34" fmla="*/ 398670 w 1075004"/>
              <a:gd name="connsiteY34" fmla="*/ 345280 h 652174"/>
              <a:gd name="connsiteX35" fmla="*/ 372962 w 1075004"/>
              <a:gd name="connsiteY35" fmla="*/ 345280 h 652174"/>
              <a:gd name="connsiteX36" fmla="*/ 355936 w 1075004"/>
              <a:gd name="connsiteY36" fmla="*/ 328254 h 652174"/>
              <a:gd name="connsiteX37" fmla="*/ 372962 w 1075004"/>
              <a:gd name="connsiteY37" fmla="*/ 311229 h 652174"/>
              <a:gd name="connsiteX38" fmla="*/ 398669 w 1075004"/>
              <a:gd name="connsiteY38" fmla="*/ 311228 h 652174"/>
              <a:gd name="connsiteX39" fmla="*/ 398669 w 1075004"/>
              <a:gd name="connsiteY39" fmla="*/ 287906 h 652174"/>
              <a:gd name="connsiteX40" fmla="*/ 372962 w 1075004"/>
              <a:gd name="connsiteY40" fmla="*/ 287906 h 652174"/>
              <a:gd name="connsiteX41" fmla="*/ 355936 w 1075004"/>
              <a:gd name="connsiteY41" fmla="*/ 270881 h 652174"/>
              <a:gd name="connsiteX42" fmla="*/ 372962 w 1075004"/>
              <a:gd name="connsiteY42" fmla="*/ 253855 h 652174"/>
              <a:gd name="connsiteX43" fmla="*/ 398670 w 1075004"/>
              <a:gd name="connsiteY43" fmla="*/ 253855 h 652174"/>
              <a:gd name="connsiteX44" fmla="*/ 398670 w 1075004"/>
              <a:gd name="connsiteY44" fmla="*/ 226225 h 652174"/>
              <a:gd name="connsiteX45" fmla="*/ 399282 w 1075004"/>
              <a:gd name="connsiteY45" fmla="*/ 224746 h 652174"/>
              <a:gd name="connsiteX46" fmla="*/ 397876 w 1075004"/>
              <a:gd name="connsiteY46" fmla="*/ 220286 h 652174"/>
              <a:gd name="connsiteX47" fmla="*/ 416321 w 1075004"/>
              <a:gd name="connsiteY47" fmla="*/ 204808 h 652174"/>
              <a:gd name="connsiteX48" fmla="*/ 766843 w 1075004"/>
              <a:gd name="connsiteY48" fmla="*/ 235475 h 652174"/>
              <a:gd name="connsiteX49" fmla="*/ 782320 w 1075004"/>
              <a:gd name="connsiteY49" fmla="*/ 253920 h 652174"/>
              <a:gd name="connsiteX50" fmla="*/ 787242 w 1075004"/>
              <a:gd name="connsiteY50" fmla="*/ 326088 h 652174"/>
              <a:gd name="connsiteX51" fmla="*/ 785600 w 1075004"/>
              <a:gd name="connsiteY51" fmla="*/ 324446 h 652174"/>
              <a:gd name="connsiteX52" fmla="*/ 785600 w 1075004"/>
              <a:gd name="connsiteY52" fmla="*/ 237208 h 652174"/>
              <a:gd name="connsiteX53" fmla="*/ 722116 w 1075004"/>
              <a:gd name="connsiteY53" fmla="*/ 173723 h 652174"/>
              <a:gd name="connsiteX54" fmla="*/ 634876 w 1075004"/>
              <a:gd name="connsiteY54" fmla="*/ 173723 h 652174"/>
              <a:gd name="connsiteX55" fmla="*/ 556664 w 1075004"/>
              <a:gd name="connsiteY55" fmla="*/ 95510 h 652174"/>
              <a:gd name="connsiteX56" fmla="*/ 95508 w 1075004"/>
              <a:gd name="connsiteY56" fmla="*/ 95510 h 652174"/>
              <a:gd name="connsiteX57" fmla="*/ 0 w 1075004"/>
              <a:gd name="connsiteY57" fmla="*/ 326088 h 652174"/>
              <a:gd name="connsiteX58" fmla="*/ 95508 w 1075004"/>
              <a:gd name="connsiteY58" fmla="*/ 556666 h 652174"/>
              <a:gd name="connsiteX59" fmla="*/ 556665 w 1075004"/>
              <a:gd name="connsiteY59" fmla="*/ 556666 h 652174"/>
              <a:gd name="connsiteX60" fmla="*/ 634877 w 1075004"/>
              <a:gd name="connsiteY60" fmla="*/ 478453 h 652174"/>
              <a:gd name="connsiteX61" fmla="*/ 722116 w 1075004"/>
              <a:gd name="connsiteY61" fmla="*/ 478454 h 652174"/>
              <a:gd name="connsiteX62" fmla="*/ 785600 w 1075004"/>
              <a:gd name="connsiteY62" fmla="*/ 414969 h 652174"/>
              <a:gd name="connsiteX63" fmla="*/ 785600 w 1075004"/>
              <a:gd name="connsiteY63" fmla="*/ 327730 h 652174"/>
              <a:gd name="connsiteX64" fmla="*/ 893383 w 1075004"/>
              <a:gd name="connsiteY64" fmla="*/ 437431 h 652174"/>
              <a:gd name="connsiteX65" fmla="*/ 893383 w 1075004"/>
              <a:gd name="connsiteY65" fmla="*/ 214744 h 652174"/>
              <a:gd name="connsiteX66" fmla="*/ 864082 w 1075004"/>
              <a:gd name="connsiteY66" fmla="*/ 185443 h 652174"/>
              <a:gd name="connsiteX67" fmla="*/ 834781 w 1075004"/>
              <a:gd name="connsiteY67" fmla="*/ 214744 h 652174"/>
              <a:gd name="connsiteX68" fmla="*/ 834781 w 1075004"/>
              <a:gd name="connsiteY68" fmla="*/ 437432 h 652174"/>
              <a:gd name="connsiteX69" fmla="*/ 864082 w 1075004"/>
              <a:gd name="connsiteY69" fmla="*/ 466733 h 652174"/>
              <a:gd name="connsiteX70" fmla="*/ 864082 w 1075004"/>
              <a:gd name="connsiteY70" fmla="*/ 466732 h 652174"/>
              <a:gd name="connsiteX71" fmla="*/ 893383 w 1075004"/>
              <a:gd name="connsiteY71" fmla="*/ 437431 h 652174"/>
              <a:gd name="connsiteX72" fmla="*/ 984194 w 1075004"/>
              <a:gd name="connsiteY72" fmla="*/ 425711 h 652174"/>
              <a:gd name="connsiteX73" fmla="*/ 984193 w 1075004"/>
              <a:gd name="connsiteY73" fmla="*/ 226464 h 652174"/>
              <a:gd name="connsiteX74" fmla="*/ 954893 w 1075004"/>
              <a:gd name="connsiteY74" fmla="*/ 197163 h 652174"/>
              <a:gd name="connsiteX75" fmla="*/ 925591 w 1075004"/>
              <a:gd name="connsiteY75" fmla="*/ 226464 h 652174"/>
              <a:gd name="connsiteX76" fmla="*/ 925591 w 1075004"/>
              <a:gd name="connsiteY76" fmla="*/ 425711 h 652174"/>
              <a:gd name="connsiteX77" fmla="*/ 954893 w 1075004"/>
              <a:gd name="connsiteY77" fmla="*/ 455012 h 652174"/>
              <a:gd name="connsiteX78" fmla="*/ 954893 w 1075004"/>
              <a:gd name="connsiteY78" fmla="*/ 455012 h 652174"/>
              <a:gd name="connsiteX79" fmla="*/ 984194 w 1075004"/>
              <a:gd name="connsiteY79" fmla="*/ 425711 h 652174"/>
              <a:gd name="connsiteX80" fmla="*/ 1075004 w 1075004"/>
              <a:gd name="connsiteY80" fmla="*/ 402269 h 652174"/>
              <a:gd name="connsiteX81" fmla="*/ 1075004 w 1075004"/>
              <a:gd name="connsiteY81" fmla="*/ 249905 h 652174"/>
              <a:gd name="connsiteX82" fmla="*/ 1045703 w 1075004"/>
              <a:gd name="connsiteY82" fmla="*/ 220604 h 652174"/>
              <a:gd name="connsiteX83" fmla="*/ 1016402 w 1075004"/>
              <a:gd name="connsiteY83" fmla="*/ 249905 h 652174"/>
              <a:gd name="connsiteX84" fmla="*/ 1016402 w 1075004"/>
              <a:gd name="connsiteY84" fmla="*/ 402270 h 652174"/>
              <a:gd name="connsiteX85" fmla="*/ 1045703 w 1075004"/>
              <a:gd name="connsiteY85" fmla="*/ 431571 h 652174"/>
              <a:gd name="connsiteX86" fmla="*/ 1045703 w 1075004"/>
              <a:gd name="connsiteY86" fmla="*/ 431571 h 652174"/>
              <a:gd name="connsiteX87" fmla="*/ 1075004 w 1075004"/>
              <a:gd name="connsiteY87" fmla="*/ 402269 h 652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</a:cxnLst>
            <a:rect l="l" t="t" r="r" b="b"/>
            <a:pathLst>
              <a:path w="1075004" h="652174">
                <a:moveTo>
                  <a:pt x="782320" y="253920"/>
                </a:moveTo>
                <a:cubicBezTo>
                  <a:pt x="781500" y="263287"/>
                  <a:pt x="773242" y="270216"/>
                  <a:pt x="763875" y="269397"/>
                </a:cubicBezTo>
                <a:cubicBezTo>
                  <a:pt x="649707" y="259409"/>
                  <a:pt x="535539" y="249421"/>
                  <a:pt x="421371" y="239432"/>
                </a:cubicBezTo>
                <a:lnTo>
                  <a:pt x="421370" y="253855"/>
                </a:lnTo>
                <a:lnTo>
                  <a:pt x="447078" y="253855"/>
                </a:lnTo>
                <a:cubicBezTo>
                  <a:pt x="456482" y="253854"/>
                  <a:pt x="464104" y="261477"/>
                  <a:pt x="464104" y="270881"/>
                </a:cubicBezTo>
                <a:lnTo>
                  <a:pt x="464104" y="270880"/>
                </a:lnTo>
                <a:cubicBezTo>
                  <a:pt x="464104" y="280283"/>
                  <a:pt x="456482" y="287906"/>
                  <a:pt x="447079" y="287906"/>
                </a:cubicBezTo>
                <a:cubicBezTo>
                  <a:pt x="438509" y="287906"/>
                  <a:pt x="429940" y="287905"/>
                  <a:pt x="421371" y="287906"/>
                </a:cubicBezTo>
                <a:lnTo>
                  <a:pt x="421371" y="311228"/>
                </a:lnTo>
                <a:lnTo>
                  <a:pt x="447078" y="311228"/>
                </a:lnTo>
                <a:cubicBezTo>
                  <a:pt x="456482" y="311228"/>
                  <a:pt x="464104" y="318851"/>
                  <a:pt x="464104" y="328254"/>
                </a:cubicBezTo>
                <a:lnTo>
                  <a:pt x="464104" y="328254"/>
                </a:lnTo>
                <a:cubicBezTo>
                  <a:pt x="464104" y="337656"/>
                  <a:pt x="456482" y="345279"/>
                  <a:pt x="447079" y="345279"/>
                </a:cubicBezTo>
                <a:cubicBezTo>
                  <a:pt x="438510" y="345279"/>
                  <a:pt x="429940" y="345279"/>
                  <a:pt x="421371" y="345280"/>
                </a:cubicBezTo>
                <a:lnTo>
                  <a:pt x="421371" y="368602"/>
                </a:lnTo>
                <a:lnTo>
                  <a:pt x="447078" y="368602"/>
                </a:lnTo>
                <a:cubicBezTo>
                  <a:pt x="456482" y="368602"/>
                  <a:pt x="464104" y="376224"/>
                  <a:pt x="464104" y="385628"/>
                </a:cubicBezTo>
                <a:lnTo>
                  <a:pt x="464104" y="385628"/>
                </a:lnTo>
                <a:cubicBezTo>
                  <a:pt x="464104" y="395031"/>
                  <a:pt x="456481" y="402653"/>
                  <a:pt x="447079" y="402653"/>
                </a:cubicBezTo>
                <a:cubicBezTo>
                  <a:pt x="438509" y="402653"/>
                  <a:pt x="429940" y="402653"/>
                  <a:pt x="421371" y="402653"/>
                </a:cubicBezTo>
                <a:lnTo>
                  <a:pt x="421370" y="417163"/>
                </a:lnTo>
                <a:lnTo>
                  <a:pt x="762268" y="381333"/>
                </a:lnTo>
                <a:cubicBezTo>
                  <a:pt x="771619" y="380351"/>
                  <a:pt x="779997" y="387135"/>
                  <a:pt x="780980" y="396486"/>
                </a:cubicBezTo>
                <a:cubicBezTo>
                  <a:pt x="781963" y="405838"/>
                  <a:pt x="775179" y="414215"/>
                  <a:pt x="765828" y="415198"/>
                </a:cubicBezTo>
                <a:cubicBezTo>
                  <a:pt x="649182" y="427458"/>
                  <a:pt x="532538" y="439719"/>
                  <a:pt x="415893" y="451978"/>
                </a:cubicBezTo>
                <a:cubicBezTo>
                  <a:pt x="406541" y="452961"/>
                  <a:pt x="398164" y="446177"/>
                  <a:pt x="397181" y="436825"/>
                </a:cubicBezTo>
                <a:cubicBezTo>
                  <a:pt x="396959" y="434721"/>
                  <a:pt x="397132" y="432666"/>
                  <a:pt x="398889" y="431061"/>
                </a:cubicBezTo>
                <a:lnTo>
                  <a:pt x="398669" y="430531"/>
                </a:lnTo>
                <a:lnTo>
                  <a:pt x="398669" y="402653"/>
                </a:lnTo>
                <a:lnTo>
                  <a:pt x="372962" y="402654"/>
                </a:lnTo>
                <a:cubicBezTo>
                  <a:pt x="363559" y="402654"/>
                  <a:pt x="355936" y="395032"/>
                  <a:pt x="355936" y="385628"/>
                </a:cubicBezTo>
                <a:cubicBezTo>
                  <a:pt x="355936" y="376225"/>
                  <a:pt x="363559" y="368602"/>
                  <a:pt x="372962" y="368602"/>
                </a:cubicBezTo>
                <a:lnTo>
                  <a:pt x="398669" y="368602"/>
                </a:lnTo>
                <a:lnTo>
                  <a:pt x="398670" y="345280"/>
                </a:lnTo>
                <a:lnTo>
                  <a:pt x="372962" y="345280"/>
                </a:lnTo>
                <a:cubicBezTo>
                  <a:pt x="363559" y="345279"/>
                  <a:pt x="355937" y="337657"/>
                  <a:pt x="355936" y="328254"/>
                </a:cubicBezTo>
                <a:cubicBezTo>
                  <a:pt x="355937" y="318851"/>
                  <a:pt x="363559" y="311228"/>
                  <a:pt x="372962" y="311229"/>
                </a:cubicBezTo>
                <a:lnTo>
                  <a:pt x="398669" y="311228"/>
                </a:lnTo>
                <a:lnTo>
                  <a:pt x="398669" y="287906"/>
                </a:lnTo>
                <a:lnTo>
                  <a:pt x="372962" y="287906"/>
                </a:lnTo>
                <a:cubicBezTo>
                  <a:pt x="363559" y="287906"/>
                  <a:pt x="355936" y="280284"/>
                  <a:pt x="355936" y="270881"/>
                </a:cubicBezTo>
                <a:cubicBezTo>
                  <a:pt x="355936" y="261477"/>
                  <a:pt x="363559" y="253855"/>
                  <a:pt x="372962" y="253855"/>
                </a:cubicBezTo>
                <a:lnTo>
                  <a:pt x="398670" y="253855"/>
                </a:lnTo>
                <a:lnTo>
                  <a:pt x="398670" y="226225"/>
                </a:lnTo>
                <a:cubicBezTo>
                  <a:pt x="398670" y="225700"/>
                  <a:pt x="398705" y="225183"/>
                  <a:pt x="399282" y="224746"/>
                </a:cubicBezTo>
                <a:lnTo>
                  <a:pt x="397876" y="220286"/>
                </a:lnTo>
                <a:cubicBezTo>
                  <a:pt x="398695" y="210918"/>
                  <a:pt x="406953" y="203989"/>
                  <a:pt x="416321" y="204808"/>
                </a:cubicBezTo>
                <a:lnTo>
                  <a:pt x="766843" y="235475"/>
                </a:lnTo>
                <a:cubicBezTo>
                  <a:pt x="776210" y="236295"/>
                  <a:pt x="783140" y="244552"/>
                  <a:pt x="782320" y="253920"/>
                </a:cubicBezTo>
                <a:close/>
                <a:moveTo>
                  <a:pt x="787242" y="326088"/>
                </a:moveTo>
                <a:lnTo>
                  <a:pt x="785600" y="324446"/>
                </a:lnTo>
                <a:lnTo>
                  <a:pt x="785600" y="237208"/>
                </a:lnTo>
                <a:cubicBezTo>
                  <a:pt x="785600" y="202146"/>
                  <a:pt x="757177" y="173723"/>
                  <a:pt x="722116" y="173723"/>
                </a:cubicBezTo>
                <a:lnTo>
                  <a:pt x="634876" y="173723"/>
                </a:lnTo>
                <a:cubicBezTo>
                  <a:pt x="608806" y="147652"/>
                  <a:pt x="582735" y="121580"/>
                  <a:pt x="556664" y="95510"/>
                </a:cubicBezTo>
                <a:cubicBezTo>
                  <a:pt x="429319" y="-31836"/>
                  <a:pt x="222853" y="-31835"/>
                  <a:pt x="95508" y="95510"/>
                </a:cubicBezTo>
                <a:cubicBezTo>
                  <a:pt x="31836" y="159182"/>
                  <a:pt x="0" y="242635"/>
                  <a:pt x="0" y="326088"/>
                </a:cubicBezTo>
                <a:cubicBezTo>
                  <a:pt x="0" y="409541"/>
                  <a:pt x="31836" y="492993"/>
                  <a:pt x="95508" y="556666"/>
                </a:cubicBezTo>
                <a:cubicBezTo>
                  <a:pt x="222853" y="684011"/>
                  <a:pt x="429320" y="684011"/>
                  <a:pt x="556665" y="556666"/>
                </a:cubicBezTo>
                <a:lnTo>
                  <a:pt x="634877" y="478453"/>
                </a:lnTo>
                <a:lnTo>
                  <a:pt x="722116" y="478454"/>
                </a:lnTo>
                <a:cubicBezTo>
                  <a:pt x="757178" y="478453"/>
                  <a:pt x="785600" y="450030"/>
                  <a:pt x="785600" y="414969"/>
                </a:cubicBezTo>
                <a:lnTo>
                  <a:pt x="785600" y="327730"/>
                </a:lnTo>
                <a:close/>
                <a:moveTo>
                  <a:pt x="893383" y="437431"/>
                </a:moveTo>
                <a:lnTo>
                  <a:pt x="893383" y="214744"/>
                </a:lnTo>
                <a:cubicBezTo>
                  <a:pt x="893383" y="198562"/>
                  <a:pt x="880265" y="185443"/>
                  <a:pt x="864082" y="185443"/>
                </a:cubicBezTo>
                <a:cubicBezTo>
                  <a:pt x="847900" y="185443"/>
                  <a:pt x="834781" y="198562"/>
                  <a:pt x="834781" y="214744"/>
                </a:cubicBezTo>
                <a:lnTo>
                  <a:pt x="834781" y="437432"/>
                </a:lnTo>
                <a:cubicBezTo>
                  <a:pt x="834781" y="453614"/>
                  <a:pt x="847900" y="466733"/>
                  <a:pt x="864082" y="466733"/>
                </a:cubicBezTo>
                <a:lnTo>
                  <a:pt x="864082" y="466732"/>
                </a:lnTo>
                <a:cubicBezTo>
                  <a:pt x="880265" y="466732"/>
                  <a:pt x="893383" y="453614"/>
                  <a:pt x="893383" y="437431"/>
                </a:cubicBezTo>
                <a:close/>
                <a:moveTo>
                  <a:pt x="984194" y="425711"/>
                </a:moveTo>
                <a:lnTo>
                  <a:pt x="984193" y="226464"/>
                </a:lnTo>
                <a:cubicBezTo>
                  <a:pt x="984193" y="210282"/>
                  <a:pt x="971075" y="197164"/>
                  <a:pt x="954893" y="197163"/>
                </a:cubicBezTo>
                <a:cubicBezTo>
                  <a:pt x="938710" y="197164"/>
                  <a:pt x="925591" y="210282"/>
                  <a:pt x="925591" y="226464"/>
                </a:cubicBezTo>
                <a:lnTo>
                  <a:pt x="925591" y="425711"/>
                </a:lnTo>
                <a:cubicBezTo>
                  <a:pt x="925591" y="441894"/>
                  <a:pt x="938710" y="455012"/>
                  <a:pt x="954893" y="455012"/>
                </a:cubicBezTo>
                <a:lnTo>
                  <a:pt x="954893" y="455012"/>
                </a:lnTo>
                <a:cubicBezTo>
                  <a:pt x="971075" y="455012"/>
                  <a:pt x="984194" y="441893"/>
                  <a:pt x="984194" y="425711"/>
                </a:cubicBezTo>
                <a:close/>
                <a:moveTo>
                  <a:pt x="1075004" y="402269"/>
                </a:moveTo>
                <a:lnTo>
                  <a:pt x="1075004" y="249905"/>
                </a:lnTo>
                <a:cubicBezTo>
                  <a:pt x="1075004" y="233722"/>
                  <a:pt x="1061885" y="220604"/>
                  <a:pt x="1045703" y="220604"/>
                </a:cubicBezTo>
                <a:cubicBezTo>
                  <a:pt x="1029520" y="220604"/>
                  <a:pt x="1016402" y="233722"/>
                  <a:pt x="1016402" y="249905"/>
                </a:cubicBezTo>
                <a:lnTo>
                  <a:pt x="1016402" y="402270"/>
                </a:lnTo>
                <a:cubicBezTo>
                  <a:pt x="1016402" y="418452"/>
                  <a:pt x="1029520" y="431571"/>
                  <a:pt x="1045703" y="431571"/>
                </a:cubicBezTo>
                <a:lnTo>
                  <a:pt x="1045703" y="431571"/>
                </a:lnTo>
                <a:cubicBezTo>
                  <a:pt x="1061885" y="431571"/>
                  <a:pt x="1075004" y="418452"/>
                  <a:pt x="1075004" y="4022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5688" y="652712"/>
            <a:ext cx="3781144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rgbClr val="003399"/>
                </a:solidFill>
                <a:cs typeface="Arial" panose="020B0604020202020204" pitchFamily="34" charset="0"/>
              </a:rPr>
              <a:t>ALLPPT</a:t>
            </a:r>
            <a:r>
              <a:rPr lang="en-GB" altLang="ko-KR" sz="3200" dirty="0">
                <a:cs typeface="Arial" panose="020B0604020202020204" pitchFamily="34" charset="0"/>
              </a:rPr>
              <a:t> Layout</a:t>
            </a:r>
          </a:p>
          <a:p>
            <a:r>
              <a:rPr lang="en-GB" altLang="ko-KR" sz="3200" dirty="0">
                <a:cs typeface="Arial" panose="020B0604020202020204" pitchFamily="34" charset="0"/>
              </a:rPr>
              <a:t>Clean Text Slide for your </a:t>
            </a:r>
            <a:r>
              <a:rPr lang="en-GB" altLang="ko-KR" sz="3200" dirty="0">
                <a:solidFill>
                  <a:srgbClr val="003399"/>
                </a:solidFill>
                <a:cs typeface="Arial" panose="020B0604020202020204" pitchFamily="34" charset="0"/>
              </a:rPr>
              <a:t>Presentation</a:t>
            </a:r>
            <a:endParaRPr lang="ko-KR" altLang="en-US" sz="3200" dirty="0">
              <a:solidFill>
                <a:srgbClr val="003399"/>
              </a:solidFill>
              <a:cs typeface="Arial" panose="020B0604020202020204" pitchFamily="34" charset="0"/>
            </a:endParaRPr>
          </a:p>
        </p:txBody>
      </p:sp>
      <p:sp>
        <p:nvSpPr>
          <p:cNvPr id="7" name="자유형: 도형 13"/>
          <p:cNvSpPr/>
          <p:nvPr/>
        </p:nvSpPr>
        <p:spPr>
          <a:xfrm>
            <a:off x="965583" y="2643770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rgbClr val="00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/>
          <p:cNvSpPr txBox="1"/>
          <p:nvPr/>
        </p:nvSpPr>
        <p:spPr>
          <a:xfrm>
            <a:off x="1707058" y="2915382"/>
            <a:ext cx="304977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rPr>
              <a:t>You can simply impress your audience and add a unique zing and appeal to your Presentations. Get a modern PowerPoint  Presentation that is beautifully designed.  Easy to change colors, photos and Text. You can simply impress your audience and add a unique zing and appeal to your Presentations.  Easy to change colors, photos and Text. 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cs typeface="Arial" panose="020B0604020202020204" pitchFamily="34" charset="0"/>
            </a:endParaRPr>
          </a:p>
        </p:txBody>
      </p:sp>
      <p:sp>
        <p:nvSpPr>
          <p:cNvPr id="9" name="자유형: 도형 14"/>
          <p:cNvSpPr/>
          <p:nvPr/>
        </p:nvSpPr>
        <p:spPr>
          <a:xfrm rot="10800000">
            <a:off x="4773694" y="5739886"/>
            <a:ext cx="587357" cy="543223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rgbClr val="0033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 Statement</a:t>
            </a:r>
            <a:endParaRPr lang="en-US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03B11A0-0ACE-62DA-9F74-7F4397FF2750}"/>
              </a:ext>
            </a:extLst>
          </p:cNvPr>
          <p:cNvSpPr/>
          <p:nvPr/>
        </p:nvSpPr>
        <p:spPr>
          <a:xfrm>
            <a:off x="1418897" y="3080657"/>
            <a:ext cx="9746644" cy="264404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fik 10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49D78E3B-7866-DA53-A88F-CD08858942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" t="50908" r="51600" b="25319"/>
          <a:stretch/>
        </p:blipFill>
        <p:spPr>
          <a:xfrm>
            <a:off x="1511789" y="4500046"/>
            <a:ext cx="3989558" cy="1068614"/>
          </a:xfrm>
          <a:prstGeom prst="rect">
            <a:avLst/>
          </a:prstGeom>
        </p:spPr>
      </p:pic>
      <p:pic>
        <p:nvPicPr>
          <p:cNvPr id="12" name="Grafik 11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6534886B-FBB7-D565-E96B-7B79E0E520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5" t="72550" r="573" b="2885"/>
          <a:stretch/>
        </p:blipFill>
        <p:spPr>
          <a:xfrm>
            <a:off x="6725718" y="4500046"/>
            <a:ext cx="4349971" cy="1068614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C926D016-AB79-3E79-3A47-FF8A61A98266}"/>
              </a:ext>
            </a:extLst>
          </p:cNvPr>
          <p:cNvSpPr/>
          <p:nvPr/>
        </p:nvSpPr>
        <p:spPr>
          <a:xfrm>
            <a:off x="5611255" y="3395646"/>
            <a:ext cx="1004556" cy="193127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Air Cleaner</a:t>
            </a:r>
            <a:endParaRPr lang="en-US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DF3E28D-52A7-710F-4C74-2C4E8D55B416}"/>
              </a:ext>
            </a:extLst>
          </p:cNvPr>
          <p:cNvSpPr/>
          <p:nvPr/>
        </p:nvSpPr>
        <p:spPr>
          <a:xfrm>
            <a:off x="4724400" y="4804229"/>
            <a:ext cx="656771" cy="2177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73FE554-CB5A-89C2-0918-0DDE737A828D}"/>
              </a:ext>
            </a:extLst>
          </p:cNvPr>
          <p:cNvSpPr/>
          <p:nvPr/>
        </p:nvSpPr>
        <p:spPr>
          <a:xfrm>
            <a:off x="10351825" y="4816639"/>
            <a:ext cx="656771" cy="2177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B63E9D3-9DC8-DB6A-88CF-2DDB363F6DF8}"/>
              </a:ext>
            </a:extLst>
          </p:cNvPr>
          <p:cNvSpPr/>
          <p:nvPr/>
        </p:nvSpPr>
        <p:spPr>
          <a:xfrm>
            <a:off x="4954483" y="5428969"/>
            <a:ext cx="656771" cy="21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D2F68DB-D21B-F221-C3D0-1EDB5BBBF79D}"/>
              </a:ext>
            </a:extLst>
          </p:cNvPr>
          <p:cNvSpPr txBox="1"/>
          <p:nvPr/>
        </p:nvSpPr>
        <p:spPr>
          <a:xfrm>
            <a:off x="1418897" y="5752803"/>
            <a:ext cx="2871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Figure 1: Problem Statement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38B2179-B894-46D4-68D8-670601F29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941" y="1754234"/>
            <a:ext cx="10515600" cy="4351338"/>
          </a:xfrm>
        </p:spPr>
        <p:txBody>
          <a:bodyPr/>
          <a:lstStyle/>
          <a:p>
            <a:r>
              <a:rPr lang="en-US" dirty="0"/>
              <a:t>Workpieces</a:t>
            </a:r>
            <a:r>
              <a:rPr lang="de-DE" dirty="0"/>
              <a:t> </a:t>
            </a:r>
            <a:r>
              <a:rPr lang="en-US" dirty="0"/>
              <a:t>are</a:t>
            </a:r>
            <a:r>
              <a:rPr lang="de-DE" dirty="0"/>
              <a:t> </a:t>
            </a:r>
            <a:r>
              <a:rPr lang="en-US" dirty="0"/>
              <a:t>carried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Human </a:t>
            </a:r>
            <a:r>
              <a:rPr lang="en-US" dirty="0"/>
              <a:t>between stations </a:t>
            </a:r>
          </a:p>
          <a:p>
            <a:r>
              <a:rPr lang="de-DE" dirty="0"/>
              <a:t>Obstacle </a:t>
            </a:r>
            <a:r>
              <a:rPr lang="en-US" dirty="0"/>
              <a:t>between</a:t>
            </a:r>
            <a:r>
              <a:rPr lang="de-DE" dirty="0"/>
              <a:t> </a:t>
            </a:r>
            <a:r>
              <a:rPr lang="en-US" dirty="0"/>
              <a:t>two</a:t>
            </a:r>
            <a:r>
              <a:rPr lang="de-DE" dirty="0"/>
              <a:t> Factory </a:t>
            </a:r>
            <a:r>
              <a:rPr lang="en-US" dirty="0"/>
              <a:t>stations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 txBox="1"/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INFOGRAPHIC STYLE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4364347" y="1825352"/>
            <a:ext cx="3532863" cy="4209710"/>
            <a:chOff x="4737812" y="2390015"/>
            <a:chExt cx="3159394" cy="3764690"/>
          </a:xfrm>
        </p:grpSpPr>
        <p:grpSp>
          <p:nvGrpSpPr>
            <p:cNvPr id="6" name="Group 5"/>
            <p:cNvGrpSpPr/>
            <p:nvPr/>
          </p:nvGrpSpPr>
          <p:grpSpPr>
            <a:xfrm rot="19800000">
              <a:off x="5964234" y="4473736"/>
              <a:ext cx="1932972" cy="1680969"/>
              <a:chOff x="2084105" y="5383623"/>
              <a:chExt cx="815482" cy="891098"/>
            </a:xfrm>
          </p:grpSpPr>
          <p:sp>
            <p:nvSpPr>
              <p:cNvPr id="11" name="Rectangle 8"/>
              <p:cNvSpPr/>
              <p:nvPr/>
            </p:nvSpPr>
            <p:spPr>
              <a:xfrm>
                <a:off x="2084105" y="5383623"/>
                <a:ext cx="815482" cy="891098"/>
              </a:xfrm>
              <a:custGeom>
                <a:avLst/>
                <a:gdLst/>
                <a:ahLst/>
                <a:cxnLst/>
                <a:rect l="l" t="t" r="r" b="b"/>
                <a:pathLst>
                  <a:path w="1802378" h="1800199">
                    <a:moveTo>
                      <a:pt x="0" y="0"/>
                    </a:moveTo>
                    <a:lnTo>
                      <a:pt x="1802378" y="0"/>
                    </a:lnTo>
                    <a:lnTo>
                      <a:pt x="1802378" y="289727"/>
                    </a:lnTo>
                    <a:lnTo>
                      <a:pt x="1801366" y="289727"/>
                    </a:lnTo>
                    <a:lnTo>
                      <a:pt x="901188" y="1800199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" name="Rectangle 8"/>
              <p:cNvSpPr/>
              <p:nvPr/>
            </p:nvSpPr>
            <p:spPr>
              <a:xfrm>
                <a:off x="2084106" y="5383623"/>
                <a:ext cx="614896" cy="884728"/>
              </a:xfrm>
              <a:custGeom>
                <a:avLst/>
                <a:gdLst/>
                <a:ahLst/>
                <a:cxnLst/>
                <a:rect l="l" t="t" r="r" b="b"/>
                <a:pathLst>
                  <a:path w="1359043" h="1787331">
                    <a:moveTo>
                      <a:pt x="0" y="0"/>
                    </a:moveTo>
                    <a:lnTo>
                      <a:pt x="1359043" y="0"/>
                    </a:lnTo>
                    <a:lnTo>
                      <a:pt x="1359043" y="212596"/>
                    </a:lnTo>
                    <a:lnTo>
                      <a:pt x="893519" y="1787331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3" name="Rectangle 8"/>
              <p:cNvSpPr/>
              <p:nvPr/>
            </p:nvSpPr>
            <p:spPr>
              <a:xfrm>
                <a:off x="2084106" y="5383623"/>
                <a:ext cx="408037" cy="885995"/>
              </a:xfrm>
              <a:custGeom>
                <a:avLst/>
                <a:gdLst/>
                <a:ahLst/>
                <a:cxnLst/>
                <a:rect l="l" t="t" r="r" b="b"/>
                <a:pathLst>
                  <a:path w="901843" h="1789890">
                    <a:moveTo>
                      <a:pt x="0" y="0"/>
                    </a:moveTo>
                    <a:lnTo>
                      <a:pt x="897414" y="0"/>
                    </a:lnTo>
                    <a:lnTo>
                      <a:pt x="901843" y="212596"/>
                    </a:lnTo>
                    <a:lnTo>
                      <a:pt x="895045" y="1789890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4" name="Rectangle 8"/>
              <p:cNvSpPr/>
              <p:nvPr/>
            </p:nvSpPr>
            <p:spPr>
              <a:xfrm>
                <a:off x="2084105" y="5383623"/>
                <a:ext cx="405505" cy="886992"/>
              </a:xfrm>
              <a:custGeom>
                <a:avLst/>
                <a:gdLst/>
                <a:ahLst/>
                <a:cxnLst/>
                <a:rect l="l" t="t" r="r" b="b"/>
                <a:pathLst>
                  <a:path w="896246" h="1791906">
                    <a:moveTo>
                      <a:pt x="0" y="0"/>
                    </a:moveTo>
                    <a:lnTo>
                      <a:pt x="440115" y="0"/>
                    </a:lnTo>
                    <a:lnTo>
                      <a:pt x="452263" y="212596"/>
                    </a:lnTo>
                    <a:lnTo>
                      <a:pt x="896246" y="1791906"/>
                    </a:lnTo>
                    <a:lnTo>
                      <a:pt x="1012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solidFill>
                <a:schemeClr val="accent5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5" name="Rectangle 8"/>
              <p:cNvSpPr/>
              <p:nvPr/>
            </p:nvSpPr>
            <p:spPr>
              <a:xfrm>
                <a:off x="2397817" y="6070896"/>
                <a:ext cx="184225" cy="202494"/>
              </a:xfrm>
              <a:custGeom>
                <a:avLst/>
                <a:gdLst/>
                <a:ahLst/>
                <a:cxnLst/>
                <a:rect l="l" t="t" r="r" b="b"/>
                <a:pathLst>
                  <a:path w="1791810" h="1800199">
                    <a:moveTo>
                      <a:pt x="229620" y="140779"/>
                    </a:moveTo>
                    <a:cubicBezTo>
                      <a:pt x="334730" y="140779"/>
                      <a:pt x="422984" y="212958"/>
                      <a:pt x="445844" y="310765"/>
                    </a:cubicBezTo>
                    <a:lnTo>
                      <a:pt x="454300" y="310765"/>
                    </a:lnTo>
                    <a:lnTo>
                      <a:pt x="462757" y="310765"/>
                    </a:lnTo>
                    <a:cubicBezTo>
                      <a:pt x="485617" y="212958"/>
                      <a:pt x="573869" y="140779"/>
                      <a:pt x="678980" y="140779"/>
                    </a:cubicBezTo>
                    <a:cubicBezTo>
                      <a:pt x="784090" y="140779"/>
                      <a:pt x="872344" y="212958"/>
                      <a:pt x="895204" y="310765"/>
                    </a:cubicBezTo>
                    <a:lnTo>
                      <a:pt x="903659" y="310765"/>
                    </a:lnTo>
                    <a:lnTo>
                      <a:pt x="903660" y="310765"/>
                    </a:lnTo>
                    <a:lnTo>
                      <a:pt x="912116" y="310765"/>
                    </a:lnTo>
                    <a:cubicBezTo>
                      <a:pt x="934976" y="212958"/>
                      <a:pt x="1023228" y="140779"/>
                      <a:pt x="1128339" y="140779"/>
                    </a:cubicBezTo>
                    <a:cubicBezTo>
                      <a:pt x="1233450" y="140779"/>
                      <a:pt x="1321703" y="212958"/>
                      <a:pt x="1344563" y="310765"/>
                    </a:cubicBezTo>
                    <a:lnTo>
                      <a:pt x="1353019" y="310765"/>
                    </a:lnTo>
                    <a:lnTo>
                      <a:pt x="1361476" y="310765"/>
                    </a:lnTo>
                    <a:cubicBezTo>
                      <a:pt x="1384336" y="212958"/>
                      <a:pt x="1472588" y="140779"/>
                      <a:pt x="1577699" y="140779"/>
                    </a:cubicBezTo>
                    <a:cubicBezTo>
                      <a:pt x="1680932" y="140779"/>
                      <a:pt x="1767904" y="210402"/>
                      <a:pt x="1791810" y="305762"/>
                    </a:cubicBezTo>
                    <a:lnTo>
                      <a:pt x="901188" y="1800199"/>
                    </a:lnTo>
                    <a:lnTo>
                      <a:pt x="13460" y="310615"/>
                    </a:lnTo>
                    <a:cubicBezTo>
                      <a:pt x="36351" y="212881"/>
                      <a:pt x="124565" y="140779"/>
                      <a:pt x="229620" y="140779"/>
                    </a:cubicBezTo>
                    <a:close/>
                    <a:moveTo>
                      <a:pt x="0" y="0"/>
                    </a:moveTo>
                    <a:lnTo>
                      <a:pt x="1" y="0"/>
                    </a:lnTo>
                    <a:lnTo>
                      <a:pt x="4940" y="0"/>
                    </a:lnTo>
                    <a:lnTo>
                      <a:pt x="4940" y="296318"/>
                    </a:lnTo>
                    <a:lnTo>
                      <a:pt x="1012" y="289727"/>
                    </a:lnTo>
                    <a:lnTo>
                      <a:pt x="1" y="289727"/>
                    </a:lnTo>
                    <a:lnTo>
                      <a:pt x="0" y="289727"/>
                    </a:lnTo>
                    <a:lnTo>
                      <a:pt x="0" y="288030"/>
                    </a:lnTo>
                    <a:close/>
                  </a:path>
                </a:pathLst>
              </a:custGeom>
              <a:gradFill>
                <a:gsLst>
                  <a:gs pos="15000">
                    <a:schemeClr val="tx1">
                      <a:lumMod val="72000"/>
                      <a:lumOff val="28000"/>
                    </a:schemeClr>
                  </a:gs>
                  <a:gs pos="100000">
                    <a:schemeClr val="tx1">
                      <a:lumMod val="31000"/>
                      <a:lumOff val="69000"/>
                    </a:schemeClr>
                  </a:gs>
                </a:gsLst>
                <a:lin ang="10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7" name="Rounded Rectangle 1"/>
            <p:cNvSpPr/>
            <p:nvPr/>
          </p:nvSpPr>
          <p:spPr>
            <a:xfrm rot="14400000">
              <a:off x="5606012" y="4024339"/>
              <a:ext cx="989547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rgbClr val="003399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Rounded Rectangle 1"/>
            <p:cNvSpPr/>
            <p:nvPr/>
          </p:nvSpPr>
          <p:spPr>
            <a:xfrm rot="4400993">
              <a:off x="5833816" y="2266987"/>
              <a:ext cx="971848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4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2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Rounded Rectangle 1"/>
            <p:cNvSpPr/>
            <p:nvPr/>
          </p:nvSpPr>
          <p:spPr>
            <a:xfrm rot="9000000">
              <a:off x="6316872" y="3487189"/>
              <a:ext cx="971848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chemeClr val="accent3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198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Rounded Rectangle 1"/>
            <p:cNvSpPr/>
            <p:nvPr/>
          </p:nvSpPr>
          <p:spPr>
            <a:xfrm rot="18596325">
              <a:off x="4851990" y="3080834"/>
              <a:ext cx="989547" cy="1217904"/>
            </a:xfrm>
            <a:custGeom>
              <a:avLst/>
              <a:gdLst/>
              <a:ahLst/>
              <a:cxnLst/>
              <a:rect l="l" t="t" r="r" b="b"/>
              <a:pathLst>
                <a:path w="936104" h="1152128">
                  <a:moveTo>
                    <a:pt x="156020" y="0"/>
                  </a:moveTo>
                  <a:lnTo>
                    <a:pt x="780084" y="0"/>
                  </a:lnTo>
                  <a:cubicBezTo>
                    <a:pt x="866251" y="0"/>
                    <a:pt x="936104" y="69853"/>
                    <a:pt x="936104" y="156020"/>
                  </a:cubicBezTo>
                  <a:lnTo>
                    <a:pt x="936104" y="346108"/>
                  </a:lnTo>
                  <a:cubicBezTo>
                    <a:pt x="915878" y="331325"/>
                    <a:pt x="890838" y="324036"/>
                    <a:pt x="864096" y="324036"/>
                  </a:cubicBezTo>
                  <a:cubicBezTo>
                    <a:pt x="784558" y="324036"/>
                    <a:pt x="720080" y="388514"/>
                    <a:pt x="720080" y="468052"/>
                  </a:cubicBezTo>
                  <a:cubicBezTo>
                    <a:pt x="720080" y="547590"/>
                    <a:pt x="784558" y="612068"/>
                    <a:pt x="864096" y="612068"/>
                  </a:cubicBezTo>
                  <a:cubicBezTo>
                    <a:pt x="890838" y="612068"/>
                    <a:pt x="915878" y="604779"/>
                    <a:pt x="936104" y="589997"/>
                  </a:cubicBezTo>
                  <a:lnTo>
                    <a:pt x="936104" y="780084"/>
                  </a:lnTo>
                  <a:cubicBezTo>
                    <a:pt x="936104" y="866251"/>
                    <a:pt x="866251" y="936104"/>
                    <a:pt x="780084" y="936104"/>
                  </a:cubicBezTo>
                  <a:lnTo>
                    <a:pt x="589997" y="936104"/>
                  </a:lnTo>
                  <a:cubicBezTo>
                    <a:pt x="604779" y="956330"/>
                    <a:pt x="612068" y="981370"/>
                    <a:pt x="612068" y="1008112"/>
                  </a:cubicBezTo>
                  <a:cubicBezTo>
                    <a:pt x="612068" y="1087650"/>
                    <a:pt x="547590" y="1152128"/>
                    <a:pt x="468052" y="1152128"/>
                  </a:cubicBezTo>
                  <a:cubicBezTo>
                    <a:pt x="388514" y="1152128"/>
                    <a:pt x="324036" y="1087650"/>
                    <a:pt x="324036" y="1008112"/>
                  </a:cubicBezTo>
                  <a:cubicBezTo>
                    <a:pt x="324036" y="981370"/>
                    <a:pt x="331325" y="956330"/>
                    <a:pt x="346108" y="936104"/>
                  </a:cubicBezTo>
                  <a:lnTo>
                    <a:pt x="156020" y="936104"/>
                  </a:lnTo>
                  <a:cubicBezTo>
                    <a:pt x="69853" y="936104"/>
                    <a:pt x="0" y="866251"/>
                    <a:pt x="0" y="780084"/>
                  </a:cubicBezTo>
                  <a:lnTo>
                    <a:pt x="0" y="156020"/>
                  </a:lnTo>
                  <a:cubicBezTo>
                    <a:pt x="0" y="69853"/>
                    <a:pt x="69853" y="0"/>
                    <a:pt x="156020" y="0"/>
                  </a:cubicBezTo>
                  <a:close/>
                </a:path>
              </a:pathLst>
            </a:custGeom>
            <a:solidFill>
              <a:srgbClr val="03A1A4"/>
            </a:solidFill>
            <a:ln w="15875">
              <a:gradFill>
                <a:gsLst>
                  <a:gs pos="0">
                    <a:schemeClr val="bg1"/>
                  </a:gs>
                  <a:gs pos="100000">
                    <a:schemeClr val="accent1">
                      <a:tint val="23500"/>
                      <a:satMod val="160000"/>
                      <a:alpha val="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775195" y="2161448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03A1A4"/>
                </a:solidFill>
                <a:cs typeface="Arial" panose="020B0604020202020204" pitchFamily="34" charset="0"/>
              </a:rPr>
              <a:t>01</a:t>
            </a:r>
            <a:endParaRPr lang="ko-KR" altLang="en-US" sz="3600" b="1" dirty="0">
              <a:solidFill>
                <a:srgbClr val="03A1A4"/>
              </a:solidFill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148624" y="1727541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4"/>
                </a:solidFill>
                <a:cs typeface="Arial" panose="020B0604020202020204" pitchFamily="34" charset="0"/>
              </a:rPr>
              <a:t>02</a:t>
            </a:r>
            <a:endParaRPr lang="ko-KR" altLang="en-US" sz="3600" b="1" dirty="0">
              <a:solidFill>
                <a:schemeClr val="accent4"/>
              </a:solidFill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496750" y="5187341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rgbClr val="003399"/>
                </a:solidFill>
                <a:cs typeface="Arial" panose="020B0604020202020204" pitchFamily="34" charset="0"/>
              </a:rPr>
              <a:t>03</a:t>
            </a:r>
            <a:endParaRPr lang="ko-KR" altLang="en-US" sz="3600" b="1" dirty="0">
              <a:solidFill>
                <a:srgbClr val="003399"/>
              </a:solidFill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7603265" y="3954682"/>
            <a:ext cx="83286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accent3"/>
                </a:solidFill>
                <a:cs typeface="Arial" panose="020B0604020202020204" pitchFamily="34" charset="0"/>
              </a:rPr>
              <a:t>04</a:t>
            </a:r>
            <a:endParaRPr lang="ko-KR" altLang="en-US" sz="3600" b="1" dirty="0">
              <a:solidFill>
                <a:schemeClr val="accent3"/>
              </a:solidFill>
              <a:cs typeface="Arial" panose="020B0604020202020204" pitchFamily="34" charset="0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7981492" y="1658689"/>
            <a:ext cx="2948586" cy="815197"/>
            <a:chOff x="1487520" y="1301164"/>
            <a:chExt cx="4380624" cy="815197"/>
          </a:xfrm>
        </p:grpSpPr>
        <p:sp>
          <p:nvSpPr>
            <p:cNvPr id="21" name="TextBox 20"/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8434940" y="3985460"/>
            <a:ext cx="2948586" cy="815197"/>
            <a:chOff x="1487520" y="1301164"/>
            <a:chExt cx="4380624" cy="815197"/>
          </a:xfrm>
        </p:grpSpPr>
        <p:sp>
          <p:nvSpPr>
            <p:cNvPr id="24" name="TextBox 23"/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  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803309" y="2007959"/>
            <a:ext cx="2971887" cy="815197"/>
            <a:chOff x="1487520" y="1301164"/>
            <a:chExt cx="4380624" cy="815197"/>
          </a:xfrm>
        </p:grpSpPr>
        <p:sp>
          <p:nvSpPr>
            <p:cNvPr id="27" name="TextBox 26"/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523031" y="5118490"/>
            <a:ext cx="2971887" cy="815197"/>
            <a:chOff x="1487520" y="1301164"/>
            <a:chExt cx="4380624" cy="815197"/>
          </a:xfrm>
        </p:grpSpPr>
        <p:sp>
          <p:nvSpPr>
            <p:cNvPr id="30" name="TextBox 29"/>
            <p:cNvSpPr txBox="1"/>
            <p:nvPr/>
          </p:nvSpPr>
          <p:spPr>
            <a:xfrm>
              <a:off x="1487520" y="1301164"/>
              <a:ext cx="4380624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Content  Here</a:t>
              </a:r>
              <a:endParaRPr lang="ko-KR" altLang="en-US" sz="8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487520" y="1515812"/>
              <a:ext cx="4380624" cy="60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Get a modern PowerPoint  Presentation that is beautifully designed. I hope and I believe that this Template will your Time.  </a:t>
              </a:r>
              <a:endParaRPr lang="ko-KR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2" name="Oval 21"/>
          <p:cNvSpPr/>
          <p:nvPr/>
        </p:nvSpPr>
        <p:spPr>
          <a:xfrm rot="20700000">
            <a:off x="5995072" y="2057360"/>
            <a:ext cx="438803" cy="384581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3" name="Trapezoid 3"/>
          <p:cNvSpPr/>
          <p:nvPr/>
        </p:nvSpPr>
        <p:spPr>
          <a:xfrm>
            <a:off x="6621214" y="3578454"/>
            <a:ext cx="390522" cy="398013"/>
          </a:xfrm>
          <a:custGeom>
            <a:avLst/>
            <a:gdLst/>
            <a:ahLst/>
            <a:cxnLst/>
            <a:rect l="l" t="t" r="r" b="b"/>
            <a:pathLst>
              <a:path w="3890855" h="3965475">
                <a:moveTo>
                  <a:pt x="513635" y="2426125"/>
                </a:moveTo>
                <a:lnTo>
                  <a:pt x="1518439" y="2426125"/>
                </a:lnTo>
                <a:cubicBezTo>
                  <a:pt x="1550976" y="2510415"/>
                  <a:pt x="1581900" y="2596962"/>
                  <a:pt x="1610725" y="2683637"/>
                </a:cubicBezTo>
                <a:lnTo>
                  <a:pt x="901668" y="2683637"/>
                </a:lnTo>
                <a:lnTo>
                  <a:pt x="559881" y="3707964"/>
                </a:lnTo>
                <a:lnTo>
                  <a:pt x="1917114" y="3707964"/>
                </a:lnTo>
                <a:cubicBezTo>
                  <a:pt x="1925031" y="3729959"/>
                  <a:pt x="1931702" y="3744180"/>
                  <a:pt x="1936944" y="3749452"/>
                </a:cubicBezTo>
                <a:cubicBezTo>
                  <a:pt x="1940579" y="3743065"/>
                  <a:pt x="1945876" y="3728913"/>
                  <a:pt x="1952632" y="3707964"/>
                </a:cubicBezTo>
                <a:lnTo>
                  <a:pt x="3330974" y="3707964"/>
                </a:lnTo>
                <a:lnTo>
                  <a:pt x="2989187" y="2683637"/>
                </a:lnTo>
                <a:lnTo>
                  <a:pt x="2271337" y="2683637"/>
                </a:lnTo>
                <a:cubicBezTo>
                  <a:pt x="2301469" y="2597098"/>
                  <a:pt x="2333531" y="2510572"/>
                  <a:pt x="2366939" y="2426125"/>
                </a:cubicBezTo>
                <a:lnTo>
                  <a:pt x="3377220" y="2426125"/>
                </a:lnTo>
                <a:lnTo>
                  <a:pt x="3890855" y="3965475"/>
                </a:lnTo>
                <a:lnTo>
                  <a:pt x="0" y="3965475"/>
                </a:lnTo>
                <a:close/>
                <a:moveTo>
                  <a:pt x="1936944" y="620869"/>
                </a:moveTo>
                <a:cubicBezTo>
                  <a:pt x="1782578" y="620869"/>
                  <a:pt x="1657440" y="746006"/>
                  <a:pt x="1657440" y="900372"/>
                </a:cubicBezTo>
                <a:cubicBezTo>
                  <a:pt x="1657440" y="1054738"/>
                  <a:pt x="1782578" y="1179876"/>
                  <a:pt x="1936944" y="1179876"/>
                </a:cubicBezTo>
                <a:cubicBezTo>
                  <a:pt x="2091310" y="1179876"/>
                  <a:pt x="2216447" y="1054738"/>
                  <a:pt x="2216447" y="900372"/>
                </a:cubicBezTo>
                <a:cubicBezTo>
                  <a:pt x="2216447" y="746006"/>
                  <a:pt x="2091310" y="620869"/>
                  <a:pt x="1936944" y="620869"/>
                </a:cubicBezTo>
                <a:close/>
                <a:moveTo>
                  <a:pt x="1936944" y="0"/>
                </a:moveTo>
                <a:cubicBezTo>
                  <a:pt x="2169175" y="0"/>
                  <a:pt x="2401406" y="88593"/>
                  <a:pt x="2578592" y="265779"/>
                </a:cubicBezTo>
                <a:lnTo>
                  <a:pt x="2578592" y="265780"/>
                </a:lnTo>
                <a:cubicBezTo>
                  <a:pt x="2932964" y="620153"/>
                  <a:pt x="2888999" y="1155622"/>
                  <a:pt x="2578592" y="1549077"/>
                </a:cubicBezTo>
                <a:cubicBezTo>
                  <a:pt x="2248849" y="1967039"/>
                  <a:pt x="1976153" y="3125749"/>
                  <a:pt x="1936944" y="3194660"/>
                </a:cubicBezTo>
                <a:cubicBezTo>
                  <a:pt x="1883033" y="3140450"/>
                  <a:pt x="1647095" y="1944983"/>
                  <a:pt x="1295295" y="1549076"/>
                </a:cubicBezTo>
                <a:cubicBezTo>
                  <a:pt x="962406" y="1174450"/>
                  <a:pt x="940923" y="620152"/>
                  <a:pt x="1295295" y="265779"/>
                </a:cubicBezTo>
                <a:cubicBezTo>
                  <a:pt x="1472481" y="88593"/>
                  <a:pt x="1704713" y="0"/>
                  <a:pt x="193694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4" name="Rectangle 15"/>
          <p:cNvSpPr/>
          <p:nvPr/>
        </p:nvSpPr>
        <p:spPr>
          <a:xfrm rot="14270044">
            <a:off x="5618410" y="4240541"/>
            <a:ext cx="390293" cy="406562"/>
          </a:xfrm>
          <a:custGeom>
            <a:avLst/>
            <a:gdLst/>
            <a:ahLst/>
            <a:cxnLst/>
            <a:rect l="l" t="t" r="r" b="b"/>
            <a:pathLst>
              <a:path w="4088964" h="4259405">
                <a:moveTo>
                  <a:pt x="1480605" y="2231940"/>
                </a:moveTo>
                <a:lnTo>
                  <a:pt x="1199818" y="2044620"/>
                </a:lnTo>
                <a:lnTo>
                  <a:pt x="761621" y="2687221"/>
                </a:lnTo>
                <a:cubicBezTo>
                  <a:pt x="501536" y="2652619"/>
                  <a:pt x="265323" y="2467912"/>
                  <a:pt x="39127" y="2272940"/>
                </a:cubicBezTo>
                <a:cubicBezTo>
                  <a:pt x="-80639" y="2070133"/>
                  <a:pt x="269496" y="1743507"/>
                  <a:pt x="374515" y="1494038"/>
                </a:cubicBezTo>
                <a:lnTo>
                  <a:pt x="93728" y="1306717"/>
                </a:lnTo>
                <a:lnTo>
                  <a:pt x="1091841" y="1312633"/>
                </a:lnTo>
                <a:close/>
                <a:moveTo>
                  <a:pt x="2759566" y="226796"/>
                </a:moveTo>
                <a:cubicBezTo>
                  <a:pt x="2331051" y="377379"/>
                  <a:pt x="2150002" y="492309"/>
                  <a:pt x="1991062" y="643648"/>
                </a:cubicBezTo>
                <a:lnTo>
                  <a:pt x="1463599" y="1446568"/>
                </a:lnTo>
                <a:lnTo>
                  <a:pt x="610317" y="909936"/>
                </a:lnTo>
                <a:cubicBezTo>
                  <a:pt x="810411" y="627556"/>
                  <a:pt x="1020899" y="239191"/>
                  <a:pt x="1244930" y="61882"/>
                </a:cubicBezTo>
                <a:cubicBezTo>
                  <a:pt x="1491876" y="-75367"/>
                  <a:pt x="1697752" y="31605"/>
                  <a:pt x="2759566" y="226796"/>
                </a:cubicBezTo>
                <a:close/>
                <a:moveTo>
                  <a:pt x="1722488" y="3820535"/>
                </a:moveTo>
                <a:cubicBezTo>
                  <a:pt x="1376925" y="3801485"/>
                  <a:pt x="936112" y="3830060"/>
                  <a:pt x="666750" y="3734810"/>
                </a:cubicBezTo>
                <a:cubicBezTo>
                  <a:pt x="419100" y="3598835"/>
                  <a:pt x="400050" y="3367610"/>
                  <a:pt x="0" y="2364860"/>
                </a:cubicBezTo>
                <a:cubicBezTo>
                  <a:pt x="355600" y="2647435"/>
                  <a:pt x="549276" y="2739510"/>
                  <a:pt x="762000" y="2793485"/>
                </a:cubicBezTo>
                <a:lnTo>
                  <a:pt x="1722487" y="2812535"/>
                </a:lnTo>
                <a:close/>
                <a:moveTo>
                  <a:pt x="3605396" y="869465"/>
                </a:moveTo>
                <a:lnTo>
                  <a:pt x="3069019" y="1711228"/>
                </a:lnTo>
                <a:lnTo>
                  <a:pt x="2083849" y="1550906"/>
                </a:lnTo>
                <a:lnTo>
                  <a:pt x="2391902" y="1412941"/>
                </a:lnTo>
                <a:lnTo>
                  <a:pt x="2081217" y="699900"/>
                </a:lnTo>
                <a:cubicBezTo>
                  <a:pt x="2248971" y="498156"/>
                  <a:pt x="2531081" y="396532"/>
                  <a:pt x="2816547" y="308854"/>
                </a:cubicBezTo>
                <a:cubicBezTo>
                  <a:pt x="3051986" y="315439"/>
                  <a:pt x="3142075" y="785719"/>
                  <a:pt x="3297344" y="1007430"/>
                </a:cubicBezTo>
                <a:close/>
                <a:moveTo>
                  <a:pt x="3222215" y="3788662"/>
                </a:moveTo>
                <a:cubicBezTo>
                  <a:pt x="3089072" y="3954283"/>
                  <a:pt x="2662122" y="3869088"/>
                  <a:pt x="2413930" y="3921936"/>
                </a:cubicBezTo>
                <a:lnTo>
                  <a:pt x="2420658" y="4259405"/>
                </a:lnTo>
                <a:lnTo>
                  <a:pt x="1855155" y="3436926"/>
                </a:lnTo>
                <a:lnTo>
                  <a:pt x="2387428" y="2592563"/>
                </a:lnTo>
                <a:lnTo>
                  <a:pt x="2394156" y="2930032"/>
                </a:lnTo>
                <a:lnTo>
                  <a:pt x="3171906" y="2922431"/>
                </a:lnTo>
                <a:cubicBezTo>
                  <a:pt x="3292132" y="3155642"/>
                  <a:pt x="3275533" y="3455038"/>
                  <a:pt x="3244786" y="3752078"/>
                </a:cubicBezTo>
                <a:cubicBezTo>
                  <a:pt x="3238662" y="3765464"/>
                  <a:pt x="3231091" y="3777620"/>
                  <a:pt x="3222215" y="3788662"/>
                </a:cubicBezTo>
                <a:close/>
                <a:moveTo>
                  <a:pt x="3948285" y="2834020"/>
                </a:moveTo>
                <a:cubicBezTo>
                  <a:pt x="3833022" y="3018741"/>
                  <a:pt x="3639730" y="3281008"/>
                  <a:pt x="3342579" y="3731662"/>
                </a:cubicBezTo>
                <a:cubicBezTo>
                  <a:pt x="3371271" y="3278367"/>
                  <a:pt x="3336159" y="3066813"/>
                  <a:pt x="3258895" y="2861397"/>
                </a:cubicBezTo>
                <a:lnTo>
                  <a:pt x="2725671" y="2062291"/>
                </a:lnTo>
                <a:lnTo>
                  <a:pt x="3552883" y="1486284"/>
                </a:lnTo>
                <a:cubicBezTo>
                  <a:pt x="3734716" y="1780754"/>
                  <a:pt x="4010062" y="2126176"/>
                  <a:pt x="4085819" y="2401657"/>
                </a:cubicBezTo>
                <a:cubicBezTo>
                  <a:pt x="4100783" y="2542124"/>
                  <a:pt x="4063549" y="2649298"/>
                  <a:pt x="3948285" y="283402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5" name="Donut 15"/>
          <p:cNvSpPr/>
          <p:nvPr/>
        </p:nvSpPr>
        <p:spPr>
          <a:xfrm>
            <a:off x="4684884" y="3063987"/>
            <a:ext cx="412117" cy="413850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"/>
          <p:cNvSpPr txBox="1"/>
          <p:nvPr/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INFOGRAPHIC STYLE</a:t>
            </a:r>
          </a:p>
        </p:txBody>
      </p:sp>
      <p:grpSp>
        <p:nvGrpSpPr>
          <p:cNvPr id="5" name="그룹 44"/>
          <p:cNvGrpSpPr/>
          <p:nvPr/>
        </p:nvGrpSpPr>
        <p:grpSpPr>
          <a:xfrm flipH="1">
            <a:off x="5909631" y="3475281"/>
            <a:ext cx="3710346" cy="2672527"/>
            <a:chOff x="1016436" y="3876641"/>
            <a:chExt cx="3796962" cy="2734917"/>
          </a:xfrm>
        </p:grpSpPr>
        <p:sp>
          <p:nvSpPr>
            <p:cNvPr id="6" name="Freeform 5"/>
            <p:cNvSpPr/>
            <p:nvPr/>
          </p:nvSpPr>
          <p:spPr>
            <a:xfrm>
              <a:off x="3234596" y="3876641"/>
              <a:ext cx="1578802" cy="2734917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-1" fmla="*/ 755374 w 3434963"/>
                <a:gd name="connsiteY0-2" fmla="*/ 4778734 h 4778734"/>
                <a:gd name="connsiteX1-3" fmla="*/ 747422 w 3434963"/>
                <a:gd name="connsiteY1-4" fmla="*/ 4341412 h 4778734"/>
                <a:gd name="connsiteX2-5" fmla="*/ 381662 w 3434963"/>
                <a:gd name="connsiteY2-6" fmla="*/ 2313830 h 4778734"/>
                <a:gd name="connsiteX3-7" fmla="*/ 0 w 3434963"/>
                <a:gd name="connsiteY3-8" fmla="*/ 1017767 h 4778734"/>
                <a:gd name="connsiteX4-9" fmla="*/ 691763 w 3434963"/>
                <a:gd name="connsiteY4-10" fmla="*/ 2019631 h 4778734"/>
                <a:gd name="connsiteX5-11" fmla="*/ 612250 w 3434963"/>
                <a:gd name="connsiteY5-12" fmla="*/ 182880 h 4778734"/>
                <a:gd name="connsiteX6-13" fmla="*/ 1208598 w 3434963"/>
                <a:gd name="connsiteY6-14" fmla="*/ 1804946 h 4778734"/>
                <a:gd name="connsiteX7-15" fmla="*/ 1351721 w 3434963"/>
                <a:gd name="connsiteY7-16" fmla="*/ 0 h 4778734"/>
                <a:gd name="connsiteX8-17" fmla="*/ 1701579 w 3434963"/>
                <a:gd name="connsiteY8-18" fmla="*/ 1868557 h 4778734"/>
                <a:gd name="connsiteX9-19" fmla="*/ 2401294 w 3434963"/>
                <a:gd name="connsiteY9-20" fmla="*/ 333955 h 4778734"/>
                <a:gd name="connsiteX10-21" fmla="*/ 2138901 w 3434963"/>
                <a:gd name="connsiteY10-22" fmla="*/ 2003729 h 4778734"/>
                <a:gd name="connsiteX11-23" fmla="*/ 2250219 w 3434963"/>
                <a:gd name="connsiteY11-24" fmla="*/ 2759103 h 4778734"/>
                <a:gd name="connsiteX12-25" fmla="*/ 2568271 w 3434963"/>
                <a:gd name="connsiteY12-26" fmla="*/ 2361537 h 4778734"/>
                <a:gd name="connsiteX13-27" fmla="*/ 3434963 w 3434963"/>
                <a:gd name="connsiteY13-28" fmla="*/ 2210463 h 4778734"/>
                <a:gd name="connsiteX14-29" fmla="*/ 2703443 w 3434963"/>
                <a:gd name="connsiteY14-30" fmla="*/ 2989690 h 4778734"/>
                <a:gd name="connsiteX15-31" fmla="*/ 1995777 w 3434963"/>
                <a:gd name="connsiteY15-32" fmla="*/ 4007457 h 4778734"/>
                <a:gd name="connsiteX16-33" fmla="*/ 2154803 w 3434963"/>
                <a:gd name="connsiteY16-34" fmla="*/ 4778734 h 4778734"/>
                <a:gd name="connsiteX17-35" fmla="*/ 755374 w 3434963"/>
                <a:gd name="connsiteY17-36" fmla="*/ 4778734 h 4778734"/>
                <a:gd name="connsiteX0-37" fmla="*/ 755374 w 3434963"/>
                <a:gd name="connsiteY0-38" fmla="*/ 4778734 h 4778734"/>
                <a:gd name="connsiteX1-39" fmla="*/ 787179 w 3434963"/>
                <a:gd name="connsiteY1-40" fmla="*/ 4269851 h 4778734"/>
                <a:gd name="connsiteX2-41" fmla="*/ 381662 w 3434963"/>
                <a:gd name="connsiteY2-42" fmla="*/ 2313830 h 4778734"/>
                <a:gd name="connsiteX3-43" fmla="*/ 0 w 3434963"/>
                <a:gd name="connsiteY3-44" fmla="*/ 1017767 h 4778734"/>
                <a:gd name="connsiteX4-45" fmla="*/ 691763 w 3434963"/>
                <a:gd name="connsiteY4-46" fmla="*/ 2019631 h 4778734"/>
                <a:gd name="connsiteX5-47" fmla="*/ 612250 w 3434963"/>
                <a:gd name="connsiteY5-48" fmla="*/ 182880 h 4778734"/>
                <a:gd name="connsiteX6-49" fmla="*/ 1208598 w 3434963"/>
                <a:gd name="connsiteY6-50" fmla="*/ 1804946 h 4778734"/>
                <a:gd name="connsiteX7-51" fmla="*/ 1351721 w 3434963"/>
                <a:gd name="connsiteY7-52" fmla="*/ 0 h 4778734"/>
                <a:gd name="connsiteX8-53" fmla="*/ 1701579 w 3434963"/>
                <a:gd name="connsiteY8-54" fmla="*/ 1868557 h 4778734"/>
                <a:gd name="connsiteX9-55" fmla="*/ 2401294 w 3434963"/>
                <a:gd name="connsiteY9-56" fmla="*/ 333955 h 4778734"/>
                <a:gd name="connsiteX10-57" fmla="*/ 2138901 w 3434963"/>
                <a:gd name="connsiteY10-58" fmla="*/ 2003729 h 4778734"/>
                <a:gd name="connsiteX11-59" fmla="*/ 2250219 w 3434963"/>
                <a:gd name="connsiteY11-60" fmla="*/ 2759103 h 4778734"/>
                <a:gd name="connsiteX12-61" fmla="*/ 2568271 w 3434963"/>
                <a:gd name="connsiteY12-62" fmla="*/ 2361537 h 4778734"/>
                <a:gd name="connsiteX13-63" fmla="*/ 3434963 w 3434963"/>
                <a:gd name="connsiteY13-64" fmla="*/ 2210463 h 4778734"/>
                <a:gd name="connsiteX14-65" fmla="*/ 2703443 w 3434963"/>
                <a:gd name="connsiteY14-66" fmla="*/ 2989690 h 4778734"/>
                <a:gd name="connsiteX15-67" fmla="*/ 1995777 w 3434963"/>
                <a:gd name="connsiteY15-68" fmla="*/ 4007457 h 4778734"/>
                <a:gd name="connsiteX16-69" fmla="*/ 2154803 w 3434963"/>
                <a:gd name="connsiteY16-70" fmla="*/ 4778734 h 4778734"/>
                <a:gd name="connsiteX17-71" fmla="*/ 755374 w 3434963"/>
                <a:gd name="connsiteY17-72" fmla="*/ 4778734 h 4778734"/>
                <a:gd name="connsiteX0-73" fmla="*/ 755374 w 3434963"/>
                <a:gd name="connsiteY0-74" fmla="*/ 4778734 h 4778734"/>
                <a:gd name="connsiteX1-75" fmla="*/ 787179 w 3434963"/>
                <a:gd name="connsiteY1-76" fmla="*/ 4269851 h 4778734"/>
                <a:gd name="connsiteX2-77" fmla="*/ 381662 w 3434963"/>
                <a:gd name="connsiteY2-78" fmla="*/ 2313830 h 4778734"/>
                <a:gd name="connsiteX3-79" fmla="*/ 0 w 3434963"/>
                <a:gd name="connsiteY3-80" fmla="*/ 1017767 h 4778734"/>
                <a:gd name="connsiteX4-81" fmla="*/ 691763 w 3434963"/>
                <a:gd name="connsiteY4-82" fmla="*/ 2019631 h 4778734"/>
                <a:gd name="connsiteX5-83" fmla="*/ 612250 w 3434963"/>
                <a:gd name="connsiteY5-84" fmla="*/ 182880 h 4778734"/>
                <a:gd name="connsiteX6-85" fmla="*/ 1208598 w 3434963"/>
                <a:gd name="connsiteY6-86" fmla="*/ 1804946 h 4778734"/>
                <a:gd name="connsiteX7-87" fmla="*/ 1351721 w 3434963"/>
                <a:gd name="connsiteY7-88" fmla="*/ 0 h 4778734"/>
                <a:gd name="connsiteX8-89" fmla="*/ 1701579 w 3434963"/>
                <a:gd name="connsiteY8-90" fmla="*/ 1868557 h 4778734"/>
                <a:gd name="connsiteX9-91" fmla="*/ 2401294 w 3434963"/>
                <a:gd name="connsiteY9-92" fmla="*/ 333955 h 4778734"/>
                <a:gd name="connsiteX10-93" fmla="*/ 2138901 w 3434963"/>
                <a:gd name="connsiteY10-94" fmla="*/ 2003729 h 4778734"/>
                <a:gd name="connsiteX11-95" fmla="*/ 2250219 w 3434963"/>
                <a:gd name="connsiteY11-96" fmla="*/ 2759103 h 4778734"/>
                <a:gd name="connsiteX12-97" fmla="*/ 2568271 w 3434963"/>
                <a:gd name="connsiteY12-98" fmla="*/ 2361537 h 4778734"/>
                <a:gd name="connsiteX13-99" fmla="*/ 3434963 w 3434963"/>
                <a:gd name="connsiteY13-100" fmla="*/ 2210463 h 4778734"/>
                <a:gd name="connsiteX14-101" fmla="*/ 2703443 w 3434963"/>
                <a:gd name="connsiteY14-102" fmla="*/ 2989690 h 4778734"/>
                <a:gd name="connsiteX15-103" fmla="*/ 1995777 w 3434963"/>
                <a:gd name="connsiteY15-104" fmla="*/ 4007457 h 4778734"/>
                <a:gd name="connsiteX16-105" fmla="*/ 2154803 w 3434963"/>
                <a:gd name="connsiteY16-106" fmla="*/ 4778734 h 4778734"/>
                <a:gd name="connsiteX17-107" fmla="*/ 755374 w 3434963"/>
                <a:gd name="connsiteY17-108" fmla="*/ 4778734 h 4778734"/>
                <a:gd name="connsiteX0-109" fmla="*/ 755374 w 3434963"/>
                <a:gd name="connsiteY0-110" fmla="*/ 4778734 h 4778734"/>
                <a:gd name="connsiteX1-111" fmla="*/ 787179 w 3434963"/>
                <a:gd name="connsiteY1-112" fmla="*/ 4269851 h 4778734"/>
                <a:gd name="connsiteX2-113" fmla="*/ 381662 w 3434963"/>
                <a:gd name="connsiteY2-114" fmla="*/ 2313830 h 4778734"/>
                <a:gd name="connsiteX3-115" fmla="*/ 0 w 3434963"/>
                <a:gd name="connsiteY3-116" fmla="*/ 1017767 h 4778734"/>
                <a:gd name="connsiteX4-117" fmla="*/ 691763 w 3434963"/>
                <a:gd name="connsiteY4-118" fmla="*/ 2019631 h 4778734"/>
                <a:gd name="connsiteX5-119" fmla="*/ 612250 w 3434963"/>
                <a:gd name="connsiteY5-120" fmla="*/ 182880 h 4778734"/>
                <a:gd name="connsiteX6-121" fmla="*/ 1208598 w 3434963"/>
                <a:gd name="connsiteY6-122" fmla="*/ 1804946 h 4778734"/>
                <a:gd name="connsiteX7-123" fmla="*/ 1351721 w 3434963"/>
                <a:gd name="connsiteY7-124" fmla="*/ 0 h 4778734"/>
                <a:gd name="connsiteX8-125" fmla="*/ 1701579 w 3434963"/>
                <a:gd name="connsiteY8-126" fmla="*/ 1868557 h 4778734"/>
                <a:gd name="connsiteX9-127" fmla="*/ 2401294 w 3434963"/>
                <a:gd name="connsiteY9-128" fmla="*/ 333955 h 4778734"/>
                <a:gd name="connsiteX10-129" fmla="*/ 2138901 w 3434963"/>
                <a:gd name="connsiteY10-130" fmla="*/ 2003729 h 4778734"/>
                <a:gd name="connsiteX11-131" fmla="*/ 2250219 w 3434963"/>
                <a:gd name="connsiteY11-132" fmla="*/ 2759103 h 4778734"/>
                <a:gd name="connsiteX12-133" fmla="*/ 2568271 w 3434963"/>
                <a:gd name="connsiteY12-134" fmla="*/ 2361537 h 4778734"/>
                <a:gd name="connsiteX13-135" fmla="*/ 3434963 w 3434963"/>
                <a:gd name="connsiteY13-136" fmla="*/ 2210463 h 4778734"/>
                <a:gd name="connsiteX14-137" fmla="*/ 2703443 w 3434963"/>
                <a:gd name="connsiteY14-138" fmla="*/ 2989690 h 4778734"/>
                <a:gd name="connsiteX15-139" fmla="*/ 1995777 w 3434963"/>
                <a:gd name="connsiteY15-140" fmla="*/ 4007457 h 4778734"/>
                <a:gd name="connsiteX16-141" fmla="*/ 2154803 w 3434963"/>
                <a:gd name="connsiteY16-142" fmla="*/ 4778734 h 4778734"/>
                <a:gd name="connsiteX17-143" fmla="*/ 755374 w 3434963"/>
                <a:gd name="connsiteY17-144" fmla="*/ 4778734 h 4778734"/>
                <a:gd name="connsiteX0-145" fmla="*/ 755374 w 3434963"/>
                <a:gd name="connsiteY0-146" fmla="*/ 4778734 h 4778734"/>
                <a:gd name="connsiteX1-147" fmla="*/ 795131 w 3434963"/>
                <a:gd name="connsiteY1-148" fmla="*/ 4142631 h 4778734"/>
                <a:gd name="connsiteX2-149" fmla="*/ 381662 w 3434963"/>
                <a:gd name="connsiteY2-150" fmla="*/ 2313830 h 4778734"/>
                <a:gd name="connsiteX3-151" fmla="*/ 0 w 3434963"/>
                <a:gd name="connsiteY3-152" fmla="*/ 1017767 h 4778734"/>
                <a:gd name="connsiteX4-153" fmla="*/ 691763 w 3434963"/>
                <a:gd name="connsiteY4-154" fmla="*/ 2019631 h 4778734"/>
                <a:gd name="connsiteX5-155" fmla="*/ 612250 w 3434963"/>
                <a:gd name="connsiteY5-156" fmla="*/ 182880 h 4778734"/>
                <a:gd name="connsiteX6-157" fmla="*/ 1208598 w 3434963"/>
                <a:gd name="connsiteY6-158" fmla="*/ 1804946 h 4778734"/>
                <a:gd name="connsiteX7-159" fmla="*/ 1351721 w 3434963"/>
                <a:gd name="connsiteY7-160" fmla="*/ 0 h 4778734"/>
                <a:gd name="connsiteX8-161" fmla="*/ 1701579 w 3434963"/>
                <a:gd name="connsiteY8-162" fmla="*/ 1868557 h 4778734"/>
                <a:gd name="connsiteX9-163" fmla="*/ 2401294 w 3434963"/>
                <a:gd name="connsiteY9-164" fmla="*/ 333955 h 4778734"/>
                <a:gd name="connsiteX10-165" fmla="*/ 2138901 w 3434963"/>
                <a:gd name="connsiteY10-166" fmla="*/ 2003729 h 4778734"/>
                <a:gd name="connsiteX11-167" fmla="*/ 2250219 w 3434963"/>
                <a:gd name="connsiteY11-168" fmla="*/ 2759103 h 4778734"/>
                <a:gd name="connsiteX12-169" fmla="*/ 2568271 w 3434963"/>
                <a:gd name="connsiteY12-170" fmla="*/ 2361537 h 4778734"/>
                <a:gd name="connsiteX13-171" fmla="*/ 3434963 w 3434963"/>
                <a:gd name="connsiteY13-172" fmla="*/ 2210463 h 4778734"/>
                <a:gd name="connsiteX14-173" fmla="*/ 2703443 w 3434963"/>
                <a:gd name="connsiteY14-174" fmla="*/ 2989690 h 4778734"/>
                <a:gd name="connsiteX15-175" fmla="*/ 1995777 w 3434963"/>
                <a:gd name="connsiteY15-176" fmla="*/ 4007457 h 4778734"/>
                <a:gd name="connsiteX16-177" fmla="*/ 2154803 w 3434963"/>
                <a:gd name="connsiteY16-178" fmla="*/ 4778734 h 4778734"/>
                <a:gd name="connsiteX17-179" fmla="*/ 755374 w 3434963"/>
                <a:gd name="connsiteY17-180" fmla="*/ 4778734 h 4778734"/>
                <a:gd name="connsiteX0-181" fmla="*/ 755374 w 3434963"/>
                <a:gd name="connsiteY0-182" fmla="*/ 4778734 h 4778734"/>
                <a:gd name="connsiteX1-183" fmla="*/ 795131 w 3434963"/>
                <a:gd name="connsiteY1-184" fmla="*/ 4142631 h 4778734"/>
                <a:gd name="connsiteX2-185" fmla="*/ 381662 w 3434963"/>
                <a:gd name="connsiteY2-186" fmla="*/ 2313830 h 4778734"/>
                <a:gd name="connsiteX3-187" fmla="*/ 0 w 3434963"/>
                <a:gd name="connsiteY3-188" fmla="*/ 1017767 h 4778734"/>
                <a:gd name="connsiteX4-189" fmla="*/ 691763 w 3434963"/>
                <a:gd name="connsiteY4-190" fmla="*/ 2019631 h 4778734"/>
                <a:gd name="connsiteX5-191" fmla="*/ 612250 w 3434963"/>
                <a:gd name="connsiteY5-192" fmla="*/ 182880 h 4778734"/>
                <a:gd name="connsiteX6-193" fmla="*/ 1208598 w 3434963"/>
                <a:gd name="connsiteY6-194" fmla="*/ 1804946 h 4778734"/>
                <a:gd name="connsiteX7-195" fmla="*/ 1351721 w 3434963"/>
                <a:gd name="connsiteY7-196" fmla="*/ 0 h 4778734"/>
                <a:gd name="connsiteX8-197" fmla="*/ 1701579 w 3434963"/>
                <a:gd name="connsiteY8-198" fmla="*/ 1868557 h 4778734"/>
                <a:gd name="connsiteX9-199" fmla="*/ 2401294 w 3434963"/>
                <a:gd name="connsiteY9-200" fmla="*/ 333955 h 4778734"/>
                <a:gd name="connsiteX10-201" fmla="*/ 2138901 w 3434963"/>
                <a:gd name="connsiteY10-202" fmla="*/ 2003729 h 4778734"/>
                <a:gd name="connsiteX11-203" fmla="*/ 2250219 w 3434963"/>
                <a:gd name="connsiteY11-204" fmla="*/ 2759103 h 4778734"/>
                <a:gd name="connsiteX12-205" fmla="*/ 2568271 w 3434963"/>
                <a:gd name="connsiteY12-206" fmla="*/ 2361537 h 4778734"/>
                <a:gd name="connsiteX13-207" fmla="*/ 3434963 w 3434963"/>
                <a:gd name="connsiteY13-208" fmla="*/ 2210463 h 4778734"/>
                <a:gd name="connsiteX14-209" fmla="*/ 2703443 w 3434963"/>
                <a:gd name="connsiteY14-210" fmla="*/ 2989690 h 4778734"/>
                <a:gd name="connsiteX15-211" fmla="*/ 1995777 w 3434963"/>
                <a:gd name="connsiteY15-212" fmla="*/ 4007457 h 4778734"/>
                <a:gd name="connsiteX16-213" fmla="*/ 2154803 w 3434963"/>
                <a:gd name="connsiteY16-214" fmla="*/ 4778734 h 4778734"/>
                <a:gd name="connsiteX17-215" fmla="*/ 755374 w 3434963"/>
                <a:gd name="connsiteY17-216" fmla="*/ 4778734 h 4778734"/>
                <a:gd name="connsiteX0-217" fmla="*/ 755374 w 3434963"/>
                <a:gd name="connsiteY0-218" fmla="*/ 4778734 h 4778734"/>
                <a:gd name="connsiteX1-219" fmla="*/ 795131 w 3434963"/>
                <a:gd name="connsiteY1-220" fmla="*/ 4142631 h 4778734"/>
                <a:gd name="connsiteX2-221" fmla="*/ 381662 w 3434963"/>
                <a:gd name="connsiteY2-222" fmla="*/ 2313830 h 4778734"/>
                <a:gd name="connsiteX3-223" fmla="*/ 0 w 3434963"/>
                <a:gd name="connsiteY3-224" fmla="*/ 1017767 h 4778734"/>
                <a:gd name="connsiteX4-225" fmla="*/ 691763 w 3434963"/>
                <a:gd name="connsiteY4-226" fmla="*/ 2019631 h 4778734"/>
                <a:gd name="connsiteX5-227" fmla="*/ 612250 w 3434963"/>
                <a:gd name="connsiteY5-228" fmla="*/ 182880 h 4778734"/>
                <a:gd name="connsiteX6-229" fmla="*/ 1208598 w 3434963"/>
                <a:gd name="connsiteY6-230" fmla="*/ 1804946 h 4778734"/>
                <a:gd name="connsiteX7-231" fmla="*/ 1351721 w 3434963"/>
                <a:gd name="connsiteY7-232" fmla="*/ 0 h 4778734"/>
                <a:gd name="connsiteX8-233" fmla="*/ 1701579 w 3434963"/>
                <a:gd name="connsiteY8-234" fmla="*/ 1868557 h 4778734"/>
                <a:gd name="connsiteX9-235" fmla="*/ 2401294 w 3434963"/>
                <a:gd name="connsiteY9-236" fmla="*/ 333955 h 4778734"/>
                <a:gd name="connsiteX10-237" fmla="*/ 2138901 w 3434963"/>
                <a:gd name="connsiteY10-238" fmla="*/ 2003729 h 4778734"/>
                <a:gd name="connsiteX11-239" fmla="*/ 2250219 w 3434963"/>
                <a:gd name="connsiteY11-240" fmla="*/ 2759103 h 4778734"/>
                <a:gd name="connsiteX12-241" fmla="*/ 2568271 w 3434963"/>
                <a:gd name="connsiteY12-242" fmla="*/ 2361537 h 4778734"/>
                <a:gd name="connsiteX13-243" fmla="*/ 3434963 w 3434963"/>
                <a:gd name="connsiteY13-244" fmla="*/ 2210463 h 4778734"/>
                <a:gd name="connsiteX14-245" fmla="*/ 2703443 w 3434963"/>
                <a:gd name="connsiteY14-246" fmla="*/ 2989690 h 4778734"/>
                <a:gd name="connsiteX15-247" fmla="*/ 1995777 w 3434963"/>
                <a:gd name="connsiteY15-248" fmla="*/ 4007457 h 4778734"/>
                <a:gd name="connsiteX16-249" fmla="*/ 2154803 w 3434963"/>
                <a:gd name="connsiteY16-250" fmla="*/ 4778734 h 4778734"/>
                <a:gd name="connsiteX17-251" fmla="*/ 755374 w 3434963"/>
                <a:gd name="connsiteY17-252" fmla="*/ 4778734 h 4778734"/>
                <a:gd name="connsiteX0-253" fmla="*/ 755374 w 3434963"/>
                <a:gd name="connsiteY0-254" fmla="*/ 4778734 h 4778734"/>
                <a:gd name="connsiteX1-255" fmla="*/ 795131 w 3434963"/>
                <a:gd name="connsiteY1-256" fmla="*/ 4142631 h 4778734"/>
                <a:gd name="connsiteX2-257" fmla="*/ 381662 w 3434963"/>
                <a:gd name="connsiteY2-258" fmla="*/ 2313830 h 4778734"/>
                <a:gd name="connsiteX3-259" fmla="*/ 0 w 3434963"/>
                <a:gd name="connsiteY3-260" fmla="*/ 1017767 h 4778734"/>
                <a:gd name="connsiteX4-261" fmla="*/ 691763 w 3434963"/>
                <a:gd name="connsiteY4-262" fmla="*/ 2019631 h 4778734"/>
                <a:gd name="connsiteX5-263" fmla="*/ 612250 w 3434963"/>
                <a:gd name="connsiteY5-264" fmla="*/ 182880 h 4778734"/>
                <a:gd name="connsiteX6-265" fmla="*/ 1208598 w 3434963"/>
                <a:gd name="connsiteY6-266" fmla="*/ 1804946 h 4778734"/>
                <a:gd name="connsiteX7-267" fmla="*/ 1351721 w 3434963"/>
                <a:gd name="connsiteY7-268" fmla="*/ 0 h 4778734"/>
                <a:gd name="connsiteX8-269" fmla="*/ 1701579 w 3434963"/>
                <a:gd name="connsiteY8-270" fmla="*/ 1868557 h 4778734"/>
                <a:gd name="connsiteX9-271" fmla="*/ 2401294 w 3434963"/>
                <a:gd name="connsiteY9-272" fmla="*/ 333955 h 4778734"/>
                <a:gd name="connsiteX10-273" fmla="*/ 2138901 w 3434963"/>
                <a:gd name="connsiteY10-274" fmla="*/ 2003729 h 4778734"/>
                <a:gd name="connsiteX11-275" fmla="*/ 2250219 w 3434963"/>
                <a:gd name="connsiteY11-276" fmla="*/ 2759103 h 4778734"/>
                <a:gd name="connsiteX12-277" fmla="*/ 2568271 w 3434963"/>
                <a:gd name="connsiteY12-278" fmla="*/ 2361537 h 4778734"/>
                <a:gd name="connsiteX13-279" fmla="*/ 3434963 w 3434963"/>
                <a:gd name="connsiteY13-280" fmla="*/ 2210463 h 4778734"/>
                <a:gd name="connsiteX14-281" fmla="*/ 2703443 w 3434963"/>
                <a:gd name="connsiteY14-282" fmla="*/ 2989690 h 4778734"/>
                <a:gd name="connsiteX15-283" fmla="*/ 2043485 w 3434963"/>
                <a:gd name="connsiteY15-284" fmla="*/ 4055165 h 4778734"/>
                <a:gd name="connsiteX16-285" fmla="*/ 2154803 w 3434963"/>
                <a:gd name="connsiteY16-286" fmla="*/ 4778734 h 4778734"/>
                <a:gd name="connsiteX17-287" fmla="*/ 755374 w 3434963"/>
                <a:gd name="connsiteY17-288" fmla="*/ 4778734 h 4778734"/>
                <a:gd name="connsiteX0-289" fmla="*/ 755374 w 3434963"/>
                <a:gd name="connsiteY0-290" fmla="*/ 4778734 h 4778734"/>
                <a:gd name="connsiteX1-291" fmla="*/ 795131 w 3434963"/>
                <a:gd name="connsiteY1-292" fmla="*/ 4142631 h 4778734"/>
                <a:gd name="connsiteX2-293" fmla="*/ 381662 w 3434963"/>
                <a:gd name="connsiteY2-294" fmla="*/ 2313830 h 4778734"/>
                <a:gd name="connsiteX3-295" fmla="*/ 0 w 3434963"/>
                <a:gd name="connsiteY3-296" fmla="*/ 1017767 h 4778734"/>
                <a:gd name="connsiteX4-297" fmla="*/ 691763 w 3434963"/>
                <a:gd name="connsiteY4-298" fmla="*/ 2019631 h 4778734"/>
                <a:gd name="connsiteX5-299" fmla="*/ 612250 w 3434963"/>
                <a:gd name="connsiteY5-300" fmla="*/ 182880 h 4778734"/>
                <a:gd name="connsiteX6-301" fmla="*/ 1208598 w 3434963"/>
                <a:gd name="connsiteY6-302" fmla="*/ 1804946 h 4778734"/>
                <a:gd name="connsiteX7-303" fmla="*/ 1351721 w 3434963"/>
                <a:gd name="connsiteY7-304" fmla="*/ 0 h 4778734"/>
                <a:gd name="connsiteX8-305" fmla="*/ 1701579 w 3434963"/>
                <a:gd name="connsiteY8-306" fmla="*/ 1868557 h 4778734"/>
                <a:gd name="connsiteX9-307" fmla="*/ 2401294 w 3434963"/>
                <a:gd name="connsiteY9-308" fmla="*/ 333955 h 4778734"/>
                <a:gd name="connsiteX10-309" fmla="*/ 2138901 w 3434963"/>
                <a:gd name="connsiteY10-310" fmla="*/ 2003729 h 4778734"/>
                <a:gd name="connsiteX11-311" fmla="*/ 2250219 w 3434963"/>
                <a:gd name="connsiteY11-312" fmla="*/ 2759103 h 4778734"/>
                <a:gd name="connsiteX12-313" fmla="*/ 2568271 w 3434963"/>
                <a:gd name="connsiteY12-314" fmla="*/ 2361537 h 4778734"/>
                <a:gd name="connsiteX13-315" fmla="*/ 3434963 w 3434963"/>
                <a:gd name="connsiteY13-316" fmla="*/ 2210463 h 4778734"/>
                <a:gd name="connsiteX14-317" fmla="*/ 2703443 w 3434963"/>
                <a:gd name="connsiteY14-318" fmla="*/ 2989690 h 4778734"/>
                <a:gd name="connsiteX15-319" fmla="*/ 2043485 w 3434963"/>
                <a:gd name="connsiteY15-320" fmla="*/ 4055165 h 4778734"/>
                <a:gd name="connsiteX16-321" fmla="*/ 2154803 w 3434963"/>
                <a:gd name="connsiteY16-322" fmla="*/ 4778734 h 4778734"/>
                <a:gd name="connsiteX17-323" fmla="*/ 755374 w 3434963"/>
                <a:gd name="connsiteY17-324" fmla="*/ 4778734 h 4778734"/>
                <a:gd name="connsiteX0-325" fmla="*/ 755374 w 3434963"/>
                <a:gd name="connsiteY0-326" fmla="*/ 4778734 h 4778734"/>
                <a:gd name="connsiteX1-327" fmla="*/ 795131 w 3434963"/>
                <a:gd name="connsiteY1-328" fmla="*/ 4142631 h 4778734"/>
                <a:gd name="connsiteX2-329" fmla="*/ 381662 w 3434963"/>
                <a:gd name="connsiteY2-330" fmla="*/ 2313830 h 4778734"/>
                <a:gd name="connsiteX3-331" fmla="*/ 0 w 3434963"/>
                <a:gd name="connsiteY3-332" fmla="*/ 1017767 h 4778734"/>
                <a:gd name="connsiteX4-333" fmla="*/ 691763 w 3434963"/>
                <a:gd name="connsiteY4-334" fmla="*/ 2019631 h 4778734"/>
                <a:gd name="connsiteX5-335" fmla="*/ 612250 w 3434963"/>
                <a:gd name="connsiteY5-336" fmla="*/ 182880 h 4778734"/>
                <a:gd name="connsiteX6-337" fmla="*/ 1208598 w 3434963"/>
                <a:gd name="connsiteY6-338" fmla="*/ 1804946 h 4778734"/>
                <a:gd name="connsiteX7-339" fmla="*/ 1351721 w 3434963"/>
                <a:gd name="connsiteY7-340" fmla="*/ 0 h 4778734"/>
                <a:gd name="connsiteX8-341" fmla="*/ 1701579 w 3434963"/>
                <a:gd name="connsiteY8-342" fmla="*/ 1868557 h 4778734"/>
                <a:gd name="connsiteX9-343" fmla="*/ 2401294 w 3434963"/>
                <a:gd name="connsiteY9-344" fmla="*/ 333955 h 4778734"/>
                <a:gd name="connsiteX10-345" fmla="*/ 2138901 w 3434963"/>
                <a:gd name="connsiteY10-346" fmla="*/ 2003729 h 4778734"/>
                <a:gd name="connsiteX11-347" fmla="*/ 2250219 w 3434963"/>
                <a:gd name="connsiteY11-348" fmla="*/ 2759103 h 4778734"/>
                <a:gd name="connsiteX12-349" fmla="*/ 2568271 w 3434963"/>
                <a:gd name="connsiteY12-350" fmla="*/ 2361537 h 4778734"/>
                <a:gd name="connsiteX13-351" fmla="*/ 3434963 w 3434963"/>
                <a:gd name="connsiteY13-352" fmla="*/ 2210463 h 4778734"/>
                <a:gd name="connsiteX14-353" fmla="*/ 2703443 w 3434963"/>
                <a:gd name="connsiteY14-354" fmla="*/ 2989690 h 4778734"/>
                <a:gd name="connsiteX15-355" fmla="*/ 2043485 w 3434963"/>
                <a:gd name="connsiteY15-356" fmla="*/ 4055165 h 4778734"/>
                <a:gd name="connsiteX16-357" fmla="*/ 2154803 w 3434963"/>
                <a:gd name="connsiteY16-358" fmla="*/ 4778734 h 4778734"/>
                <a:gd name="connsiteX17-359" fmla="*/ 755374 w 3434963"/>
                <a:gd name="connsiteY17-360" fmla="*/ 4778734 h 4778734"/>
                <a:gd name="connsiteX0-361" fmla="*/ 755374 w 3434963"/>
                <a:gd name="connsiteY0-362" fmla="*/ 4778734 h 4778734"/>
                <a:gd name="connsiteX1-363" fmla="*/ 795131 w 3434963"/>
                <a:gd name="connsiteY1-364" fmla="*/ 4142631 h 4778734"/>
                <a:gd name="connsiteX2-365" fmla="*/ 381662 w 3434963"/>
                <a:gd name="connsiteY2-366" fmla="*/ 2313830 h 4778734"/>
                <a:gd name="connsiteX3-367" fmla="*/ 0 w 3434963"/>
                <a:gd name="connsiteY3-368" fmla="*/ 1017767 h 4778734"/>
                <a:gd name="connsiteX4-369" fmla="*/ 691763 w 3434963"/>
                <a:gd name="connsiteY4-370" fmla="*/ 2019631 h 4778734"/>
                <a:gd name="connsiteX5-371" fmla="*/ 612250 w 3434963"/>
                <a:gd name="connsiteY5-372" fmla="*/ 182880 h 4778734"/>
                <a:gd name="connsiteX6-373" fmla="*/ 1208598 w 3434963"/>
                <a:gd name="connsiteY6-374" fmla="*/ 1804946 h 4778734"/>
                <a:gd name="connsiteX7-375" fmla="*/ 1351721 w 3434963"/>
                <a:gd name="connsiteY7-376" fmla="*/ 0 h 4778734"/>
                <a:gd name="connsiteX8-377" fmla="*/ 1701579 w 3434963"/>
                <a:gd name="connsiteY8-378" fmla="*/ 1868557 h 4778734"/>
                <a:gd name="connsiteX9-379" fmla="*/ 2401294 w 3434963"/>
                <a:gd name="connsiteY9-380" fmla="*/ 333955 h 4778734"/>
                <a:gd name="connsiteX10-381" fmla="*/ 2138901 w 3434963"/>
                <a:gd name="connsiteY10-382" fmla="*/ 2003729 h 4778734"/>
                <a:gd name="connsiteX11-383" fmla="*/ 2250219 w 3434963"/>
                <a:gd name="connsiteY11-384" fmla="*/ 2759103 h 4778734"/>
                <a:gd name="connsiteX12-385" fmla="*/ 2568271 w 3434963"/>
                <a:gd name="connsiteY12-386" fmla="*/ 2361537 h 4778734"/>
                <a:gd name="connsiteX13-387" fmla="*/ 3434963 w 3434963"/>
                <a:gd name="connsiteY13-388" fmla="*/ 2210463 h 4778734"/>
                <a:gd name="connsiteX14-389" fmla="*/ 2703443 w 3434963"/>
                <a:gd name="connsiteY14-390" fmla="*/ 2989690 h 4778734"/>
                <a:gd name="connsiteX15-391" fmla="*/ 2043485 w 3434963"/>
                <a:gd name="connsiteY15-392" fmla="*/ 4055165 h 4778734"/>
                <a:gd name="connsiteX16-393" fmla="*/ 2154803 w 3434963"/>
                <a:gd name="connsiteY16-394" fmla="*/ 4778734 h 4778734"/>
                <a:gd name="connsiteX17-395" fmla="*/ 755374 w 3434963"/>
                <a:gd name="connsiteY17-396" fmla="*/ 4778734 h 4778734"/>
                <a:gd name="connsiteX0-397" fmla="*/ 755374 w 3434963"/>
                <a:gd name="connsiteY0-398" fmla="*/ 4778734 h 4778734"/>
                <a:gd name="connsiteX1-399" fmla="*/ 795131 w 3434963"/>
                <a:gd name="connsiteY1-400" fmla="*/ 4142631 h 4778734"/>
                <a:gd name="connsiteX2-401" fmla="*/ 381662 w 3434963"/>
                <a:gd name="connsiteY2-402" fmla="*/ 2313830 h 4778734"/>
                <a:gd name="connsiteX3-403" fmla="*/ 0 w 3434963"/>
                <a:gd name="connsiteY3-404" fmla="*/ 1017767 h 4778734"/>
                <a:gd name="connsiteX4-405" fmla="*/ 691763 w 3434963"/>
                <a:gd name="connsiteY4-406" fmla="*/ 2019631 h 4778734"/>
                <a:gd name="connsiteX5-407" fmla="*/ 612250 w 3434963"/>
                <a:gd name="connsiteY5-408" fmla="*/ 182880 h 4778734"/>
                <a:gd name="connsiteX6-409" fmla="*/ 1208598 w 3434963"/>
                <a:gd name="connsiteY6-410" fmla="*/ 1804946 h 4778734"/>
                <a:gd name="connsiteX7-411" fmla="*/ 1351721 w 3434963"/>
                <a:gd name="connsiteY7-412" fmla="*/ 0 h 4778734"/>
                <a:gd name="connsiteX8-413" fmla="*/ 1701579 w 3434963"/>
                <a:gd name="connsiteY8-414" fmla="*/ 1868557 h 4778734"/>
                <a:gd name="connsiteX9-415" fmla="*/ 2401294 w 3434963"/>
                <a:gd name="connsiteY9-416" fmla="*/ 333955 h 4778734"/>
                <a:gd name="connsiteX10-417" fmla="*/ 2138901 w 3434963"/>
                <a:gd name="connsiteY10-418" fmla="*/ 2003729 h 4778734"/>
                <a:gd name="connsiteX11-419" fmla="*/ 2250219 w 3434963"/>
                <a:gd name="connsiteY11-420" fmla="*/ 2759103 h 4778734"/>
                <a:gd name="connsiteX12-421" fmla="*/ 2568271 w 3434963"/>
                <a:gd name="connsiteY12-422" fmla="*/ 2361537 h 4778734"/>
                <a:gd name="connsiteX13-423" fmla="*/ 3434963 w 3434963"/>
                <a:gd name="connsiteY13-424" fmla="*/ 2210463 h 4778734"/>
                <a:gd name="connsiteX14-425" fmla="*/ 2703443 w 3434963"/>
                <a:gd name="connsiteY14-426" fmla="*/ 2989690 h 4778734"/>
                <a:gd name="connsiteX15-427" fmla="*/ 2043485 w 3434963"/>
                <a:gd name="connsiteY15-428" fmla="*/ 4055165 h 4778734"/>
                <a:gd name="connsiteX16-429" fmla="*/ 2154803 w 3434963"/>
                <a:gd name="connsiteY16-430" fmla="*/ 4778734 h 4778734"/>
                <a:gd name="connsiteX17-431" fmla="*/ 755374 w 3434963"/>
                <a:gd name="connsiteY17-432" fmla="*/ 4778734 h 4778734"/>
                <a:gd name="connsiteX0-433" fmla="*/ 755374 w 3434963"/>
                <a:gd name="connsiteY0-434" fmla="*/ 4778734 h 4778734"/>
                <a:gd name="connsiteX1-435" fmla="*/ 795131 w 3434963"/>
                <a:gd name="connsiteY1-436" fmla="*/ 4142631 h 4778734"/>
                <a:gd name="connsiteX2-437" fmla="*/ 381662 w 3434963"/>
                <a:gd name="connsiteY2-438" fmla="*/ 2313830 h 4778734"/>
                <a:gd name="connsiteX3-439" fmla="*/ 0 w 3434963"/>
                <a:gd name="connsiteY3-440" fmla="*/ 1017767 h 4778734"/>
                <a:gd name="connsiteX4-441" fmla="*/ 691763 w 3434963"/>
                <a:gd name="connsiteY4-442" fmla="*/ 2019631 h 4778734"/>
                <a:gd name="connsiteX5-443" fmla="*/ 612250 w 3434963"/>
                <a:gd name="connsiteY5-444" fmla="*/ 182880 h 4778734"/>
                <a:gd name="connsiteX6-445" fmla="*/ 1208598 w 3434963"/>
                <a:gd name="connsiteY6-446" fmla="*/ 1804946 h 4778734"/>
                <a:gd name="connsiteX7-447" fmla="*/ 1351721 w 3434963"/>
                <a:gd name="connsiteY7-448" fmla="*/ 0 h 4778734"/>
                <a:gd name="connsiteX8-449" fmla="*/ 1701579 w 3434963"/>
                <a:gd name="connsiteY8-450" fmla="*/ 1868557 h 4778734"/>
                <a:gd name="connsiteX9-451" fmla="*/ 2401294 w 3434963"/>
                <a:gd name="connsiteY9-452" fmla="*/ 333955 h 4778734"/>
                <a:gd name="connsiteX10-453" fmla="*/ 2138901 w 3434963"/>
                <a:gd name="connsiteY10-454" fmla="*/ 2003729 h 4778734"/>
                <a:gd name="connsiteX11-455" fmla="*/ 2250219 w 3434963"/>
                <a:gd name="connsiteY11-456" fmla="*/ 2759103 h 4778734"/>
                <a:gd name="connsiteX12-457" fmla="*/ 2568271 w 3434963"/>
                <a:gd name="connsiteY12-458" fmla="*/ 2361537 h 4778734"/>
                <a:gd name="connsiteX13-459" fmla="*/ 3434963 w 3434963"/>
                <a:gd name="connsiteY13-460" fmla="*/ 2210463 h 4778734"/>
                <a:gd name="connsiteX14-461" fmla="*/ 2703443 w 3434963"/>
                <a:gd name="connsiteY14-462" fmla="*/ 2989690 h 4778734"/>
                <a:gd name="connsiteX15-463" fmla="*/ 2043485 w 3434963"/>
                <a:gd name="connsiteY15-464" fmla="*/ 4055165 h 4778734"/>
                <a:gd name="connsiteX16-465" fmla="*/ 2154803 w 3434963"/>
                <a:gd name="connsiteY16-466" fmla="*/ 4778734 h 4778734"/>
                <a:gd name="connsiteX17-467" fmla="*/ 755374 w 3434963"/>
                <a:gd name="connsiteY17-468" fmla="*/ 4778734 h 4778734"/>
                <a:gd name="connsiteX0-469" fmla="*/ 755374 w 3446514"/>
                <a:gd name="connsiteY0-470" fmla="*/ 4778734 h 4778734"/>
                <a:gd name="connsiteX1-471" fmla="*/ 795131 w 3446514"/>
                <a:gd name="connsiteY1-472" fmla="*/ 4142631 h 4778734"/>
                <a:gd name="connsiteX2-473" fmla="*/ 381662 w 3446514"/>
                <a:gd name="connsiteY2-474" fmla="*/ 2313830 h 4778734"/>
                <a:gd name="connsiteX3-475" fmla="*/ 0 w 3446514"/>
                <a:gd name="connsiteY3-476" fmla="*/ 1017767 h 4778734"/>
                <a:gd name="connsiteX4-477" fmla="*/ 691763 w 3446514"/>
                <a:gd name="connsiteY4-478" fmla="*/ 2019631 h 4778734"/>
                <a:gd name="connsiteX5-479" fmla="*/ 612250 w 3446514"/>
                <a:gd name="connsiteY5-480" fmla="*/ 182880 h 4778734"/>
                <a:gd name="connsiteX6-481" fmla="*/ 1208598 w 3446514"/>
                <a:gd name="connsiteY6-482" fmla="*/ 1804946 h 4778734"/>
                <a:gd name="connsiteX7-483" fmla="*/ 1351721 w 3446514"/>
                <a:gd name="connsiteY7-484" fmla="*/ 0 h 4778734"/>
                <a:gd name="connsiteX8-485" fmla="*/ 1701579 w 3446514"/>
                <a:gd name="connsiteY8-486" fmla="*/ 1868557 h 4778734"/>
                <a:gd name="connsiteX9-487" fmla="*/ 2401294 w 3446514"/>
                <a:gd name="connsiteY9-488" fmla="*/ 333955 h 4778734"/>
                <a:gd name="connsiteX10-489" fmla="*/ 2138901 w 3446514"/>
                <a:gd name="connsiteY10-490" fmla="*/ 2003729 h 4778734"/>
                <a:gd name="connsiteX11-491" fmla="*/ 2250219 w 3446514"/>
                <a:gd name="connsiteY11-492" fmla="*/ 2759103 h 4778734"/>
                <a:gd name="connsiteX12-493" fmla="*/ 2568271 w 3446514"/>
                <a:gd name="connsiteY12-494" fmla="*/ 2361537 h 4778734"/>
                <a:gd name="connsiteX13-495" fmla="*/ 3434963 w 3446514"/>
                <a:gd name="connsiteY13-496" fmla="*/ 2210463 h 4778734"/>
                <a:gd name="connsiteX14-497" fmla="*/ 2703443 w 3446514"/>
                <a:gd name="connsiteY14-498" fmla="*/ 2989690 h 4778734"/>
                <a:gd name="connsiteX15-499" fmla="*/ 2043485 w 3446514"/>
                <a:gd name="connsiteY15-500" fmla="*/ 4055165 h 4778734"/>
                <a:gd name="connsiteX16-501" fmla="*/ 2154803 w 3446514"/>
                <a:gd name="connsiteY16-502" fmla="*/ 4778734 h 4778734"/>
                <a:gd name="connsiteX17-503" fmla="*/ 755374 w 3446514"/>
                <a:gd name="connsiteY17-504" fmla="*/ 4778734 h 4778734"/>
                <a:gd name="connsiteX0-505" fmla="*/ 755374 w 3448610"/>
                <a:gd name="connsiteY0-506" fmla="*/ 4778734 h 4778734"/>
                <a:gd name="connsiteX1-507" fmla="*/ 795131 w 3448610"/>
                <a:gd name="connsiteY1-508" fmla="*/ 4142631 h 4778734"/>
                <a:gd name="connsiteX2-509" fmla="*/ 381662 w 3448610"/>
                <a:gd name="connsiteY2-510" fmla="*/ 2313830 h 4778734"/>
                <a:gd name="connsiteX3-511" fmla="*/ 0 w 3448610"/>
                <a:gd name="connsiteY3-512" fmla="*/ 1017767 h 4778734"/>
                <a:gd name="connsiteX4-513" fmla="*/ 691763 w 3448610"/>
                <a:gd name="connsiteY4-514" fmla="*/ 2019631 h 4778734"/>
                <a:gd name="connsiteX5-515" fmla="*/ 612250 w 3448610"/>
                <a:gd name="connsiteY5-516" fmla="*/ 182880 h 4778734"/>
                <a:gd name="connsiteX6-517" fmla="*/ 1208598 w 3448610"/>
                <a:gd name="connsiteY6-518" fmla="*/ 1804946 h 4778734"/>
                <a:gd name="connsiteX7-519" fmla="*/ 1351721 w 3448610"/>
                <a:gd name="connsiteY7-520" fmla="*/ 0 h 4778734"/>
                <a:gd name="connsiteX8-521" fmla="*/ 1701579 w 3448610"/>
                <a:gd name="connsiteY8-522" fmla="*/ 1868557 h 4778734"/>
                <a:gd name="connsiteX9-523" fmla="*/ 2401294 w 3448610"/>
                <a:gd name="connsiteY9-524" fmla="*/ 333955 h 4778734"/>
                <a:gd name="connsiteX10-525" fmla="*/ 2138901 w 3448610"/>
                <a:gd name="connsiteY10-526" fmla="*/ 2003729 h 4778734"/>
                <a:gd name="connsiteX11-527" fmla="*/ 2250219 w 3448610"/>
                <a:gd name="connsiteY11-528" fmla="*/ 2759103 h 4778734"/>
                <a:gd name="connsiteX12-529" fmla="*/ 2687541 w 3448610"/>
                <a:gd name="connsiteY12-530" fmla="*/ 2313829 h 4778734"/>
                <a:gd name="connsiteX13-531" fmla="*/ 3434963 w 3448610"/>
                <a:gd name="connsiteY13-532" fmla="*/ 2210463 h 4778734"/>
                <a:gd name="connsiteX14-533" fmla="*/ 2703443 w 3448610"/>
                <a:gd name="connsiteY14-534" fmla="*/ 2989690 h 4778734"/>
                <a:gd name="connsiteX15-535" fmla="*/ 2043485 w 3448610"/>
                <a:gd name="connsiteY15-536" fmla="*/ 4055165 h 4778734"/>
                <a:gd name="connsiteX16-537" fmla="*/ 2154803 w 3448610"/>
                <a:gd name="connsiteY16-538" fmla="*/ 4778734 h 4778734"/>
                <a:gd name="connsiteX17-539" fmla="*/ 755374 w 3448610"/>
                <a:gd name="connsiteY17-540" fmla="*/ 4778734 h 4778734"/>
                <a:gd name="connsiteX0-541" fmla="*/ 755374 w 3448452"/>
                <a:gd name="connsiteY0-542" fmla="*/ 4778734 h 4778734"/>
                <a:gd name="connsiteX1-543" fmla="*/ 795131 w 3448452"/>
                <a:gd name="connsiteY1-544" fmla="*/ 4142631 h 4778734"/>
                <a:gd name="connsiteX2-545" fmla="*/ 381662 w 3448452"/>
                <a:gd name="connsiteY2-546" fmla="*/ 2313830 h 4778734"/>
                <a:gd name="connsiteX3-547" fmla="*/ 0 w 3448452"/>
                <a:gd name="connsiteY3-548" fmla="*/ 1017767 h 4778734"/>
                <a:gd name="connsiteX4-549" fmla="*/ 691763 w 3448452"/>
                <a:gd name="connsiteY4-550" fmla="*/ 2019631 h 4778734"/>
                <a:gd name="connsiteX5-551" fmla="*/ 612250 w 3448452"/>
                <a:gd name="connsiteY5-552" fmla="*/ 182880 h 4778734"/>
                <a:gd name="connsiteX6-553" fmla="*/ 1208598 w 3448452"/>
                <a:gd name="connsiteY6-554" fmla="*/ 1804946 h 4778734"/>
                <a:gd name="connsiteX7-555" fmla="*/ 1351721 w 3448452"/>
                <a:gd name="connsiteY7-556" fmla="*/ 0 h 4778734"/>
                <a:gd name="connsiteX8-557" fmla="*/ 1701579 w 3448452"/>
                <a:gd name="connsiteY8-558" fmla="*/ 1868557 h 4778734"/>
                <a:gd name="connsiteX9-559" fmla="*/ 2401294 w 3448452"/>
                <a:gd name="connsiteY9-560" fmla="*/ 333955 h 4778734"/>
                <a:gd name="connsiteX10-561" fmla="*/ 2138901 w 3448452"/>
                <a:gd name="connsiteY10-562" fmla="*/ 2003729 h 4778734"/>
                <a:gd name="connsiteX11-563" fmla="*/ 2250219 w 3448452"/>
                <a:gd name="connsiteY11-564" fmla="*/ 2759103 h 4778734"/>
                <a:gd name="connsiteX12-565" fmla="*/ 2687541 w 3448452"/>
                <a:gd name="connsiteY12-566" fmla="*/ 2313829 h 4778734"/>
                <a:gd name="connsiteX13-567" fmla="*/ 3434963 w 3448452"/>
                <a:gd name="connsiteY13-568" fmla="*/ 2210463 h 4778734"/>
                <a:gd name="connsiteX14-569" fmla="*/ 2703443 w 3448452"/>
                <a:gd name="connsiteY14-570" fmla="*/ 2989690 h 4778734"/>
                <a:gd name="connsiteX15-571" fmla="*/ 2043485 w 3448452"/>
                <a:gd name="connsiteY15-572" fmla="*/ 4055165 h 4778734"/>
                <a:gd name="connsiteX16-573" fmla="*/ 2154803 w 3448452"/>
                <a:gd name="connsiteY16-574" fmla="*/ 4778734 h 4778734"/>
                <a:gd name="connsiteX17-575" fmla="*/ 755374 w 3448452"/>
                <a:gd name="connsiteY17-576" fmla="*/ 4778734 h 4778734"/>
                <a:gd name="connsiteX0-577" fmla="*/ 755374 w 3448452"/>
                <a:gd name="connsiteY0-578" fmla="*/ 4778734 h 4778734"/>
                <a:gd name="connsiteX1-579" fmla="*/ 795131 w 3448452"/>
                <a:gd name="connsiteY1-580" fmla="*/ 4142631 h 4778734"/>
                <a:gd name="connsiteX2-581" fmla="*/ 381662 w 3448452"/>
                <a:gd name="connsiteY2-582" fmla="*/ 2313830 h 4778734"/>
                <a:gd name="connsiteX3-583" fmla="*/ 0 w 3448452"/>
                <a:gd name="connsiteY3-584" fmla="*/ 1017767 h 4778734"/>
                <a:gd name="connsiteX4-585" fmla="*/ 691763 w 3448452"/>
                <a:gd name="connsiteY4-586" fmla="*/ 2019631 h 4778734"/>
                <a:gd name="connsiteX5-587" fmla="*/ 612250 w 3448452"/>
                <a:gd name="connsiteY5-588" fmla="*/ 182880 h 4778734"/>
                <a:gd name="connsiteX6-589" fmla="*/ 1208598 w 3448452"/>
                <a:gd name="connsiteY6-590" fmla="*/ 1804946 h 4778734"/>
                <a:gd name="connsiteX7-591" fmla="*/ 1351721 w 3448452"/>
                <a:gd name="connsiteY7-592" fmla="*/ 0 h 4778734"/>
                <a:gd name="connsiteX8-593" fmla="*/ 1701579 w 3448452"/>
                <a:gd name="connsiteY8-594" fmla="*/ 1868557 h 4778734"/>
                <a:gd name="connsiteX9-595" fmla="*/ 2401294 w 3448452"/>
                <a:gd name="connsiteY9-596" fmla="*/ 333955 h 4778734"/>
                <a:gd name="connsiteX10-597" fmla="*/ 2138901 w 3448452"/>
                <a:gd name="connsiteY10-598" fmla="*/ 2003729 h 4778734"/>
                <a:gd name="connsiteX11-599" fmla="*/ 2250219 w 3448452"/>
                <a:gd name="connsiteY11-600" fmla="*/ 2759103 h 4778734"/>
                <a:gd name="connsiteX12-601" fmla="*/ 2687541 w 3448452"/>
                <a:gd name="connsiteY12-602" fmla="*/ 2313829 h 4778734"/>
                <a:gd name="connsiteX13-603" fmla="*/ 3434963 w 3448452"/>
                <a:gd name="connsiteY13-604" fmla="*/ 2210463 h 4778734"/>
                <a:gd name="connsiteX14-605" fmla="*/ 2703443 w 3448452"/>
                <a:gd name="connsiteY14-606" fmla="*/ 2989690 h 4778734"/>
                <a:gd name="connsiteX15-607" fmla="*/ 2043485 w 3448452"/>
                <a:gd name="connsiteY15-608" fmla="*/ 4055165 h 4778734"/>
                <a:gd name="connsiteX16-609" fmla="*/ 2154803 w 3448452"/>
                <a:gd name="connsiteY16-610" fmla="*/ 4778734 h 4778734"/>
                <a:gd name="connsiteX17-611" fmla="*/ 755374 w 3448452"/>
                <a:gd name="connsiteY17-612" fmla="*/ 4778734 h 4778734"/>
                <a:gd name="connsiteX0-613" fmla="*/ 755374 w 3448452"/>
                <a:gd name="connsiteY0-614" fmla="*/ 4778734 h 4778734"/>
                <a:gd name="connsiteX1-615" fmla="*/ 795131 w 3448452"/>
                <a:gd name="connsiteY1-616" fmla="*/ 4142631 h 4778734"/>
                <a:gd name="connsiteX2-617" fmla="*/ 381662 w 3448452"/>
                <a:gd name="connsiteY2-618" fmla="*/ 2313830 h 4778734"/>
                <a:gd name="connsiteX3-619" fmla="*/ 0 w 3448452"/>
                <a:gd name="connsiteY3-620" fmla="*/ 1017767 h 4778734"/>
                <a:gd name="connsiteX4-621" fmla="*/ 691763 w 3448452"/>
                <a:gd name="connsiteY4-622" fmla="*/ 2019631 h 4778734"/>
                <a:gd name="connsiteX5-623" fmla="*/ 612250 w 3448452"/>
                <a:gd name="connsiteY5-624" fmla="*/ 182880 h 4778734"/>
                <a:gd name="connsiteX6-625" fmla="*/ 1208598 w 3448452"/>
                <a:gd name="connsiteY6-626" fmla="*/ 1804946 h 4778734"/>
                <a:gd name="connsiteX7-627" fmla="*/ 1351721 w 3448452"/>
                <a:gd name="connsiteY7-628" fmla="*/ 0 h 4778734"/>
                <a:gd name="connsiteX8-629" fmla="*/ 1701579 w 3448452"/>
                <a:gd name="connsiteY8-630" fmla="*/ 1868557 h 4778734"/>
                <a:gd name="connsiteX9-631" fmla="*/ 2401294 w 3448452"/>
                <a:gd name="connsiteY9-632" fmla="*/ 333955 h 4778734"/>
                <a:gd name="connsiteX10-633" fmla="*/ 2138901 w 3448452"/>
                <a:gd name="connsiteY10-634" fmla="*/ 2003729 h 4778734"/>
                <a:gd name="connsiteX11-635" fmla="*/ 2250219 w 3448452"/>
                <a:gd name="connsiteY11-636" fmla="*/ 2759103 h 4778734"/>
                <a:gd name="connsiteX12-637" fmla="*/ 2687541 w 3448452"/>
                <a:gd name="connsiteY12-638" fmla="*/ 2313829 h 4778734"/>
                <a:gd name="connsiteX13-639" fmla="*/ 3434963 w 3448452"/>
                <a:gd name="connsiteY13-640" fmla="*/ 2210463 h 4778734"/>
                <a:gd name="connsiteX14-641" fmla="*/ 2703443 w 3448452"/>
                <a:gd name="connsiteY14-642" fmla="*/ 2989690 h 4778734"/>
                <a:gd name="connsiteX15-643" fmla="*/ 2043485 w 3448452"/>
                <a:gd name="connsiteY15-644" fmla="*/ 4055165 h 4778734"/>
                <a:gd name="connsiteX16-645" fmla="*/ 2154803 w 3448452"/>
                <a:gd name="connsiteY16-646" fmla="*/ 4778734 h 4778734"/>
                <a:gd name="connsiteX17-647" fmla="*/ 755374 w 3448452"/>
                <a:gd name="connsiteY17-648" fmla="*/ 4778734 h 4778734"/>
                <a:gd name="connsiteX0-649" fmla="*/ 755374 w 3448452"/>
                <a:gd name="connsiteY0-650" fmla="*/ 4778734 h 4778734"/>
                <a:gd name="connsiteX1-651" fmla="*/ 795131 w 3448452"/>
                <a:gd name="connsiteY1-652" fmla="*/ 4142631 h 4778734"/>
                <a:gd name="connsiteX2-653" fmla="*/ 357808 w 3448452"/>
                <a:gd name="connsiteY2-654" fmla="*/ 2321781 h 4778734"/>
                <a:gd name="connsiteX3-655" fmla="*/ 0 w 3448452"/>
                <a:gd name="connsiteY3-656" fmla="*/ 1017767 h 4778734"/>
                <a:gd name="connsiteX4-657" fmla="*/ 691763 w 3448452"/>
                <a:gd name="connsiteY4-658" fmla="*/ 2019631 h 4778734"/>
                <a:gd name="connsiteX5-659" fmla="*/ 612250 w 3448452"/>
                <a:gd name="connsiteY5-660" fmla="*/ 182880 h 4778734"/>
                <a:gd name="connsiteX6-661" fmla="*/ 1208598 w 3448452"/>
                <a:gd name="connsiteY6-662" fmla="*/ 1804946 h 4778734"/>
                <a:gd name="connsiteX7-663" fmla="*/ 1351721 w 3448452"/>
                <a:gd name="connsiteY7-664" fmla="*/ 0 h 4778734"/>
                <a:gd name="connsiteX8-665" fmla="*/ 1701579 w 3448452"/>
                <a:gd name="connsiteY8-666" fmla="*/ 1868557 h 4778734"/>
                <a:gd name="connsiteX9-667" fmla="*/ 2401294 w 3448452"/>
                <a:gd name="connsiteY9-668" fmla="*/ 333955 h 4778734"/>
                <a:gd name="connsiteX10-669" fmla="*/ 2138901 w 3448452"/>
                <a:gd name="connsiteY10-670" fmla="*/ 2003729 h 4778734"/>
                <a:gd name="connsiteX11-671" fmla="*/ 2250219 w 3448452"/>
                <a:gd name="connsiteY11-672" fmla="*/ 2759103 h 4778734"/>
                <a:gd name="connsiteX12-673" fmla="*/ 2687541 w 3448452"/>
                <a:gd name="connsiteY12-674" fmla="*/ 2313829 h 4778734"/>
                <a:gd name="connsiteX13-675" fmla="*/ 3434963 w 3448452"/>
                <a:gd name="connsiteY13-676" fmla="*/ 2210463 h 4778734"/>
                <a:gd name="connsiteX14-677" fmla="*/ 2703443 w 3448452"/>
                <a:gd name="connsiteY14-678" fmla="*/ 2989690 h 4778734"/>
                <a:gd name="connsiteX15-679" fmla="*/ 2043485 w 3448452"/>
                <a:gd name="connsiteY15-680" fmla="*/ 4055165 h 4778734"/>
                <a:gd name="connsiteX16-681" fmla="*/ 2154803 w 3448452"/>
                <a:gd name="connsiteY16-682" fmla="*/ 4778734 h 4778734"/>
                <a:gd name="connsiteX17-683" fmla="*/ 755374 w 3448452"/>
                <a:gd name="connsiteY17-684" fmla="*/ 4778734 h 4778734"/>
                <a:gd name="connsiteX0-685" fmla="*/ 755374 w 3448452"/>
                <a:gd name="connsiteY0-686" fmla="*/ 4778734 h 4778734"/>
                <a:gd name="connsiteX1-687" fmla="*/ 795131 w 3448452"/>
                <a:gd name="connsiteY1-688" fmla="*/ 4142631 h 4778734"/>
                <a:gd name="connsiteX2-689" fmla="*/ 357808 w 3448452"/>
                <a:gd name="connsiteY2-690" fmla="*/ 2321781 h 4778734"/>
                <a:gd name="connsiteX3-691" fmla="*/ 0 w 3448452"/>
                <a:gd name="connsiteY3-692" fmla="*/ 1017767 h 4778734"/>
                <a:gd name="connsiteX4-693" fmla="*/ 691763 w 3448452"/>
                <a:gd name="connsiteY4-694" fmla="*/ 2019631 h 4778734"/>
                <a:gd name="connsiteX5-695" fmla="*/ 612250 w 3448452"/>
                <a:gd name="connsiteY5-696" fmla="*/ 182880 h 4778734"/>
                <a:gd name="connsiteX6-697" fmla="*/ 1208598 w 3448452"/>
                <a:gd name="connsiteY6-698" fmla="*/ 1804946 h 4778734"/>
                <a:gd name="connsiteX7-699" fmla="*/ 1351721 w 3448452"/>
                <a:gd name="connsiteY7-700" fmla="*/ 0 h 4778734"/>
                <a:gd name="connsiteX8-701" fmla="*/ 1701579 w 3448452"/>
                <a:gd name="connsiteY8-702" fmla="*/ 1868557 h 4778734"/>
                <a:gd name="connsiteX9-703" fmla="*/ 2401294 w 3448452"/>
                <a:gd name="connsiteY9-704" fmla="*/ 333955 h 4778734"/>
                <a:gd name="connsiteX10-705" fmla="*/ 2138901 w 3448452"/>
                <a:gd name="connsiteY10-706" fmla="*/ 2003729 h 4778734"/>
                <a:gd name="connsiteX11-707" fmla="*/ 2250219 w 3448452"/>
                <a:gd name="connsiteY11-708" fmla="*/ 2759103 h 4778734"/>
                <a:gd name="connsiteX12-709" fmla="*/ 2687541 w 3448452"/>
                <a:gd name="connsiteY12-710" fmla="*/ 2313829 h 4778734"/>
                <a:gd name="connsiteX13-711" fmla="*/ 3434963 w 3448452"/>
                <a:gd name="connsiteY13-712" fmla="*/ 2210463 h 4778734"/>
                <a:gd name="connsiteX14-713" fmla="*/ 2703443 w 3448452"/>
                <a:gd name="connsiteY14-714" fmla="*/ 2989690 h 4778734"/>
                <a:gd name="connsiteX15-715" fmla="*/ 2043485 w 3448452"/>
                <a:gd name="connsiteY15-716" fmla="*/ 4055165 h 4778734"/>
                <a:gd name="connsiteX16-717" fmla="*/ 2154803 w 3448452"/>
                <a:gd name="connsiteY16-718" fmla="*/ 4778734 h 4778734"/>
                <a:gd name="connsiteX17-719" fmla="*/ 755374 w 3448452"/>
                <a:gd name="connsiteY17-720" fmla="*/ 4778734 h 4778734"/>
                <a:gd name="connsiteX0-721" fmla="*/ 830382 w 3523460"/>
                <a:gd name="connsiteY0-722" fmla="*/ 4778734 h 4778734"/>
                <a:gd name="connsiteX1-723" fmla="*/ 870139 w 3523460"/>
                <a:gd name="connsiteY1-724" fmla="*/ 4142631 h 4778734"/>
                <a:gd name="connsiteX2-725" fmla="*/ 432816 w 3523460"/>
                <a:gd name="connsiteY2-726" fmla="*/ 2321781 h 4778734"/>
                <a:gd name="connsiteX3-727" fmla="*/ 75008 w 3523460"/>
                <a:gd name="connsiteY3-728" fmla="*/ 1017767 h 4778734"/>
                <a:gd name="connsiteX4-729" fmla="*/ 766771 w 3523460"/>
                <a:gd name="connsiteY4-730" fmla="*/ 2019631 h 4778734"/>
                <a:gd name="connsiteX5-731" fmla="*/ 687258 w 3523460"/>
                <a:gd name="connsiteY5-732" fmla="*/ 182880 h 4778734"/>
                <a:gd name="connsiteX6-733" fmla="*/ 1283606 w 3523460"/>
                <a:gd name="connsiteY6-734" fmla="*/ 1804946 h 4778734"/>
                <a:gd name="connsiteX7-735" fmla="*/ 1426729 w 3523460"/>
                <a:gd name="connsiteY7-736" fmla="*/ 0 h 4778734"/>
                <a:gd name="connsiteX8-737" fmla="*/ 1776587 w 3523460"/>
                <a:gd name="connsiteY8-738" fmla="*/ 1868557 h 4778734"/>
                <a:gd name="connsiteX9-739" fmla="*/ 2476302 w 3523460"/>
                <a:gd name="connsiteY9-740" fmla="*/ 333955 h 4778734"/>
                <a:gd name="connsiteX10-741" fmla="*/ 2213909 w 3523460"/>
                <a:gd name="connsiteY10-742" fmla="*/ 2003729 h 4778734"/>
                <a:gd name="connsiteX11-743" fmla="*/ 2325227 w 3523460"/>
                <a:gd name="connsiteY11-744" fmla="*/ 2759103 h 4778734"/>
                <a:gd name="connsiteX12-745" fmla="*/ 2762549 w 3523460"/>
                <a:gd name="connsiteY12-746" fmla="*/ 2313829 h 4778734"/>
                <a:gd name="connsiteX13-747" fmla="*/ 3509971 w 3523460"/>
                <a:gd name="connsiteY13-748" fmla="*/ 2210463 h 4778734"/>
                <a:gd name="connsiteX14-749" fmla="*/ 2778451 w 3523460"/>
                <a:gd name="connsiteY14-750" fmla="*/ 2989690 h 4778734"/>
                <a:gd name="connsiteX15-751" fmla="*/ 2118493 w 3523460"/>
                <a:gd name="connsiteY15-752" fmla="*/ 4055165 h 4778734"/>
                <a:gd name="connsiteX16-753" fmla="*/ 2229811 w 3523460"/>
                <a:gd name="connsiteY16-754" fmla="*/ 4778734 h 4778734"/>
                <a:gd name="connsiteX17-755" fmla="*/ 830382 w 3523460"/>
                <a:gd name="connsiteY17-756" fmla="*/ 4778734 h 4778734"/>
                <a:gd name="connsiteX0-757" fmla="*/ 830382 w 3523460"/>
                <a:gd name="connsiteY0-758" fmla="*/ 4778734 h 4778734"/>
                <a:gd name="connsiteX1-759" fmla="*/ 870139 w 3523460"/>
                <a:gd name="connsiteY1-760" fmla="*/ 4142631 h 4778734"/>
                <a:gd name="connsiteX2-761" fmla="*/ 432816 w 3523460"/>
                <a:gd name="connsiteY2-762" fmla="*/ 2321781 h 4778734"/>
                <a:gd name="connsiteX3-763" fmla="*/ 75008 w 3523460"/>
                <a:gd name="connsiteY3-764" fmla="*/ 1017767 h 4778734"/>
                <a:gd name="connsiteX4-765" fmla="*/ 766771 w 3523460"/>
                <a:gd name="connsiteY4-766" fmla="*/ 2019631 h 4778734"/>
                <a:gd name="connsiteX5-767" fmla="*/ 687258 w 3523460"/>
                <a:gd name="connsiteY5-768" fmla="*/ 182880 h 4778734"/>
                <a:gd name="connsiteX6-769" fmla="*/ 1283606 w 3523460"/>
                <a:gd name="connsiteY6-770" fmla="*/ 1804946 h 4778734"/>
                <a:gd name="connsiteX7-771" fmla="*/ 1426729 w 3523460"/>
                <a:gd name="connsiteY7-772" fmla="*/ 0 h 4778734"/>
                <a:gd name="connsiteX8-773" fmla="*/ 1776587 w 3523460"/>
                <a:gd name="connsiteY8-774" fmla="*/ 1868557 h 4778734"/>
                <a:gd name="connsiteX9-775" fmla="*/ 2476302 w 3523460"/>
                <a:gd name="connsiteY9-776" fmla="*/ 333955 h 4778734"/>
                <a:gd name="connsiteX10-777" fmla="*/ 2213909 w 3523460"/>
                <a:gd name="connsiteY10-778" fmla="*/ 2003729 h 4778734"/>
                <a:gd name="connsiteX11-779" fmla="*/ 2325227 w 3523460"/>
                <a:gd name="connsiteY11-780" fmla="*/ 2759103 h 4778734"/>
                <a:gd name="connsiteX12-781" fmla="*/ 2762549 w 3523460"/>
                <a:gd name="connsiteY12-782" fmla="*/ 2313829 h 4778734"/>
                <a:gd name="connsiteX13-783" fmla="*/ 3509971 w 3523460"/>
                <a:gd name="connsiteY13-784" fmla="*/ 2210463 h 4778734"/>
                <a:gd name="connsiteX14-785" fmla="*/ 2778451 w 3523460"/>
                <a:gd name="connsiteY14-786" fmla="*/ 2989690 h 4778734"/>
                <a:gd name="connsiteX15-787" fmla="*/ 2118493 w 3523460"/>
                <a:gd name="connsiteY15-788" fmla="*/ 4055165 h 4778734"/>
                <a:gd name="connsiteX16-789" fmla="*/ 2229811 w 3523460"/>
                <a:gd name="connsiteY16-790" fmla="*/ 4778734 h 4778734"/>
                <a:gd name="connsiteX17-791" fmla="*/ 830382 w 3523460"/>
                <a:gd name="connsiteY17-792" fmla="*/ 4778734 h 4778734"/>
                <a:gd name="connsiteX0-793" fmla="*/ 830382 w 3523460"/>
                <a:gd name="connsiteY0-794" fmla="*/ 4778734 h 4778734"/>
                <a:gd name="connsiteX1-795" fmla="*/ 870139 w 3523460"/>
                <a:gd name="connsiteY1-796" fmla="*/ 4142631 h 4778734"/>
                <a:gd name="connsiteX2-797" fmla="*/ 432816 w 3523460"/>
                <a:gd name="connsiteY2-798" fmla="*/ 2321781 h 4778734"/>
                <a:gd name="connsiteX3-799" fmla="*/ 75008 w 3523460"/>
                <a:gd name="connsiteY3-800" fmla="*/ 1017767 h 4778734"/>
                <a:gd name="connsiteX4-801" fmla="*/ 766771 w 3523460"/>
                <a:gd name="connsiteY4-802" fmla="*/ 2019631 h 4778734"/>
                <a:gd name="connsiteX5-803" fmla="*/ 711112 w 3523460"/>
                <a:gd name="connsiteY5-804" fmla="*/ 262393 h 4778734"/>
                <a:gd name="connsiteX6-805" fmla="*/ 1283606 w 3523460"/>
                <a:gd name="connsiteY6-806" fmla="*/ 1804946 h 4778734"/>
                <a:gd name="connsiteX7-807" fmla="*/ 1426729 w 3523460"/>
                <a:gd name="connsiteY7-808" fmla="*/ 0 h 4778734"/>
                <a:gd name="connsiteX8-809" fmla="*/ 1776587 w 3523460"/>
                <a:gd name="connsiteY8-810" fmla="*/ 1868557 h 4778734"/>
                <a:gd name="connsiteX9-811" fmla="*/ 2476302 w 3523460"/>
                <a:gd name="connsiteY9-812" fmla="*/ 333955 h 4778734"/>
                <a:gd name="connsiteX10-813" fmla="*/ 2213909 w 3523460"/>
                <a:gd name="connsiteY10-814" fmla="*/ 2003729 h 4778734"/>
                <a:gd name="connsiteX11-815" fmla="*/ 2325227 w 3523460"/>
                <a:gd name="connsiteY11-816" fmla="*/ 2759103 h 4778734"/>
                <a:gd name="connsiteX12-817" fmla="*/ 2762549 w 3523460"/>
                <a:gd name="connsiteY12-818" fmla="*/ 2313829 h 4778734"/>
                <a:gd name="connsiteX13-819" fmla="*/ 3509971 w 3523460"/>
                <a:gd name="connsiteY13-820" fmla="*/ 2210463 h 4778734"/>
                <a:gd name="connsiteX14-821" fmla="*/ 2778451 w 3523460"/>
                <a:gd name="connsiteY14-822" fmla="*/ 2989690 h 4778734"/>
                <a:gd name="connsiteX15-823" fmla="*/ 2118493 w 3523460"/>
                <a:gd name="connsiteY15-824" fmla="*/ 4055165 h 4778734"/>
                <a:gd name="connsiteX16-825" fmla="*/ 2229811 w 3523460"/>
                <a:gd name="connsiteY16-826" fmla="*/ 4778734 h 4778734"/>
                <a:gd name="connsiteX17-827" fmla="*/ 830382 w 3523460"/>
                <a:gd name="connsiteY17-828" fmla="*/ 4778734 h 4778734"/>
                <a:gd name="connsiteX0-829" fmla="*/ 830382 w 3523460"/>
                <a:gd name="connsiteY0-830" fmla="*/ 4778734 h 4778734"/>
                <a:gd name="connsiteX1-831" fmla="*/ 870139 w 3523460"/>
                <a:gd name="connsiteY1-832" fmla="*/ 4142631 h 4778734"/>
                <a:gd name="connsiteX2-833" fmla="*/ 432816 w 3523460"/>
                <a:gd name="connsiteY2-834" fmla="*/ 2321781 h 4778734"/>
                <a:gd name="connsiteX3-835" fmla="*/ 75008 w 3523460"/>
                <a:gd name="connsiteY3-836" fmla="*/ 1017767 h 4778734"/>
                <a:gd name="connsiteX4-837" fmla="*/ 766771 w 3523460"/>
                <a:gd name="connsiteY4-838" fmla="*/ 2019631 h 4778734"/>
                <a:gd name="connsiteX5-839" fmla="*/ 711112 w 3523460"/>
                <a:gd name="connsiteY5-840" fmla="*/ 262393 h 4778734"/>
                <a:gd name="connsiteX6-841" fmla="*/ 1283606 w 3523460"/>
                <a:gd name="connsiteY6-842" fmla="*/ 1804946 h 4778734"/>
                <a:gd name="connsiteX7-843" fmla="*/ 1426729 w 3523460"/>
                <a:gd name="connsiteY7-844" fmla="*/ 0 h 4778734"/>
                <a:gd name="connsiteX8-845" fmla="*/ 1776587 w 3523460"/>
                <a:gd name="connsiteY8-846" fmla="*/ 1868557 h 4778734"/>
                <a:gd name="connsiteX9-847" fmla="*/ 2476302 w 3523460"/>
                <a:gd name="connsiteY9-848" fmla="*/ 333955 h 4778734"/>
                <a:gd name="connsiteX10-849" fmla="*/ 2213909 w 3523460"/>
                <a:gd name="connsiteY10-850" fmla="*/ 2003729 h 4778734"/>
                <a:gd name="connsiteX11-851" fmla="*/ 2325227 w 3523460"/>
                <a:gd name="connsiteY11-852" fmla="*/ 2759103 h 4778734"/>
                <a:gd name="connsiteX12-853" fmla="*/ 2762549 w 3523460"/>
                <a:gd name="connsiteY12-854" fmla="*/ 2313829 h 4778734"/>
                <a:gd name="connsiteX13-855" fmla="*/ 3509971 w 3523460"/>
                <a:gd name="connsiteY13-856" fmla="*/ 2210463 h 4778734"/>
                <a:gd name="connsiteX14-857" fmla="*/ 2778451 w 3523460"/>
                <a:gd name="connsiteY14-858" fmla="*/ 2989690 h 4778734"/>
                <a:gd name="connsiteX15-859" fmla="*/ 2118493 w 3523460"/>
                <a:gd name="connsiteY15-860" fmla="*/ 4055165 h 4778734"/>
                <a:gd name="connsiteX16-861" fmla="*/ 2229811 w 3523460"/>
                <a:gd name="connsiteY16-862" fmla="*/ 4778734 h 4778734"/>
                <a:gd name="connsiteX17-863" fmla="*/ 830382 w 3523460"/>
                <a:gd name="connsiteY17-864" fmla="*/ 4778734 h 4778734"/>
                <a:gd name="connsiteX0-865" fmla="*/ 830382 w 3523460"/>
                <a:gd name="connsiteY0-866" fmla="*/ 4778734 h 4778734"/>
                <a:gd name="connsiteX1-867" fmla="*/ 870139 w 3523460"/>
                <a:gd name="connsiteY1-868" fmla="*/ 4142631 h 4778734"/>
                <a:gd name="connsiteX2-869" fmla="*/ 432816 w 3523460"/>
                <a:gd name="connsiteY2-870" fmla="*/ 2321781 h 4778734"/>
                <a:gd name="connsiteX3-871" fmla="*/ 75008 w 3523460"/>
                <a:gd name="connsiteY3-872" fmla="*/ 1017767 h 4778734"/>
                <a:gd name="connsiteX4-873" fmla="*/ 766771 w 3523460"/>
                <a:gd name="connsiteY4-874" fmla="*/ 2019631 h 4778734"/>
                <a:gd name="connsiteX5-875" fmla="*/ 711112 w 3523460"/>
                <a:gd name="connsiteY5-876" fmla="*/ 262393 h 4778734"/>
                <a:gd name="connsiteX6-877" fmla="*/ 1283606 w 3523460"/>
                <a:gd name="connsiteY6-878" fmla="*/ 1804946 h 4778734"/>
                <a:gd name="connsiteX7-879" fmla="*/ 1426729 w 3523460"/>
                <a:gd name="connsiteY7-880" fmla="*/ 0 h 4778734"/>
                <a:gd name="connsiteX8-881" fmla="*/ 1776587 w 3523460"/>
                <a:gd name="connsiteY8-882" fmla="*/ 1868557 h 4778734"/>
                <a:gd name="connsiteX9-883" fmla="*/ 2476302 w 3523460"/>
                <a:gd name="connsiteY9-884" fmla="*/ 333955 h 4778734"/>
                <a:gd name="connsiteX10-885" fmla="*/ 2213909 w 3523460"/>
                <a:gd name="connsiteY10-886" fmla="*/ 2003729 h 4778734"/>
                <a:gd name="connsiteX11-887" fmla="*/ 2325227 w 3523460"/>
                <a:gd name="connsiteY11-888" fmla="*/ 2759103 h 4778734"/>
                <a:gd name="connsiteX12-889" fmla="*/ 2762549 w 3523460"/>
                <a:gd name="connsiteY12-890" fmla="*/ 2313829 h 4778734"/>
                <a:gd name="connsiteX13-891" fmla="*/ 3509971 w 3523460"/>
                <a:gd name="connsiteY13-892" fmla="*/ 2210463 h 4778734"/>
                <a:gd name="connsiteX14-893" fmla="*/ 2778451 w 3523460"/>
                <a:gd name="connsiteY14-894" fmla="*/ 2989690 h 4778734"/>
                <a:gd name="connsiteX15-895" fmla="*/ 2118493 w 3523460"/>
                <a:gd name="connsiteY15-896" fmla="*/ 4055165 h 4778734"/>
                <a:gd name="connsiteX16-897" fmla="*/ 2229811 w 3523460"/>
                <a:gd name="connsiteY16-898" fmla="*/ 4778734 h 4778734"/>
                <a:gd name="connsiteX17-899" fmla="*/ 830382 w 3523460"/>
                <a:gd name="connsiteY17-900" fmla="*/ 4778734 h 4778734"/>
                <a:gd name="connsiteX0-901" fmla="*/ 830382 w 3523460"/>
                <a:gd name="connsiteY0-902" fmla="*/ 4778734 h 4778734"/>
                <a:gd name="connsiteX1-903" fmla="*/ 870139 w 3523460"/>
                <a:gd name="connsiteY1-904" fmla="*/ 4142631 h 4778734"/>
                <a:gd name="connsiteX2-905" fmla="*/ 432816 w 3523460"/>
                <a:gd name="connsiteY2-906" fmla="*/ 2321781 h 4778734"/>
                <a:gd name="connsiteX3-907" fmla="*/ 75008 w 3523460"/>
                <a:gd name="connsiteY3-908" fmla="*/ 1017767 h 4778734"/>
                <a:gd name="connsiteX4-909" fmla="*/ 766771 w 3523460"/>
                <a:gd name="connsiteY4-910" fmla="*/ 2019631 h 4778734"/>
                <a:gd name="connsiteX5-911" fmla="*/ 711112 w 3523460"/>
                <a:gd name="connsiteY5-912" fmla="*/ 262393 h 4778734"/>
                <a:gd name="connsiteX6-913" fmla="*/ 1251801 w 3523460"/>
                <a:gd name="connsiteY6-914" fmla="*/ 1812897 h 4778734"/>
                <a:gd name="connsiteX7-915" fmla="*/ 1426729 w 3523460"/>
                <a:gd name="connsiteY7-916" fmla="*/ 0 h 4778734"/>
                <a:gd name="connsiteX8-917" fmla="*/ 1776587 w 3523460"/>
                <a:gd name="connsiteY8-918" fmla="*/ 1868557 h 4778734"/>
                <a:gd name="connsiteX9-919" fmla="*/ 2476302 w 3523460"/>
                <a:gd name="connsiteY9-920" fmla="*/ 333955 h 4778734"/>
                <a:gd name="connsiteX10-921" fmla="*/ 2213909 w 3523460"/>
                <a:gd name="connsiteY10-922" fmla="*/ 2003729 h 4778734"/>
                <a:gd name="connsiteX11-923" fmla="*/ 2325227 w 3523460"/>
                <a:gd name="connsiteY11-924" fmla="*/ 2759103 h 4778734"/>
                <a:gd name="connsiteX12-925" fmla="*/ 2762549 w 3523460"/>
                <a:gd name="connsiteY12-926" fmla="*/ 2313829 h 4778734"/>
                <a:gd name="connsiteX13-927" fmla="*/ 3509971 w 3523460"/>
                <a:gd name="connsiteY13-928" fmla="*/ 2210463 h 4778734"/>
                <a:gd name="connsiteX14-929" fmla="*/ 2778451 w 3523460"/>
                <a:gd name="connsiteY14-930" fmla="*/ 2989690 h 4778734"/>
                <a:gd name="connsiteX15-931" fmla="*/ 2118493 w 3523460"/>
                <a:gd name="connsiteY15-932" fmla="*/ 4055165 h 4778734"/>
                <a:gd name="connsiteX16-933" fmla="*/ 2229811 w 3523460"/>
                <a:gd name="connsiteY16-934" fmla="*/ 4778734 h 4778734"/>
                <a:gd name="connsiteX17-935" fmla="*/ 830382 w 3523460"/>
                <a:gd name="connsiteY17-936" fmla="*/ 4778734 h 4778734"/>
                <a:gd name="connsiteX0-937" fmla="*/ 830382 w 3523460"/>
                <a:gd name="connsiteY0-938" fmla="*/ 4731026 h 4731026"/>
                <a:gd name="connsiteX1-939" fmla="*/ 870139 w 3523460"/>
                <a:gd name="connsiteY1-940" fmla="*/ 4094923 h 4731026"/>
                <a:gd name="connsiteX2-941" fmla="*/ 432816 w 3523460"/>
                <a:gd name="connsiteY2-942" fmla="*/ 2274073 h 4731026"/>
                <a:gd name="connsiteX3-943" fmla="*/ 75008 w 3523460"/>
                <a:gd name="connsiteY3-944" fmla="*/ 970059 h 4731026"/>
                <a:gd name="connsiteX4-945" fmla="*/ 766771 w 3523460"/>
                <a:gd name="connsiteY4-946" fmla="*/ 1971923 h 4731026"/>
                <a:gd name="connsiteX5-947" fmla="*/ 711112 w 3523460"/>
                <a:gd name="connsiteY5-948" fmla="*/ 214685 h 4731026"/>
                <a:gd name="connsiteX6-949" fmla="*/ 1251801 w 3523460"/>
                <a:gd name="connsiteY6-950" fmla="*/ 1765189 h 4731026"/>
                <a:gd name="connsiteX7-951" fmla="*/ 1458534 w 3523460"/>
                <a:gd name="connsiteY7-952" fmla="*/ 0 h 4731026"/>
                <a:gd name="connsiteX8-953" fmla="*/ 1776587 w 3523460"/>
                <a:gd name="connsiteY8-954" fmla="*/ 1820849 h 4731026"/>
                <a:gd name="connsiteX9-955" fmla="*/ 2476302 w 3523460"/>
                <a:gd name="connsiteY9-956" fmla="*/ 286247 h 4731026"/>
                <a:gd name="connsiteX10-957" fmla="*/ 2213909 w 3523460"/>
                <a:gd name="connsiteY10-958" fmla="*/ 1956021 h 4731026"/>
                <a:gd name="connsiteX11-959" fmla="*/ 2325227 w 3523460"/>
                <a:gd name="connsiteY11-960" fmla="*/ 2711395 h 4731026"/>
                <a:gd name="connsiteX12-961" fmla="*/ 2762549 w 3523460"/>
                <a:gd name="connsiteY12-962" fmla="*/ 2266121 h 4731026"/>
                <a:gd name="connsiteX13-963" fmla="*/ 3509971 w 3523460"/>
                <a:gd name="connsiteY13-964" fmla="*/ 2162755 h 4731026"/>
                <a:gd name="connsiteX14-965" fmla="*/ 2778451 w 3523460"/>
                <a:gd name="connsiteY14-966" fmla="*/ 2941982 h 4731026"/>
                <a:gd name="connsiteX15-967" fmla="*/ 2118493 w 3523460"/>
                <a:gd name="connsiteY15-968" fmla="*/ 4007457 h 4731026"/>
                <a:gd name="connsiteX16-969" fmla="*/ 2229811 w 3523460"/>
                <a:gd name="connsiteY16-970" fmla="*/ 4731026 h 4731026"/>
                <a:gd name="connsiteX17-971" fmla="*/ 830382 w 3523460"/>
                <a:gd name="connsiteY17-972" fmla="*/ 4731026 h 4731026"/>
                <a:gd name="connsiteX0-973" fmla="*/ 830382 w 3523460"/>
                <a:gd name="connsiteY0-974" fmla="*/ 4731376 h 4731376"/>
                <a:gd name="connsiteX1-975" fmla="*/ 870139 w 3523460"/>
                <a:gd name="connsiteY1-976" fmla="*/ 4095273 h 4731376"/>
                <a:gd name="connsiteX2-977" fmla="*/ 432816 w 3523460"/>
                <a:gd name="connsiteY2-978" fmla="*/ 2274423 h 4731376"/>
                <a:gd name="connsiteX3-979" fmla="*/ 75008 w 3523460"/>
                <a:gd name="connsiteY3-980" fmla="*/ 970409 h 4731376"/>
                <a:gd name="connsiteX4-981" fmla="*/ 766771 w 3523460"/>
                <a:gd name="connsiteY4-982" fmla="*/ 1972273 h 4731376"/>
                <a:gd name="connsiteX5-983" fmla="*/ 711112 w 3523460"/>
                <a:gd name="connsiteY5-984" fmla="*/ 215035 h 4731376"/>
                <a:gd name="connsiteX6-985" fmla="*/ 1251801 w 3523460"/>
                <a:gd name="connsiteY6-986" fmla="*/ 1765539 h 4731376"/>
                <a:gd name="connsiteX7-987" fmla="*/ 1458534 w 3523460"/>
                <a:gd name="connsiteY7-988" fmla="*/ 350 h 4731376"/>
                <a:gd name="connsiteX8-989" fmla="*/ 1776587 w 3523460"/>
                <a:gd name="connsiteY8-990" fmla="*/ 1821199 h 4731376"/>
                <a:gd name="connsiteX9-991" fmla="*/ 2476302 w 3523460"/>
                <a:gd name="connsiteY9-992" fmla="*/ 286597 h 4731376"/>
                <a:gd name="connsiteX10-993" fmla="*/ 2213909 w 3523460"/>
                <a:gd name="connsiteY10-994" fmla="*/ 1956371 h 4731376"/>
                <a:gd name="connsiteX11-995" fmla="*/ 2325227 w 3523460"/>
                <a:gd name="connsiteY11-996" fmla="*/ 2711745 h 4731376"/>
                <a:gd name="connsiteX12-997" fmla="*/ 2762549 w 3523460"/>
                <a:gd name="connsiteY12-998" fmla="*/ 2266471 h 4731376"/>
                <a:gd name="connsiteX13-999" fmla="*/ 3509971 w 3523460"/>
                <a:gd name="connsiteY13-1000" fmla="*/ 2163105 h 4731376"/>
                <a:gd name="connsiteX14-1001" fmla="*/ 2778451 w 3523460"/>
                <a:gd name="connsiteY14-1002" fmla="*/ 2942332 h 4731376"/>
                <a:gd name="connsiteX15-1003" fmla="*/ 2118493 w 3523460"/>
                <a:gd name="connsiteY15-1004" fmla="*/ 4007807 h 4731376"/>
                <a:gd name="connsiteX16-1005" fmla="*/ 2229811 w 3523460"/>
                <a:gd name="connsiteY16-1006" fmla="*/ 4731376 h 4731376"/>
                <a:gd name="connsiteX17-1007" fmla="*/ 830382 w 3523460"/>
                <a:gd name="connsiteY17-1008" fmla="*/ 4731376 h 4731376"/>
                <a:gd name="connsiteX0-1009" fmla="*/ 830382 w 3523460"/>
                <a:gd name="connsiteY0-1010" fmla="*/ 4731376 h 4731376"/>
                <a:gd name="connsiteX1-1011" fmla="*/ 870139 w 3523460"/>
                <a:gd name="connsiteY1-1012" fmla="*/ 4095273 h 4731376"/>
                <a:gd name="connsiteX2-1013" fmla="*/ 432816 w 3523460"/>
                <a:gd name="connsiteY2-1014" fmla="*/ 2274423 h 4731376"/>
                <a:gd name="connsiteX3-1015" fmla="*/ 75008 w 3523460"/>
                <a:gd name="connsiteY3-1016" fmla="*/ 970409 h 4731376"/>
                <a:gd name="connsiteX4-1017" fmla="*/ 766771 w 3523460"/>
                <a:gd name="connsiteY4-1018" fmla="*/ 1972273 h 4731376"/>
                <a:gd name="connsiteX5-1019" fmla="*/ 711112 w 3523460"/>
                <a:gd name="connsiteY5-1020" fmla="*/ 215035 h 4731376"/>
                <a:gd name="connsiteX6-1021" fmla="*/ 1251801 w 3523460"/>
                <a:gd name="connsiteY6-1022" fmla="*/ 1765539 h 4731376"/>
                <a:gd name="connsiteX7-1023" fmla="*/ 1458534 w 3523460"/>
                <a:gd name="connsiteY7-1024" fmla="*/ 350 h 4731376"/>
                <a:gd name="connsiteX8-1025" fmla="*/ 1776587 w 3523460"/>
                <a:gd name="connsiteY8-1026" fmla="*/ 1821199 h 4731376"/>
                <a:gd name="connsiteX9-1027" fmla="*/ 2476302 w 3523460"/>
                <a:gd name="connsiteY9-1028" fmla="*/ 286597 h 4731376"/>
                <a:gd name="connsiteX10-1029" fmla="*/ 2213909 w 3523460"/>
                <a:gd name="connsiteY10-1030" fmla="*/ 1956371 h 4731376"/>
                <a:gd name="connsiteX11-1031" fmla="*/ 2325227 w 3523460"/>
                <a:gd name="connsiteY11-1032" fmla="*/ 2711745 h 4731376"/>
                <a:gd name="connsiteX12-1033" fmla="*/ 2762549 w 3523460"/>
                <a:gd name="connsiteY12-1034" fmla="*/ 2266471 h 4731376"/>
                <a:gd name="connsiteX13-1035" fmla="*/ 3509971 w 3523460"/>
                <a:gd name="connsiteY13-1036" fmla="*/ 2163105 h 4731376"/>
                <a:gd name="connsiteX14-1037" fmla="*/ 2778451 w 3523460"/>
                <a:gd name="connsiteY14-1038" fmla="*/ 2942332 h 4731376"/>
                <a:gd name="connsiteX15-1039" fmla="*/ 2118493 w 3523460"/>
                <a:gd name="connsiteY15-1040" fmla="*/ 4007807 h 4731376"/>
                <a:gd name="connsiteX16-1041" fmla="*/ 2229811 w 3523460"/>
                <a:gd name="connsiteY16-1042" fmla="*/ 4731376 h 4731376"/>
                <a:gd name="connsiteX17-1043" fmla="*/ 830382 w 3523460"/>
                <a:gd name="connsiteY17-1044" fmla="*/ 4731376 h 4731376"/>
                <a:gd name="connsiteX0-1045" fmla="*/ 830382 w 3523460"/>
                <a:gd name="connsiteY0-1046" fmla="*/ 4731376 h 4731376"/>
                <a:gd name="connsiteX1-1047" fmla="*/ 870139 w 3523460"/>
                <a:gd name="connsiteY1-1048" fmla="*/ 4095273 h 4731376"/>
                <a:gd name="connsiteX2-1049" fmla="*/ 432816 w 3523460"/>
                <a:gd name="connsiteY2-1050" fmla="*/ 2274423 h 4731376"/>
                <a:gd name="connsiteX3-1051" fmla="*/ 75008 w 3523460"/>
                <a:gd name="connsiteY3-1052" fmla="*/ 970409 h 4731376"/>
                <a:gd name="connsiteX4-1053" fmla="*/ 766771 w 3523460"/>
                <a:gd name="connsiteY4-1054" fmla="*/ 1972273 h 4731376"/>
                <a:gd name="connsiteX5-1055" fmla="*/ 711112 w 3523460"/>
                <a:gd name="connsiteY5-1056" fmla="*/ 215035 h 4731376"/>
                <a:gd name="connsiteX6-1057" fmla="*/ 1251801 w 3523460"/>
                <a:gd name="connsiteY6-1058" fmla="*/ 1765539 h 4731376"/>
                <a:gd name="connsiteX7-1059" fmla="*/ 1458534 w 3523460"/>
                <a:gd name="connsiteY7-1060" fmla="*/ 350 h 4731376"/>
                <a:gd name="connsiteX8-1061" fmla="*/ 1776587 w 3523460"/>
                <a:gd name="connsiteY8-1062" fmla="*/ 1821199 h 4731376"/>
                <a:gd name="connsiteX9-1063" fmla="*/ 2492205 w 3523460"/>
                <a:gd name="connsiteY9-1064" fmla="*/ 334305 h 4731376"/>
                <a:gd name="connsiteX10-1065" fmla="*/ 2213909 w 3523460"/>
                <a:gd name="connsiteY10-1066" fmla="*/ 1956371 h 4731376"/>
                <a:gd name="connsiteX11-1067" fmla="*/ 2325227 w 3523460"/>
                <a:gd name="connsiteY11-1068" fmla="*/ 2711745 h 4731376"/>
                <a:gd name="connsiteX12-1069" fmla="*/ 2762549 w 3523460"/>
                <a:gd name="connsiteY12-1070" fmla="*/ 2266471 h 4731376"/>
                <a:gd name="connsiteX13-1071" fmla="*/ 3509971 w 3523460"/>
                <a:gd name="connsiteY13-1072" fmla="*/ 2163105 h 4731376"/>
                <a:gd name="connsiteX14-1073" fmla="*/ 2778451 w 3523460"/>
                <a:gd name="connsiteY14-1074" fmla="*/ 2942332 h 4731376"/>
                <a:gd name="connsiteX15-1075" fmla="*/ 2118493 w 3523460"/>
                <a:gd name="connsiteY15-1076" fmla="*/ 4007807 h 4731376"/>
                <a:gd name="connsiteX16-1077" fmla="*/ 2229811 w 3523460"/>
                <a:gd name="connsiteY16-1078" fmla="*/ 4731376 h 4731376"/>
                <a:gd name="connsiteX17-1079" fmla="*/ 830382 w 3523460"/>
                <a:gd name="connsiteY17-1080" fmla="*/ 4731376 h 4731376"/>
                <a:gd name="connsiteX0-1081" fmla="*/ 830382 w 3523460"/>
                <a:gd name="connsiteY0-1082" fmla="*/ 4731376 h 4731376"/>
                <a:gd name="connsiteX1-1083" fmla="*/ 870139 w 3523460"/>
                <a:gd name="connsiteY1-1084" fmla="*/ 4095273 h 4731376"/>
                <a:gd name="connsiteX2-1085" fmla="*/ 432816 w 3523460"/>
                <a:gd name="connsiteY2-1086" fmla="*/ 2274423 h 4731376"/>
                <a:gd name="connsiteX3-1087" fmla="*/ 75008 w 3523460"/>
                <a:gd name="connsiteY3-1088" fmla="*/ 970409 h 4731376"/>
                <a:gd name="connsiteX4-1089" fmla="*/ 766771 w 3523460"/>
                <a:gd name="connsiteY4-1090" fmla="*/ 1972273 h 4731376"/>
                <a:gd name="connsiteX5-1091" fmla="*/ 711112 w 3523460"/>
                <a:gd name="connsiteY5-1092" fmla="*/ 215035 h 4731376"/>
                <a:gd name="connsiteX6-1093" fmla="*/ 1251801 w 3523460"/>
                <a:gd name="connsiteY6-1094" fmla="*/ 1765539 h 4731376"/>
                <a:gd name="connsiteX7-1095" fmla="*/ 1458534 w 3523460"/>
                <a:gd name="connsiteY7-1096" fmla="*/ 350 h 4731376"/>
                <a:gd name="connsiteX8-1097" fmla="*/ 1776587 w 3523460"/>
                <a:gd name="connsiteY8-1098" fmla="*/ 1821199 h 4731376"/>
                <a:gd name="connsiteX9-1099" fmla="*/ 2492205 w 3523460"/>
                <a:gd name="connsiteY9-1100" fmla="*/ 334305 h 4731376"/>
                <a:gd name="connsiteX10-1101" fmla="*/ 2213909 w 3523460"/>
                <a:gd name="connsiteY10-1102" fmla="*/ 1956371 h 4731376"/>
                <a:gd name="connsiteX11-1103" fmla="*/ 2325227 w 3523460"/>
                <a:gd name="connsiteY11-1104" fmla="*/ 2711745 h 4731376"/>
                <a:gd name="connsiteX12-1105" fmla="*/ 2762549 w 3523460"/>
                <a:gd name="connsiteY12-1106" fmla="*/ 2266471 h 4731376"/>
                <a:gd name="connsiteX13-1107" fmla="*/ 3509971 w 3523460"/>
                <a:gd name="connsiteY13-1108" fmla="*/ 2163105 h 4731376"/>
                <a:gd name="connsiteX14-1109" fmla="*/ 2778451 w 3523460"/>
                <a:gd name="connsiteY14-1110" fmla="*/ 2942332 h 4731376"/>
                <a:gd name="connsiteX15-1111" fmla="*/ 2118493 w 3523460"/>
                <a:gd name="connsiteY15-1112" fmla="*/ 4007807 h 4731376"/>
                <a:gd name="connsiteX16-1113" fmla="*/ 2229811 w 3523460"/>
                <a:gd name="connsiteY16-1114" fmla="*/ 4731376 h 4731376"/>
                <a:gd name="connsiteX17-1115" fmla="*/ 830382 w 3523460"/>
                <a:gd name="connsiteY17-1116" fmla="*/ 4731376 h 4731376"/>
                <a:gd name="connsiteX0-1117" fmla="*/ 830382 w 3523460"/>
                <a:gd name="connsiteY0-1118" fmla="*/ 4731376 h 4731376"/>
                <a:gd name="connsiteX1-1119" fmla="*/ 870139 w 3523460"/>
                <a:gd name="connsiteY1-1120" fmla="*/ 4095273 h 4731376"/>
                <a:gd name="connsiteX2-1121" fmla="*/ 432816 w 3523460"/>
                <a:gd name="connsiteY2-1122" fmla="*/ 2274423 h 4731376"/>
                <a:gd name="connsiteX3-1123" fmla="*/ 75008 w 3523460"/>
                <a:gd name="connsiteY3-1124" fmla="*/ 970409 h 4731376"/>
                <a:gd name="connsiteX4-1125" fmla="*/ 766771 w 3523460"/>
                <a:gd name="connsiteY4-1126" fmla="*/ 1972273 h 4731376"/>
                <a:gd name="connsiteX5-1127" fmla="*/ 711112 w 3523460"/>
                <a:gd name="connsiteY5-1128" fmla="*/ 215035 h 4731376"/>
                <a:gd name="connsiteX6-1129" fmla="*/ 1251801 w 3523460"/>
                <a:gd name="connsiteY6-1130" fmla="*/ 1765539 h 4731376"/>
                <a:gd name="connsiteX7-1131" fmla="*/ 1458534 w 3523460"/>
                <a:gd name="connsiteY7-1132" fmla="*/ 350 h 4731376"/>
                <a:gd name="connsiteX8-1133" fmla="*/ 1776587 w 3523460"/>
                <a:gd name="connsiteY8-1134" fmla="*/ 1821199 h 4731376"/>
                <a:gd name="connsiteX9-1135" fmla="*/ 2492205 w 3523460"/>
                <a:gd name="connsiteY9-1136" fmla="*/ 334305 h 4731376"/>
                <a:gd name="connsiteX10-1137" fmla="*/ 2213909 w 3523460"/>
                <a:gd name="connsiteY10-1138" fmla="*/ 1956371 h 4731376"/>
                <a:gd name="connsiteX11-1139" fmla="*/ 2325227 w 3523460"/>
                <a:gd name="connsiteY11-1140" fmla="*/ 2711745 h 4731376"/>
                <a:gd name="connsiteX12-1141" fmla="*/ 2762549 w 3523460"/>
                <a:gd name="connsiteY12-1142" fmla="*/ 2266471 h 4731376"/>
                <a:gd name="connsiteX13-1143" fmla="*/ 3509971 w 3523460"/>
                <a:gd name="connsiteY13-1144" fmla="*/ 2163105 h 4731376"/>
                <a:gd name="connsiteX14-1145" fmla="*/ 2778451 w 3523460"/>
                <a:gd name="connsiteY14-1146" fmla="*/ 2942332 h 4731376"/>
                <a:gd name="connsiteX15-1147" fmla="*/ 2118493 w 3523460"/>
                <a:gd name="connsiteY15-1148" fmla="*/ 4007807 h 4731376"/>
                <a:gd name="connsiteX16-1149" fmla="*/ 2229811 w 3523460"/>
                <a:gd name="connsiteY16-1150" fmla="*/ 4731376 h 4731376"/>
                <a:gd name="connsiteX17-1151" fmla="*/ 830382 w 3523460"/>
                <a:gd name="connsiteY17-1152" fmla="*/ 4731376 h 4731376"/>
                <a:gd name="connsiteX0-1153" fmla="*/ 830382 w 3523460"/>
                <a:gd name="connsiteY0-1154" fmla="*/ 4731376 h 4731376"/>
                <a:gd name="connsiteX1-1155" fmla="*/ 870139 w 3523460"/>
                <a:gd name="connsiteY1-1156" fmla="*/ 4095273 h 4731376"/>
                <a:gd name="connsiteX2-1157" fmla="*/ 432816 w 3523460"/>
                <a:gd name="connsiteY2-1158" fmla="*/ 2274423 h 4731376"/>
                <a:gd name="connsiteX3-1159" fmla="*/ 75008 w 3523460"/>
                <a:gd name="connsiteY3-1160" fmla="*/ 970409 h 4731376"/>
                <a:gd name="connsiteX4-1161" fmla="*/ 766771 w 3523460"/>
                <a:gd name="connsiteY4-1162" fmla="*/ 1972273 h 4731376"/>
                <a:gd name="connsiteX5-1163" fmla="*/ 711112 w 3523460"/>
                <a:gd name="connsiteY5-1164" fmla="*/ 215035 h 4731376"/>
                <a:gd name="connsiteX6-1165" fmla="*/ 1251801 w 3523460"/>
                <a:gd name="connsiteY6-1166" fmla="*/ 1765539 h 4731376"/>
                <a:gd name="connsiteX7-1167" fmla="*/ 1458534 w 3523460"/>
                <a:gd name="connsiteY7-1168" fmla="*/ 350 h 4731376"/>
                <a:gd name="connsiteX8-1169" fmla="*/ 1776587 w 3523460"/>
                <a:gd name="connsiteY8-1170" fmla="*/ 1821199 h 4731376"/>
                <a:gd name="connsiteX9-1171" fmla="*/ 2492205 w 3523460"/>
                <a:gd name="connsiteY9-1172" fmla="*/ 334305 h 4731376"/>
                <a:gd name="connsiteX10-1173" fmla="*/ 2213909 w 3523460"/>
                <a:gd name="connsiteY10-1174" fmla="*/ 1956371 h 4731376"/>
                <a:gd name="connsiteX11-1175" fmla="*/ 2325227 w 3523460"/>
                <a:gd name="connsiteY11-1176" fmla="*/ 2711745 h 4731376"/>
                <a:gd name="connsiteX12-1177" fmla="*/ 2762549 w 3523460"/>
                <a:gd name="connsiteY12-1178" fmla="*/ 2266471 h 4731376"/>
                <a:gd name="connsiteX13-1179" fmla="*/ 3509971 w 3523460"/>
                <a:gd name="connsiteY13-1180" fmla="*/ 2163105 h 4731376"/>
                <a:gd name="connsiteX14-1181" fmla="*/ 2778451 w 3523460"/>
                <a:gd name="connsiteY14-1182" fmla="*/ 2942332 h 4731376"/>
                <a:gd name="connsiteX15-1183" fmla="*/ 2118493 w 3523460"/>
                <a:gd name="connsiteY15-1184" fmla="*/ 4007807 h 4731376"/>
                <a:gd name="connsiteX16-1185" fmla="*/ 2229811 w 3523460"/>
                <a:gd name="connsiteY16-1186" fmla="*/ 4731376 h 4731376"/>
                <a:gd name="connsiteX17-1187" fmla="*/ 830382 w 3523460"/>
                <a:gd name="connsiteY17-1188" fmla="*/ 4731376 h 4731376"/>
                <a:gd name="connsiteX0-1189" fmla="*/ 830382 w 3523460"/>
                <a:gd name="connsiteY0-1190" fmla="*/ 4731376 h 4731376"/>
                <a:gd name="connsiteX1-1191" fmla="*/ 870139 w 3523460"/>
                <a:gd name="connsiteY1-1192" fmla="*/ 4095273 h 4731376"/>
                <a:gd name="connsiteX2-1193" fmla="*/ 432816 w 3523460"/>
                <a:gd name="connsiteY2-1194" fmla="*/ 2274423 h 4731376"/>
                <a:gd name="connsiteX3-1195" fmla="*/ 75008 w 3523460"/>
                <a:gd name="connsiteY3-1196" fmla="*/ 970409 h 4731376"/>
                <a:gd name="connsiteX4-1197" fmla="*/ 766771 w 3523460"/>
                <a:gd name="connsiteY4-1198" fmla="*/ 1972273 h 4731376"/>
                <a:gd name="connsiteX5-1199" fmla="*/ 711112 w 3523460"/>
                <a:gd name="connsiteY5-1200" fmla="*/ 215035 h 4731376"/>
                <a:gd name="connsiteX6-1201" fmla="*/ 1251801 w 3523460"/>
                <a:gd name="connsiteY6-1202" fmla="*/ 1765539 h 4731376"/>
                <a:gd name="connsiteX7-1203" fmla="*/ 1458534 w 3523460"/>
                <a:gd name="connsiteY7-1204" fmla="*/ 350 h 4731376"/>
                <a:gd name="connsiteX8-1205" fmla="*/ 1776587 w 3523460"/>
                <a:gd name="connsiteY8-1206" fmla="*/ 1821199 h 4731376"/>
                <a:gd name="connsiteX9-1207" fmla="*/ 2492205 w 3523460"/>
                <a:gd name="connsiteY9-1208" fmla="*/ 334305 h 4731376"/>
                <a:gd name="connsiteX10-1209" fmla="*/ 2221860 w 3523460"/>
                <a:gd name="connsiteY10-1210" fmla="*/ 2012031 h 4731376"/>
                <a:gd name="connsiteX11-1211" fmla="*/ 2325227 w 3523460"/>
                <a:gd name="connsiteY11-1212" fmla="*/ 2711745 h 4731376"/>
                <a:gd name="connsiteX12-1213" fmla="*/ 2762549 w 3523460"/>
                <a:gd name="connsiteY12-1214" fmla="*/ 2266471 h 4731376"/>
                <a:gd name="connsiteX13-1215" fmla="*/ 3509971 w 3523460"/>
                <a:gd name="connsiteY13-1216" fmla="*/ 2163105 h 4731376"/>
                <a:gd name="connsiteX14-1217" fmla="*/ 2778451 w 3523460"/>
                <a:gd name="connsiteY14-1218" fmla="*/ 2942332 h 4731376"/>
                <a:gd name="connsiteX15-1219" fmla="*/ 2118493 w 3523460"/>
                <a:gd name="connsiteY15-1220" fmla="*/ 4007807 h 4731376"/>
                <a:gd name="connsiteX16-1221" fmla="*/ 2229811 w 3523460"/>
                <a:gd name="connsiteY16-1222" fmla="*/ 4731376 h 4731376"/>
                <a:gd name="connsiteX17-1223" fmla="*/ 830382 w 3523460"/>
                <a:gd name="connsiteY17-1224" fmla="*/ 4731376 h 4731376"/>
                <a:gd name="connsiteX0-1225" fmla="*/ 830382 w 3523460"/>
                <a:gd name="connsiteY0-1226" fmla="*/ 4731376 h 4731376"/>
                <a:gd name="connsiteX1-1227" fmla="*/ 870139 w 3523460"/>
                <a:gd name="connsiteY1-1228" fmla="*/ 4095273 h 4731376"/>
                <a:gd name="connsiteX2-1229" fmla="*/ 432816 w 3523460"/>
                <a:gd name="connsiteY2-1230" fmla="*/ 2274423 h 4731376"/>
                <a:gd name="connsiteX3-1231" fmla="*/ 75008 w 3523460"/>
                <a:gd name="connsiteY3-1232" fmla="*/ 970409 h 4731376"/>
                <a:gd name="connsiteX4-1233" fmla="*/ 766771 w 3523460"/>
                <a:gd name="connsiteY4-1234" fmla="*/ 1972273 h 4731376"/>
                <a:gd name="connsiteX5-1235" fmla="*/ 711112 w 3523460"/>
                <a:gd name="connsiteY5-1236" fmla="*/ 215035 h 4731376"/>
                <a:gd name="connsiteX6-1237" fmla="*/ 1251801 w 3523460"/>
                <a:gd name="connsiteY6-1238" fmla="*/ 1765539 h 4731376"/>
                <a:gd name="connsiteX7-1239" fmla="*/ 1458534 w 3523460"/>
                <a:gd name="connsiteY7-1240" fmla="*/ 350 h 4731376"/>
                <a:gd name="connsiteX8-1241" fmla="*/ 1776587 w 3523460"/>
                <a:gd name="connsiteY8-1242" fmla="*/ 1821199 h 4731376"/>
                <a:gd name="connsiteX9-1243" fmla="*/ 2492205 w 3523460"/>
                <a:gd name="connsiteY9-1244" fmla="*/ 334305 h 4731376"/>
                <a:gd name="connsiteX10-1245" fmla="*/ 2221860 w 3523460"/>
                <a:gd name="connsiteY10-1246" fmla="*/ 2012031 h 4731376"/>
                <a:gd name="connsiteX11-1247" fmla="*/ 2325227 w 3523460"/>
                <a:gd name="connsiteY11-1248" fmla="*/ 2711745 h 4731376"/>
                <a:gd name="connsiteX12-1249" fmla="*/ 2762549 w 3523460"/>
                <a:gd name="connsiteY12-1250" fmla="*/ 2266471 h 4731376"/>
                <a:gd name="connsiteX13-1251" fmla="*/ 3509971 w 3523460"/>
                <a:gd name="connsiteY13-1252" fmla="*/ 2163105 h 4731376"/>
                <a:gd name="connsiteX14-1253" fmla="*/ 2778451 w 3523460"/>
                <a:gd name="connsiteY14-1254" fmla="*/ 2942332 h 4731376"/>
                <a:gd name="connsiteX15-1255" fmla="*/ 2118493 w 3523460"/>
                <a:gd name="connsiteY15-1256" fmla="*/ 4007807 h 4731376"/>
                <a:gd name="connsiteX16-1257" fmla="*/ 2229811 w 3523460"/>
                <a:gd name="connsiteY16-1258" fmla="*/ 4731376 h 4731376"/>
                <a:gd name="connsiteX17-1259" fmla="*/ 830382 w 3523460"/>
                <a:gd name="connsiteY17-1260" fmla="*/ 4731376 h 4731376"/>
                <a:gd name="connsiteX0-1261" fmla="*/ 830382 w 3523460"/>
                <a:gd name="connsiteY0-1262" fmla="*/ 4731376 h 4731376"/>
                <a:gd name="connsiteX1-1263" fmla="*/ 870139 w 3523460"/>
                <a:gd name="connsiteY1-1264" fmla="*/ 4095273 h 4731376"/>
                <a:gd name="connsiteX2-1265" fmla="*/ 432816 w 3523460"/>
                <a:gd name="connsiteY2-1266" fmla="*/ 2274423 h 4731376"/>
                <a:gd name="connsiteX3-1267" fmla="*/ 75008 w 3523460"/>
                <a:gd name="connsiteY3-1268" fmla="*/ 970409 h 4731376"/>
                <a:gd name="connsiteX4-1269" fmla="*/ 766771 w 3523460"/>
                <a:gd name="connsiteY4-1270" fmla="*/ 1972273 h 4731376"/>
                <a:gd name="connsiteX5-1271" fmla="*/ 711112 w 3523460"/>
                <a:gd name="connsiteY5-1272" fmla="*/ 215035 h 4731376"/>
                <a:gd name="connsiteX6-1273" fmla="*/ 1251801 w 3523460"/>
                <a:gd name="connsiteY6-1274" fmla="*/ 1765539 h 4731376"/>
                <a:gd name="connsiteX7-1275" fmla="*/ 1458534 w 3523460"/>
                <a:gd name="connsiteY7-1276" fmla="*/ 350 h 4731376"/>
                <a:gd name="connsiteX8-1277" fmla="*/ 1673219 w 3523460"/>
                <a:gd name="connsiteY8-1278" fmla="*/ 1757587 h 4731376"/>
                <a:gd name="connsiteX9-1279" fmla="*/ 1776587 w 3523460"/>
                <a:gd name="connsiteY9-1280" fmla="*/ 1821199 h 4731376"/>
                <a:gd name="connsiteX10-1281" fmla="*/ 2492205 w 3523460"/>
                <a:gd name="connsiteY10-1282" fmla="*/ 334305 h 4731376"/>
                <a:gd name="connsiteX11-1283" fmla="*/ 2221860 w 3523460"/>
                <a:gd name="connsiteY11-1284" fmla="*/ 2012031 h 4731376"/>
                <a:gd name="connsiteX12-1285" fmla="*/ 2325227 w 3523460"/>
                <a:gd name="connsiteY12-1286" fmla="*/ 2711745 h 4731376"/>
                <a:gd name="connsiteX13-1287" fmla="*/ 2762549 w 3523460"/>
                <a:gd name="connsiteY13-1288" fmla="*/ 2266471 h 4731376"/>
                <a:gd name="connsiteX14-1289" fmla="*/ 3509971 w 3523460"/>
                <a:gd name="connsiteY14-1290" fmla="*/ 2163105 h 4731376"/>
                <a:gd name="connsiteX15-1291" fmla="*/ 2778451 w 3523460"/>
                <a:gd name="connsiteY15-1292" fmla="*/ 2942332 h 4731376"/>
                <a:gd name="connsiteX16-1293" fmla="*/ 2118493 w 3523460"/>
                <a:gd name="connsiteY16-1294" fmla="*/ 4007807 h 4731376"/>
                <a:gd name="connsiteX17-1295" fmla="*/ 2229811 w 3523460"/>
                <a:gd name="connsiteY17-1296" fmla="*/ 4731376 h 4731376"/>
                <a:gd name="connsiteX18" fmla="*/ 830382 w 3523460"/>
                <a:gd name="connsiteY18" fmla="*/ 4731376 h 4731376"/>
                <a:gd name="connsiteX0-1297" fmla="*/ 830382 w 3523460"/>
                <a:gd name="connsiteY0-1298" fmla="*/ 4731376 h 4731376"/>
                <a:gd name="connsiteX1-1299" fmla="*/ 870139 w 3523460"/>
                <a:gd name="connsiteY1-1300" fmla="*/ 4095273 h 4731376"/>
                <a:gd name="connsiteX2-1301" fmla="*/ 432816 w 3523460"/>
                <a:gd name="connsiteY2-1302" fmla="*/ 2274423 h 4731376"/>
                <a:gd name="connsiteX3-1303" fmla="*/ 75008 w 3523460"/>
                <a:gd name="connsiteY3-1304" fmla="*/ 970409 h 4731376"/>
                <a:gd name="connsiteX4-1305" fmla="*/ 766771 w 3523460"/>
                <a:gd name="connsiteY4-1306" fmla="*/ 1972273 h 4731376"/>
                <a:gd name="connsiteX5-1307" fmla="*/ 711112 w 3523460"/>
                <a:gd name="connsiteY5-1308" fmla="*/ 215035 h 4731376"/>
                <a:gd name="connsiteX6-1309" fmla="*/ 1251801 w 3523460"/>
                <a:gd name="connsiteY6-1310" fmla="*/ 1765539 h 4731376"/>
                <a:gd name="connsiteX7-1311" fmla="*/ 1458534 w 3523460"/>
                <a:gd name="connsiteY7-1312" fmla="*/ 350 h 4731376"/>
                <a:gd name="connsiteX8-1313" fmla="*/ 1673219 w 3523460"/>
                <a:gd name="connsiteY8-1314" fmla="*/ 1757587 h 4731376"/>
                <a:gd name="connsiteX9-1315" fmla="*/ 1808393 w 3523460"/>
                <a:gd name="connsiteY9-1316" fmla="*/ 1868907 h 4731376"/>
                <a:gd name="connsiteX10-1317" fmla="*/ 2492205 w 3523460"/>
                <a:gd name="connsiteY10-1318" fmla="*/ 334305 h 4731376"/>
                <a:gd name="connsiteX11-1319" fmla="*/ 2221860 w 3523460"/>
                <a:gd name="connsiteY11-1320" fmla="*/ 2012031 h 4731376"/>
                <a:gd name="connsiteX12-1321" fmla="*/ 2325227 w 3523460"/>
                <a:gd name="connsiteY12-1322" fmla="*/ 2711745 h 4731376"/>
                <a:gd name="connsiteX13-1323" fmla="*/ 2762549 w 3523460"/>
                <a:gd name="connsiteY13-1324" fmla="*/ 2266471 h 4731376"/>
                <a:gd name="connsiteX14-1325" fmla="*/ 3509971 w 3523460"/>
                <a:gd name="connsiteY14-1326" fmla="*/ 2163105 h 4731376"/>
                <a:gd name="connsiteX15-1327" fmla="*/ 2778451 w 3523460"/>
                <a:gd name="connsiteY15-1328" fmla="*/ 2942332 h 4731376"/>
                <a:gd name="connsiteX16-1329" fmla="*/ 2118493 w 3523460"/>
                <a:gd name="connsiteY16-1330" fmla="*/ 4007807 h 4731376"/>
                <a:gd name="connsiteX17-1331" fmla="*/ 2229811 w 3523460"/>
                <a:gd name="connsiteY17-1332" fmla="*/ 4731376 h 4731376"/>
                <a:gd name="connsiteX18-1333" fmla="*/ 830382 w 3523460"/>
                <a:gd name="connsiteY18-1334" fmla="*/ 4731376 h 4731376"/>
                <a:gd name="connsiteX0-1335" fmla="*/ 830382 w 3523460"/>
                <a:gd name="connsiteY0-1336" fmla="*/ 4731376 h 4731376"/>
                <a:gd name="connsiteX1-1337" fmla="*/ 870139 w 3523460"/>
                <a:gd name="connsiteY1-1338" fmla="*/ 4095273 h 4731376"/>
                <a:gd name="connsiteX2-1339" fmla="*/ 432816 w 3523460"/>
                <a:gd name="connsiteY2-1340" fmla="*/ 2274423 h 4731376"/>
                <a:gd name="connsiteX3-1341" fmla="*/ 75008 w 3523460"/>
                <a:gd name="connsiteY3-1342" fmla="*/ 970409 h 4731376"/>
                <a:gd name="connsiteX4-1343" fmla="*/ 766771 w 3523460"/>
                <a:gd name="connsiteY4-1344" fmla="*/ 1972273 h 4731376"/>
                <a:gd name="connsiteX5-1345" fmla="*/ 711112 w 3523460"/>
                <a:gd name="connsiteY5-1346" fmla="*/ 215035 h 4731376"/>
                <a:gd name="connsiteX6-1347" fmla="*/ 1251801 w 3523460"/>
                <a:gd name="connsiteY6-1348" fmla="*/ 1765539 h 4731376"/>
                <a:gd name="connsiteX7-1349" fmla="*/ 1458534 w 3523460"/>
                <a:gd name="connsiteY7-1350" fmla="*/ 350 h 4731376"/>
                <a:gd name="connsiteX8-1351" fmla="*/ 1673219 w 3523460"/>
                <a:gd name="connsiteY8-1352" fmla="*/ 1757587 h 4731376"/>
                <a:gd name="connsiteX9-1353" fmla="*/ 1808393 w 3523460"/>
                <a:gd name="connsiteY9-1354" fmla="*/ 1868907 h 4731376"/>
                <a:gd name="connsiteX10-1355" fmla="*/ 2492205 w 3523460"/>
                <a:gd name="connsiteY10-1356" fmla="*/ 334305 h 4731376"/>
                <a:gd name="connsiteX11-1357" fmla="*/ 2221860 w 3523460"/>
                <a:gd name="connsiteY11-1358" fmla="*/ 2012031 h 4731376"/>
                <a:gd name="connsiteX12-1359" fmla="*/ 2325227 w 3523460"/>
                <a:gd name="connsiteY12-1360" fmla="*/ 2711745 h 4731376"/>
                <a:gd name="connsiteX13-1361" fmla="*/ 2762549 w 3523460"/>
                <a:gd name="connsiteY13-1362" fmla="*/ 2266471 h 4731376"/>
                <a:gd name="connsiteX14-1363" fmla="*/ 3509971 w 3523460"/>
                <a:gd name="connsiteY14-1364" fmla="*/ 2163105 h 4731376"/>
                <a:gd name="connsiteX15-1365" fmla="*/ 2778451 w 3523460"/>
                <a:gd name="connsiteY15-1366" fmla="*/ 2942332 h 4731376"/>
                <a:gd name="connsiteX16-1367" fmla="*/ 2118493 w 3523460"/>
                <a:gd name="connsiteY16-1368" fmla="*/ 4007807 h 4731376"/>
                <a:gd name="connsiteX17-1369" fmla="*/ 2229811 w 3523460"/>
                <a:gd name="connsiteY17-1370" fmla="*/ 4731376 h 4731376"/>
                <a:gd name="connsiteX18-1371" fmla="*/ 830382 w 3523460"/>
                <a:gd name="connsiteY18-1372" fmla="*/ 4731376 h 4731376"/>
                <a:gd name="connsiteX0-1373" fmla="*/ 830382 w 3523460"/>
                <a:gd name="connsiteY0-1374" fmla="*/ 4731376 h 4731376"/>
                <a:gd name="connsiteX1-1375" fmla="*/ 870139 w 3523460"/>
                <a:gd name="connsiteY1-1376" fmla="*/ 4095273 h 4731376"/>
                <a:gd name="connsiteX2-1377" fmla="*/ 432816 w 3523460"/>
                <a:gd name="connsiteY2-1378" fmla="*/ 2274423 h 4731376"/>
                <a:gd name="connsiteX3-1379" fmla="*/ 75008 w 3523460"/>
                <a:gd name="connsiteY3-1380" fmla="*/ 970409 h 4731376"/>
                <a:gd name="connsiteX4-1381" fmla="*/ 766771 w 3523460"/>
                <a:gd name="connsiteY4-1382" fmla="*/ 1972273 h 4731376"/>
                <a:gd name="connsiteX5-1383" fmla="*/ 711112 w 3523460"/>
                <a:gd name="connsiteY5-1384" fmla="*/ 215035 h 4731376"/>
                <a:gd name="connsiteX6-1385" fmla="*/ 1251801 w 3523460"/>
                <a:gd name="connsiteY6-1386" fmla="*/ 1765539 h 4731376"/>
                <a:gd name="connsiteX7-1387" fmla="*/ 1458534 w 3523460"/>
                <a:gd name="connsiteY7-1388" fmla="*/ 350 h 4731376"/>
                <a:gd name="connsiteX8-1389" fmla="*/ 1705024 w 3523460"/>
                <a:gd name="connsiteY8-1390" fmla="*/ 1813246 h 4731376"/>
                <a:gd name="connsiteX9-1391" fmla="*/ 1808393 w 3523460"/>
                <a:gd name="connsiteY9-1392" fmla="*/ 1868907 h 4731376"/>
                <a:gd name="connsiteX10-1393" fmla="*/ 2492205 w 3523460"/>
                <a:gd name="connsiteY10-1394" fmla="*/ 334305 h 4731376"/>
                <a:gd name="connsiteX11-1395" fmla="*/ 2221860 w 3523460"/>
                <a:gd name="connsiteY11-1396" fmla="*/ 2012031 h 4731376"/>
                <a:gd name="connsiteX12-1397" fmla="*/ 2325227 w 3523460"/>
                <a:gd name="connsiteY12-1398" fmla="*/ 2711745 h 4731376"/>
                <a:gd name="connsiteX13-1399" fmla="*/ 2762549 w 3523460"/>
                <a:gd name="connsiteY13-1400" fmla="*/ 2266471 h 4731376"/>
                <a:gd name="connsiteX14-1401" fmla="*/ 3509971 w 3523460"/>
                <a:gd name="connsiteY14-1402" fmla="*/ 2163105 h 4731376"/>
                <a:gd name="connsiteX15-1403" fmla="*/ 2778451 w 3523460"/>
                <a:gd name="connsiteY15-1404" fmla="*/ 2942332 h 4731376"/>
                <a:gd name="connsiteX16-1405" fmla="*/ 2118493 w 3523460"/>
                <a:gd name="connsiteY16-1406" fmla="*/ 4007807 h 4731376"/>
                <a:gd name="connsiteX17-1407" fmla="*/ 2229811 w 3523460"/>
                <a:gd name="connsiteY17-1408" fmla="*/ 4731376 h 4731376"/>
                <a:gd name="connsiteX18-1409" fmla="*/ 830382 w 3523460"/>
                <a:gd name="connsiteY18-1410" fmla="*/ 4731376 h 4731376"/>
                <a:gd name="connsiteX0-1411" fmla="*/ 830382 w 3523460"/>
                <a:gd name="connsiteY0-1412" fmla="*/ 4731376 h 4731376"/>
                <a:gd name="connsiteX1-1413" fmla="*/ 870139 w 3523460"/>
                <a:gd name="connsiteY1-1414" fmla="*/ 4095273 h 4731376"/>
                <a:gd name="connsiteX2-1415" fmla="*/ 432816 w 3523460"/>
                <a:gd name="connsiteY2-1416" fmla="*/ 2274423 h 4731376"/>
                <a:gd name="connsiteX3-1417" fmla="*/ 75008 w 3523460"/>
                <a:gd name="connsiteY3-1418" fmla="*/ 970409 h 4731376"/>
                <a:gd name="connsiteX4-1419" fmla="*/ 766771 w 3523460"/>
                <a:gd name="connsiteY4-1420" fmla="*/ 1972273 h 4731376"/>
                <a:gd name="connsiteX5-1421" fmla="*/ 711112 w 3523460"/>
                <a:gd name="connsiteY5-1422" fmla="*/ 215035 h 4731376"/>
                <a:gd name="connsiteX6-1423" fmla="*/ 1251801 w 3523460"/>
                <a:gd name="connsiteY6-1424" fmla="*/ 1765539 h 4731376"/>
                <a:gd name="connsiteX7-1425" fmla="*/ 1458534 w 3523460"/>
                <a:gd name="connsiteY7-1426" fmla="*/ 350 h 4731376"/>
                <a:gd name="connsiteX8-1427" fmla="*/ 1705024 w 3523460"/>
                <a:gd name="connsiteY8-1428" fmla="*/ 1813246 h 4731376"/>
                <a:gd name="connsiteX9-1429" fmla="*/ 1808393 w 3523460"/>
                <a:gd name="connsiteY9-1430" fmla="*/ 1868907 h 4731376"/>
                <a:gd name="connsiteX10-1431" fmla="*/ 2492205 w 3523460"/>
                <a:gd name="connsiteY10-1432" fmla="*/ 334305 h 4731376"/>
                <a:gd name="connsiteX11-1433" fmla="*/ 2221860 w 3523460"/>
                <a:gd name="connsiteY11-1434" fmla="*/ 2012031 h 4731376"/>
                <a:gd name="connsiteX12-1435" fmla="*/ 2325227 w 3523460"/>
                <a:gd name="connsiteY12-1436" fmla="*/ 2711745 h 4731376"/>
                <a:gd name="connsiteX13-1437" fmla="*/ 2762549 w 3523460"/>
                <a:gd name="connsiteY13-1438" fmla="*/ 2266471 h 4731376"/>
                <a:gd name="connsiteX14-1439" fmla="*/ 3509971 w 3523460"/>
                <a:gd name="connsiteY14-1440" fmla="*/ 2163105 h 4731376"/>
                <a:gd name="connsiteX15-1441" fmla="*/ 2778451 w 3523460"/>
                <a:gd name="connsiteY15-1442" fmla="*/ 2942332 h 4731376"/>
                <a:gd name="connsiteX16-1443" fmla="*/ 2118493 w 3523460"/>
                <a:gd name="connsiteY16-1444" fmla="*/ 4007807 h 4731376"/>
                <a:gd name="connsiteX17-1445" fmla="*/ 2229811 w 3523460"/>
                <a:gd name="connsiteY17-1446" fmla="*/ 4731376 h 4731376"/>
                <a:gd name="connsiteX18-1447" fmla="*/ 830382 w 3523460"/>
                <a:gd name="connsiteY18-1448" fmla="*/ 4731376 h 4731376"/>
                <a:gd name="connsiteX0-1449" fmla="*/ 830382 w 3523460"/>
                <a:gd name="connsiteY0-1450" fmla="*/ 4731376 h 4731376"/>
                <a:gd name="connsiteX1-1451" fmla="*/ 870139 w 3523460"/>
                <a:gd name="connsiteY1-1452" fmla="*/ 4095273 h 4731376"/>
                <a:gd name="connsiteX2-1453" fmla="*/ 432816 w 3523460"/>
                <a:gd name="connsiteY2-1454" fmla="*/ 2274423 h 4731376"/>
                <a:gd name="connsiteX3-1455" fmla="*/ 75008 w 3523460"/>
                <a:gd name="connsiteY3-1456" fmla="*/ 970409 h 4731376"/>
                <a:gd name="connsiteX4-1457" fmla="*/ 766771 w 3523460"/>
                <a:gd name="connsiteY4-1458" fmla="*/ 1972273 h 4731376"/>
                <a:gd name="connsiteX5-1459" fmla="*/ 711112 w 3523460"/>
                <a:gd name="connsiteY5-1460" fmla="*/ 215035 h 4731376"/>
                <a:gd name="connsiteX6-1461" fmla="*/ 1251801 w 3523460"/>
                <a:gd name="connsiteY6-1462" fmla="*/ 1765539 h 4731376"/>
                <a:gd name="connsiteX7-1463" fmla="*/ 1458534 w 3523460"/>
                <a:gd name="connsiteY7-1464" fmla="*/ 350 h 4731376"/>
                <a:gd name="connsiteX8-1465" fmla="*/ 1705024 w 3523460"/>
                <a:gd name="connsiteY8-1466" fmla="*/ 1813246 h 4731376"/>
                <a:gd name="connsiteX9-1467" fmla="*/ 1808393 w 3523460"/>
                <a:gd name="connsiteY9-1468" fmla="*/ 1868907 h 4731376"/>
                <a:gd name="connsiteX10-1469" fmla="*/ 2492205 w 3523460"/>
                <a:gd name="connsiteY10-1470" fmla="*/ 334305 h 4731376"/>
                <a:gd name="connsiteX11-1471" fmla="*/ 2221860 w 3523460"/>
                <a:gd name="connsiteY11-1472" fmla="*/ 2012031 h 4731376"/>
                <a:gd name="connsiteX12-1473" fmla="*/ 2325227 w 3523460"/>
                <a:gd name="connsiteY12-1474" fmla="*/ 2711745 h 4731376"/>
                <a:gd name="connsiteX13-1475" fmla="*/ 2762549 w 3523460"/>
                <a:gd name="connsiteY13-1476" fmla="*/ 2266471 h 4731376"/>
                <a:gd name="connsiteX14-1477" fmla="*/ 3509971 w 3523460"/>
                <a:gd name="connsiteY14-1478" fmla="*/ 2163105 h 4731376"/>
                <a:gd name="connsiteX15-1479" fmla="*/ 2778451 w 3523460"/>
                <a:gd name="connsiteY15-1480" fmla="*/ 2942332 h 4731376"/>
                <a:gd name="connsiteX16-1481" fmla="*/ 2118493 w 3523460"/>
                <a:gd name="connsiteY16-1482" fmla="*/ 4007807 h 4731376"/>
                <a:gd name="connsiteX17-1483" fmla="*/ 2229811 w 3523460"/>
                <a:gd name="connsiteY17-1484" fmla="*/ 4731376 h 4731376"/>
                <a:gd name="connsiteX18-1485" fmla="*/ 830382 w 3523460"/>
                <a:gd name="connsiteY18-1486" fmla="*/ 4731376 h 4731376"/>
                <a:gd name="connsiteX0-1487" fmla="*/ 830382 w 3523460"/>
                <a:gd name="connsiteY0-1488" fmla="*/ 4731376 h 4731376"/>
                <a:gd name="connsiteX1-1489" fmla="*/ 870139 w 3523460"/>
                <a:gd name="connsiteY1-1490" fmla="*/ 4095273 h 4731376"/>
                <a:gd name="connsiteX2-1491" fmla="*/ 432816 w 3523460"/>
                <a:gd name="connsiteY2-1492" fmla="*/ 2274423 h 4731376"/>
                <a:gd name="connsiteX3-1493" fmla="*/ 75008 w 3523460"/>
                <a:gd name="connsiteY3-1494" fmla="*/ 970409 h 4731376"/>
                <a:gd name="connsiteX4-1495" fmla="*/ 766771 w 3523460"/>
                <a:gd name="connsiteY4-1496" fmla="*/ 1972273 h 4731376"/>
                <a:gd name="connsiteX5-1497" fmla="*/ 711112 w 3523460"/>
                <a:gd name="connsiteY5-1498" fmla="*/ 215035 h 4731376"/>
                <a:gd name="connsiteX6-1499" fmla="*/ 1251801 w 3523460"/>
                <a:gd name="connsiteY6-1500" fmla="*/ 1765539 h 4731376"/>
                <a:gd name="connsiteX7-1501" fmla="*/ 1458534 w 3523460"/>
                <a:gd name="connsiteY7-1502" fmla="*/ 350 h 4731376"/>
                <a:gd name="connsiteX8-1503" fmla="*/ 1705024 w 3523460"/>
                <a:gd name="connsiteY8-1504" fmla="*/ 1813246 h 4731376"/>
                <a:gd name="connsiteX9-1505" fmla="*/ 1808393 w 3523460"/>
                <a:gd name="connsiteY9-1506" fmla="*/ 1868907 h 4731376"/>
                <a:gd name="connsiteX10-1507" fmla="*/ 2492205 w 3523460"/>
                <a:gd name="connsiteY10-1508" fmla="*/ 334305 h 4731376"/>
                <a:gd name="connsiteX11-1509" fmla="*/ 2221860 w 3523460"/>
                <a:gd name="connsiteY11-1510" fmla="*/ 2012031 h 4731376"/>
                <a:gd name="connsiteX12-1511" fmla="*/ 2325227 w 3523460"/>
                <a:gd name="connsiteY12-1512" fmla="*/ 2711745 h 4731376"/>
                <a:gd name="connsiteX13-1513" fmla="*/ 2762549 w 3523460"/>
                <a:gd name="connsiteY13-1514" fmla="*/ 2266471 h 4731376"/>
                <a:gd name="connsiteX14-1515" fmla="*/ 3509971 w 3523460"/>
                <a:gd name="connsiteY14-1516" fmla="*/ 2163105 h 4731376"/>
                <a:gd name="connsiteX15-1517" fmla="*/ 2778451 w 3523460"/>
                <a:gd name="connsiteY15-1518" fmla="*/ 2942332 h 4731376"/>
                <a:gd name="connsiteX16-1519" fmla="*/ 2118493 w 3523460"/>
                <a:gd name="connsiteY16-1520" fmla="*/ 4007807 h 4731376"/>
                <a:gd name="connsiteX17-1521" fmla="*/ 2229811 w 3523460"/>
                <a:gd name="connsiteY17-1522" fmla="*/ 4731376 h 4731376"/>
                <a:gd name="connsiteX18-1523" fmla="*/ 830382 w 3523460"/>
                <a:gd name="connsiteY18-1524" fmla="*/ 4731376 h 4731376"/>
                <a:gd name="connsiteX0-1525" fmla="*/ 830382 w 3523460"/>
                <a:gd name="connsiteY0-1526" fmla="*/ 4731376 h 4731376"/>
                <a:gd name="connsiteX1-1527" fmla="*/ 870139 w 3523460"/>
                <a:gd name="connsiteY1-1528" fmla="*/ 4095273 h 4731376"/>
                <a:gd name="connsiteX2-1529" fmla="*/ 432816 w 3523460"/>
                <a:gd name="connsiteY2-1530" fmla="*/ 2274423 h 4731376"/>
                <a:gd name="connsiteX3-1531" fmla="*/ 75008 w 3523460"/>
                <a:gd name="connsiteY3-1532" fmla="*/ 970409 h 4731376"/>
                <a:gd name="connsiteX4-1533" fmla="*/ 766771 w 3523460"/>
                <a:gd name="connsiteY4-1534" fmla="*/ 1972273 h 4731376"/>
                <a:gd name="connsiteX5-1535" fmla="*/ 711112 w 3523460"/>
                <a:gd name="connsiteY5-1536" fmla="*/ 215035 h 4731376"/>
                <a:gd name="connsiteX6-1537" fmla="*/ 1275655 w 3523460"/>
                <a:gd name="connsiteY6-1538" fmla="*/ 1765539 h 4731376"/>
                <a:gd name="connsiteX7-1539" fmla="*/ 1458534 w 3523460"/>
                <a:gd name="connsiteY7-1540" fmla="*/ 350 h 4731376"/>
                <a:gd name="connsiteX8-1541" fmla="*/ 1705024 w 3523460"/>
                <a:gd name="connsiteY8-1542" fmla="*/ 1813246 h 4731376"/>
                <a:gd name="connsiteX9-1543" fmla="*/ 1808393 w 3523460"/>
                <a:gd name="connsiteY9-1544" fmla="*/ 1868907 h 4731376"/>
                <a:gd name="connsiteX10-1545" fmla="*/ 2492205 w 3523460"/>
                <a:gd name="connsiteY10-1546" fmla="*/ 334305 h 4731376"/>
                <a:gd name="connsiteX11-1547" fmla="*/ 2221860 w 3523460"/>
                <a:gd name="connsiteY11-1548" fmla="*/ 2012031 h 4731376"/>
                <a:gd name="connsiteX12-1549" fmla="*/ 2325227 w 3523460"/>
                <a:gd name="connsiteY12-1550" fmla="*/ 2711745 h 4731376"/>
                <a:gd name="connsiteX13-1551" fmla="*/ 2762549 w 3523460"/>
                <a:gd name="connsiteY13-1552" fmla="*/ 2266471 h 4731376"/>
                <a:gd name="connsiteX14-1553" fmla="*/ 3509971 w 3523460"/>
                <a:gd name="connsiteY14-1554" fmla="*/ 2163105 h 4731376"/>
                <a:gd name="connsiteX15-1555" fmla="*/ 2778451 w 3523460"/>
                <a:gd name="connsiteY15-1556" fmla="*/ 2942332 h 4731376"/>
                <a:gd name="connsiteX16-1557" fmla="*/ 2118493 w 3523460"/>
                <a:gd name="connsiteY16-1558" fmla="*/ 4007807 h 4731376"/>
                <a:gd name="connsiteX17-1559" fmla="*/ 2229811 w 3523460"/>
                <a:gd name="connsiteY17-1560" fmla="*/ 4731376 h 4731376"/>
                <a:gd name="connsiteX18-1561" fmla="*/ 830382 w 3523460"/>
                <a:gd name="connsiteY18-1562" fmla="*/ 4731376 h 4731376"/>
                <a:gd name="connsiteX0-1563" fmla="*/ 830382 w 3523460"/>
                <a:gd name="connsiteY0-1564" fmla="*/ 4731376 h 4731376"/>
                <a:gd name="connsiteX1-1565" fmla="*/ 870139 w 3523460"/>
                <a:gd name="connsiteY1-1566" fmla="*/ 4095273 h 4731376"/>
                <a:gd name="connsiteX2-1567" fmla="*/ 432816 w 3523460"/>
                <a:gd name="connsiteY2-1568" fmla="*/ 2274423 h 4731376"/>
                <a:gd name="connsiteX3-1569" fmla="*/ 75008 w 3523460"/>
                <a:gd name="connsiteY3-1570" fmla="*/ 970409 h 4731376"/>
                <a:gd name="connsiteX4-1571" fmla="*/ 766771 w 3523460"/>
                <a:gd name="connsiteY4-1572" fmla="*/ 1972273 h 4731376"/>
                <a:gd name="connsiteX5-1573" fmla="*/ 711112 w 3523460"/>
                <a:gd name="connsiteY5-1574" fmla="*/ 215035 h 4731376"/>
                <a:gd name="connsiteX6-1575" fmla="*/ 1148433 w 3523460"/>
                <a:gd name="connsiteY6-1576" fmla="*/ 1717831 h 4731376"/>
                <a:gd name="connsiteX7-1577" fmla="*/ 1275655 w 3523460"/>
                <a:gd name="connsiteY7-1578" fmla="*/ 1765539 h 4731376"/>
                <a:gd name="connsiteX8-1579" fmla="*/ 1458534 w 3523460"/>
                <a:gd name="connsiteY8-1580" fmla="*/ 350 h 4731376"/>
                <a:gd name="connsiteX9-1581" fmla="*/ 1705024 w 3523460"/>
                <a:gd name="connsiteY9-1582" fmla="*/ 1813246 h 4731376"/>
                <a:gd name="connsiteX10-1583" fmla="*/ 1808393 w 3523460"/>
                <a:gd name="connsiteY10-1584" fmla="*/ 1868907 h 4731376"/>
                <a:gd name="connsiteX11-1585" fmla="*/ 2492205 w 3523460"/>
                <a:gd name="connsiteY11-1586" fmla="*/ 334305 h 4731376"/>
                <a:gd name="connsiteX12-1587" fmla="*/ 2221860 w 3523460"/>
                <a:gd name="connsiteY12-1588" fmla="*/ 2012031 h 4731376"/>
                <a:gd name="connsiteX13-1589" fmla="*/ 2325227 w 3523460"/>
                <a:gd name="connsiteY13-1590" fmla="*/ 2711745 h 4731376"/>
                <a:gd name="connsiteX14-1591" fmla="*/ 2762549 w 3523460"/>
                <a:gd name="connsiteY14-1592" fmla="*/ 2266471 h 4731376"/>
                <a:gd name="connsiteX15-1593" fmla="*/ 3509971 w 3523460"/>
                <a:gd name="connsiteY15-1594" fmla="*/ 2163105 h 4731376"/>
                <a:gd name="connsiteX16-1595" fmla="*/ 2778451 w 3523460"/>
                <a:gd name="connsiteY16-1596" fmla="*/ 2942332 h 4731376"/>
                <a:gd name="connsiteX17-1597" fmla="*/ 2118493 w 3523460"/>
                <a:gd name="connsiteY17-1598" fmla="*/ 4007807 h 4731376"/>
                <a:gd name="connsiteX18-1599" fmla="*/ 2229811 w 3523460"/>
                <a:gd name="connsiteY18-1600" fmla="*/ 4731376 h 4731376"/>
                <a:gd name="connsiteX19" fmla="*/ 830382 w 3523460"/>
                <a:gd name="connsiteY19" fmla="*/ 4731376 h 4731376"/>
                <a:gd name="connsiteX0-1601" fmla="*/ 830382 w 3523460"/>
                <a:gd name="connsiteY0-1602" fmla="*/ 4731376 h 4731376"/>
                <a:gd name="connsiteX1-1603" fmla="*/ 870139 w 3523460"/>
                <a:gd name="connsiteY1-1604" fmla="*/ 4095273 h 4731376"/>
                <a:gd name="connsiteX2-1605" fmla="*/ 432816 w 3523460"/>
                <a:gd name="connsiteY2-1606" fmla="*/ 2274423 h 4731376"/>
                <a:gd name="connsiteX3-1607" fmla="*/ 75008 w 3523460"/>
                <a:gd name="connsiteY3-1608" fmla="*/ 970409 h 4731376"/>
                <a:gd name="connsiteX4-1609" fmla="*/ 766771 w 3523460"/>
                <a:gd name="connsiteY4-1610" fmla="*/ 1972273 h 4731376"/>
                <a:gd name="connsiteX5-1611" fmla="*/ 711112 w 3523460"/>
                <a:gd name="connsiteY5-1612" fmla="*/ 215035 h 4731376"/>
                <a:gd name="connsiteX6-1613" fmla="*/ 1148433 w 3523460"/>
                <a:gd name="connsiteY6-1614" fmla="*/ 1717831 h 4731376"/>
                <a:gd name="connsiteX7-1615" fmla="*/ 1275655 w 3523460"/>
                <a:gd name="connsiteY7-1616" fmla="*/ 1765539 h 4731376"/>
                <a:gd name="connsiteX8-1617" fmla="*/ 1458534 w 3523460"/>
                <a:gd name="connsiteY8-1618" fmla="*/ 350 h 4731376"/>
                <a:gd name="connsiteX9-1619" fmla="*/ 1705024 w 3523460"/>
                <a:gd name="connsiteY9-1620" fmla="*/ 1813246 h 4731376"/>
                <a:gd name="connsiteX10-1621" fmla="*/ 1808393 w 3523460"/>
                <a:gd name="connsiteY10-1622" fmla="*/ 1868907 h 4731376"/>
                <a:gd name="connsiteX11-1623" fmla="*/ 2492205 w 3523460"/>
                <a:gd name="connsiteY11-1624" fmla="*/ 334305 h 4731376"/>
                <a:gd name="connsiteX12-1625" fmla="*/ 2221860 w 3523460"/>
                <a:gd name="connsiteY12-1626" fmla="*/ 2012031 h 4731376"/>
                <a:gd name="connsiteX13-1627" fmla="*/ 2325227 w 3523460"/>
                <a:gd name="connsiteY13-1628" fmla="*/ 2711745 h 4731376"/>
                <a:gd name="connsiteX14-1629" fmla="*/ 2762549 w 3523460"/>
                <a:gd name="connsiteY14-1630" fmla="*/ 2266471 h 4731376"/>
                <a:gd name="connsiteX15-1631" fmla="*/ 3509971 w 3523460"/>
                <a:gd name="connsiteY15-1632" fmla="*/ 2163105 h 4731376"/>
                <a:gd name="connsiteX16-1633" fmla="*/ 2778451 w 3523460"/>
                <a:gd name="connsiteY16-1634" fmla="*/ 2942332 h 4731376"/>
                <a:gd name="connsiteX17-1635" fmla="*/ 2118493 w 3523460"/>
                <a:gd name="connsiteY17-1636" fmla="*/ 4007807 h 4731376"/>
                <a:gd name="connsiteX18-1637" fmla="*/ 2229811 w 3523460"/>
                <a:gd name="connsiteY18-1638" fmla="*/ 4731376 h 4731376"/>
                <a:gd name="connsiteX19-1639" fmla="*/ 830382 w 3523460"/>
                <a:gd name="connsiteY19-1640" fmla="*/ 4731376 h 4731376"/>
                <a:gd name="connsiteX0-1641" fmla="*/ 830382 w 3523460"/>
                <a:gd name="connsiteY0-1642" fmla="*/ 4731376 h 4731376"/>
                <a:gd name="connsiteX1-1643" fmla="*/ 870139 w 3523460"/>
                <a:gd name="connsiteY1-1644" fmla="*/ 4095273 h 4731376"/>
                <a:gd name="connsiteX2-1645" fmla="*/ 432816 w 3523460"/>
                <a:gd name="connsiteY2-1646" fmla="*/ 2274423 h 4731376"/>
                <a:gd name="connsiteX3-1647" fmla="*/ 75008 w 3523460"/>
                <a:gd name="connsiteY3-1648" fmla="*/ 970409 h 4731376"/>
                <a:gd name="connsiteX4-1649" fmla="*/ 766771 w 3523460"/>
                <a:gd name="connsiteY4-1650" fmla="*/ 1972273 h 4731376"/>
                <a:gd name="connsiteX5-1651" fmla="*/ 711112 w 3523460"/>
                <a:gd name="connsiteY5-1652" fmla="*/ 215035 h 4731376"/>
                <a:gd name="connsiteX6-1653" fmla="*/ 1164336 w 3523460"/>
                <a:gd name="connsiteY6-1654" fmla="*/ 1773490 h 4731376"/>
                <a:gd name="connsiteX7-1655" fmla="*/ 1275655 w 3523460"/>
                <a:gd name="connsiteY7-1656" fmla="*/ 1765539 h 4731376"/>
                <a:gd name="connsiteX8-1657" fmla="*/ 1458534 w 3523460"/>
                <a:gd name="connsiteY8-1658" fmla="*/ 350 h 4731376"/>
                <a:gd name="connsiteX9-1659" fmla="*/ 1705024 w 3523460"/>
                <a:gd name="connsiteY9-1660" fmla="*/ 1813246 h 4731376"/>
                <a:gd name="connsiteX10-1661" fmla="*/ 1808393 w 3523460"/>
                <a:gd name="connsiteY10-1662" fmla="*/ 1868907 h 4731376"/>
                <a:gd name="connsiteX11-1663" fmla="*/ 2492205 w 3523460"/>
                <a:gd name="connsiteY11-1664" fmla="*/ 334305 h 4731376"/>
                <a:gd name="connsiteX12-1665" fmla="*/ 2221860 w 3523460"/>
                <a:gd name="connsiteY12-1666" fmla="*/ 2012031 h 4731376"/>
                <a:gd name="connsiteX13-1667" fmla="*/ 2325227 w 3523460"/>
                <a:gd name="connsiteY13-1668" fmla="*/ 2711745 h 4731376"/>
                <a:gd name="connsiteX14-1669" fmla="*/ 2762549 w 3523460"/>
                <a:gd name="connsiteY14-1670" fmla="*/ 2266471 h 4731376"/>
                <a:gd name="connsiteX15-1671" fmla="*/ 3509971 w 3523460"/>
                <a:gd name="connsiteY15-1672" fmla="*/ 2163105 h 4731376"/>
                <a:gd name="connsiteX16-1673" fmla="*/ 2778451 w 3523460"/>
                <a:gd name="connsiteY16-1674" fmla="*/ 2942332 h 4731376"/>
                <a:gd name="connsiteX17-1675" fmla="*/ 2118493 w 3523460"/>
                <a:gd name="connsiteY17-1676" fmla="*/ 4007807 h 4731376"/>
                <a:gd name="connsiteX18-1677" fmla="*/ 2229811 w 3523460"/>
                <a:gd name="connsiteY18-1678" fmla="*/ 4731376 h 4731376"/>
                <a:gd name="connsiteX19-1679" fmla="*/ 830382 w 3523460"/>
                <a:gd name="connsiteY19-1680" fmla="*/ 4731376 h 4731376"/>
                <a:gd name="connsiteX0-1681" fmla="*/ 830382 w 3523460"/>
                <a:gd name="connsiteY0-1682" fmla="*/ 4731376 h 4731376"/>
                <a:gd name="connsiteX1-1683" fmla="*/ 870139 w 3523460"/>
                <a:gd name="connsiteY1-1684" fmla="*/ 4095273 h 4731376"/>
                <a:gd name="connsiteX2-1685" fmla="*/ 432816 w 3523460"/>
                <a:gd name="connsiteY2-1686" fmla="*/ 2274423 h 4731376"/>
                <a:gd name="connsiteX3-1687" fmla="*/ 75008 w 3523460"/>
                <a:gd name="connsiteY3-1688" fmla="*/ 970409 h 4731376"/>
                <a:gd name="connsiteX4-1689" fmla="*/ 766771 w 3523460"/>
                <a:gd name="connsiteY4-1690" fmla="*/ 1972273 h 4731376"/>
                <a:gd name="connsiteX5-1691" fmla="*/ 711112 w 3523460"/>
                <a:gd name="connsiteY5-1692" fmla="*/ 215035 h 4731376"/>
                <a:gd name="connsiteX6-1693" fmla="*/ 1164336 w 3523460"/>
                <a:gd name="connsiteY6-1694" fmla="*/ 1773490 h 4731376"/>
                <a:gd name="connsiteX7-1695" fmla="*/ 1275655 w 3523460"/>
                <a:gd name="connsiteY7-1696" fmla="*/ 1765539 h 4731376"/>
                <a:gd name="connsiteX8-1697" fmla="*/ 1458534 w 3523460"/>
                <a:gd name="connsiteY8-1698" fmla="*/ 350 h 4731376"/>
                <a:gd name="connsiteX9-1699" fmla="*/ 1705024 w 3523460"/>
                <a:gd name="connsiteY9-1700" fmla="*/ 1813246 h 4731376"/>
                <a:gd name="connsiteX10-1701" fmla="*/ 1808393 w 3523460"/>
                <a:gd name="connsiteY10-1702" fmla="*/ 1868907 h 4731376"/>
                <a:gd name="connsiteX11-1703" fmla="*/ 2492205 w 3523460"/>
                <a:gd name="connsiteY11-1704" fmla="*/ 334305 h 4731376"/>
                <a:gd name="connsiteX12-1705" fmla="*/ 2221860 w 3523460"/>
                <a:gd name="connsiteY12-1706" fmla="*/ 2012031 h 4731376"/>
                <a:gd name="connsiteX13-1707" fmla="*/ 2325227 w 3523460"/>
                <a:gd name="connsiteY13-1708" fmla="*/ 2711745 h 4731376"/>
                <a:gd name="connsiteX14-1709" fmla="*/ 2762549 w 3523460"/>
                <a:gd name="connsiteY14-1710" fmla="*/ 2266471 h 4731376"/>
                <a:gd name="connsiteX15-1711" fmla="*/ 3509971 w 3523460"/>
                <a:gd name="connsiteY15-1712" fmla="*/ 2163105 h 4731376"/>
                <a:gd name="connsiteX16-1713" fmla="*/ 2778451 w 3523460"/>
                <a:gd name="connsiteY16-1714" fmla="*/ 2942332 h 4731376"/>
                <a:gd name="connsiteX17-1715" fmla="*/ 2118493 w 3523460"/>
                <a:gd name="connsiteY17-1716" fmla="*/ 4007807 h 4731376"/>
                <a:gd name="connsiteX18-1717" fmla="*/ 2229811 w 3523460"/>
                <a:gd name="connsiteY18-1718" fmla="*/ 4731376 h 4731376"/>
                <a:gd name="connsiteX19-1719" fmla="*/ 830382 w 3523460"/>
                <a:gd name="connsiteY19-1720" fmla="*/ 4731376 h 4731376"/>
                <a:gd name="connsiteX0-1721" fmla="*/ 830382 w 3523460"/>
                <a:gd name="connsiteY0-1722" fmla="*/ 4731376 h 4731376"/>
                <a:gd name="connsiteX1-1723" fmla="*/ 870139 w 3523460"/>
                <a:gd name="connsiteY1-1724" fmla="*/ 4095273 h 4731376"/>
                <a:gd name="connsiteX2-1725" fmla="*/ 432816 w 3523460"/>
                <a:gd name="connsiteY2-1726" fmla="*/ 2274423 h 4731376"/>
                <a:gd name="connsiteX3-1727" fmla="*/ 75008 w 3523460"/>
                <a:gd name="connsiteY3-1728" fmla="*/ 970409 h 4731376"/>
                <a:gd name="connsiteX4-1729" fmla="*/ 766771 w 3523460"/>
                <a:gd name="connsiteY4-1730" fmla="*/ 1972273 h 4731376"/>
                <a:gd name="connsiteX5-1731" fmla="*/ 711112 w 3523460"/>
                <a:gd name="connsiteY5-1732" fmla="*/ 215035 h 4731376"/>
                <a:gd name="connsiteX6-1733" fmla="*/ 1164336 w 3523460"/>
                <a:gd name="connsiteY6-1734" fmla="*/ 1773490 h 4731376"/>
                <a:gd name="connsiteX7-1735" fmla="*/ 1275655 w 3523460"/>
                <a:gd name="connsiteY7-1736" fmla="*/ 1765539 h 4731376"/>
                <a:gd name="connsiteX8-1737" fmla="*/ 1458534 w 3523460"/>
                <a:gd name="connsiteY8-1738" fmla="*/ 350 h 4731376"/>
                <a:gd name="connsiteX9-1739" fmla="*/ 1705024 w 3523460"/>
                <a:gd name="connsiteY9-1740" fmla="*/ 1813246 h 4731376"/>
                <a:gd name="connsiteX10-1741" fmla="*/ 1808393 w 3523460"/>
                <a:gd name="connsiteY10-1742" fmla="*/ 1868907 h 4731376"/>
                <a:gd name="connsiteX11-1743" fmla="*/ 2492205 w 3523460"/>
                <a:gd name="connsiteY11-1744" fmla="*/ 334305 h 4731376"/>
                <a:gd name="connsiteX12-1745" fmla="*/ 2221860 w 3523460"/>
                <a:gd name="connsiteY12-1746" fmla="*/ 2012031 h 4731376"/>
                <a:gd name="connsiteX13-1747" fmla="*/ 2325227 w 3523460"/>
                <a:gd name="connsiteY13-1748" fmla="*/ 2711745 h 4731376"/>
                <a:gd name="connsiteX14-1749" fmla="*/ 2762549 w 3523460"/>
                <a:gd name="connsiteY14-1750" fmla="*/ 2266471 h 4731376"/>
                <a:gd name="connsiteX15-1751" fmla="*/ 3509971 w 3523460"/>
                <a:gd name="connsiteY15-1752" fmla="*/ 2163105 h 4731376"/>
                <a:gd name="connsiteX16-1753" fmla="*/ 2778451 w 3523460"/>
                <a:gd name="connsiteY16-1754" fmla="*/ 2942332 h 4731376"/>
                <a:gd name="connsiteX17-1755" fmla="*/ 2118493 w 3523460"/>
                <a:gd name="connsiteY17-1756" fmla="*/ 4007807 h 4731376"/>
                <a:gd name="connsiteX18-1757" fmla="*/ 2229811 w 3523460"/>
                <a:gd name="connsiteY18-1758" fmla="*/ 4731376 h 4731376"/>
                <a:gd name="connsiteX19-1759" fmla="*/ 830382 w 3523460"/>
                <a:gd name="connsiteY19-1760" fmla="*/ 4731376 h 4731376"/>
                <a:gd name="connsiteX0-1761" fmla="*/ 830382 w 3523460"/>
                <a:gd name="connsiteY0-1762" fmla="*/ 4731376 h 4731376"/>
                <a:gd name="connsiteX1-1763" fmla="*/ 870139 w 3523460"/>
                <a:gd name="connsiteY1-1764" fmla="*/ 4095273 h 4731376"/>
                <a:gd name="connsiteX2-1765" fmla="*/ 432816 w 3523460"/>
                <a:gd name="connsiteY2-1766" fmla="*/ 2274423 h 4731376"/>
                <a:gd name="connsiteX3-1767" fmla="*/ 75008 w 3523460"/>
                <a:gd name="connsiteY3-1768" fmla="*/ 970409 h 4731376"/>
                <a:gd name="connsiteX4-1769" fmla="*/ 766771 w 3523460"/>
                <a:gd name="connsiteY4-1770" fmla="*/ 1972273 h 4731376"/>
                <a:gd name="connsiteX5-1771" fmla="*/ 711112 w 3523460"/>
                <a:gd name="connsiteY5-1772" fmla="*/ 215035 h 4731376"/>
                <a:gd name="connsiteX6-1773" fmla="*/ 1164336 w 3523460"/>
                <a:gd name="connsiteY6-1774" fmla="*/ 1773490 h 4731376"/>
                <a:gd name="connsiteX7-1775" fmla="*/ 1275655 w 3523460"/>
                <a:gd name="connsiteY7-1776" fmla="*/ 1765539 h 4731376"/>
                <a:gd name="connsiteX8-1777" fmla="*/ 1458534 w 3523460"/>
                <a:gd name="connsiteY8-1778" fmla="*/ 350 h 4731376"/>
                <a:gd name="connsiteX9-1779" fmla="*/ 1705024 w 3523460"/>
                <a:gd name="connsiteY9-1780" fmla="*/ 1813246 h 4731376"/>
                <a:gd name="connsiteX10-1781" fmla="*/ 1816344 w 3523460"/>
                <a:gd name="connsiteY10-1782" fmla="*/ 1892761 h 4731376"/>
                <a:gd name="connsiteX11-1783" fmla="*/ 2492205 w 3523460"/>
                <a:gd name="connsiteY11-1784" fmla="*/ 334305 h 4731376"/>
                <a:gd name="connsiteX12-1785" fmla="*/ 2221860 w 3523460"/>
                <a:gd name="connsiteY12-1786" fmla="*/ 2012031 h 4731376"/>
                <a:gd name="connsiteX13-1787" fmla="*/ 2325227 w 3523460"/>
                <a:gd name="connsiteY13-1788" fmla="*/ 2711745 h 4731376"/>
                <a:gd name="connsiteX14-1789" fmla="*/ 2762549 w 3523460"/>
                <a:gd name="connsiteY14-1790" fmla="*/ 2266471 h 4731376"/>
                <a:gd name="connsiteX15-1791" fmla="*/ 3509971 w 3523460"/>
                <a:gd name="connsiteY15-1792" fmla="*/ 2163105 h 4731376"/>
                <a:gd name="connsiteX16-1793" fmla="*/ 2778451 w 3523460"/>
                <a:gd name="connsiteY16-1794" fmla="*/ 2942332 h 4731376"/>
                <a:gd name="connsiteX17-1795" fmla="*/ 2118493 w 3523460"/>
                <a:gd name="connsiteY17-1796" fmla="*/ 4007807 h 4731376"/>
                <a:gd name="connsiteX18-1797" fmla="*/ 2229811 w 3523460"/>
                <a:gd name="connsiteY18-1798" fmla="*/ 4731376 h 4731376"/>
                <a:gd name="connsiteX19-1799" fmla="*/ 830382 w 3523460"/>
                <a:gd name="connsiteY19-1800" fmla="*/ 4731376 h 4731376"/>
                <a:gd name="connsiteX0-1801" fmla="*/ 830382 w 3523460"/>
                <a:gd name="connsiteY0-1802" fmla="*/ 4731376 h 4731376"/>
                <a:gd name="connsiteX1-1803" fmla="*/ 870139 w 3523460"/>
                <a:gd name="connsiteY1-1804" fmla="*/ 4095273 h 4731376"/>
                <a:gd name="connsiteX2-1805" fmla="*/ 432816 w 3523460"/>
                <a:gd name="connsiteY2-1806" fmla="*/ 2274423 h 4731376"/>
                <a:gd name="connsiteX3-1807" fmla="*/ 75008 w 3523460"/>
                <a:gd name="connsiteY3-1808" fmla="*/ 970409 h 4731376"/>
                <a:gd name="connsiteX4-1809" fmla="*/ 766771 w 3523460"/>
                <a:gd name="connsiteY4-1810" fmla="*/ 1972273 h 4731376"/>
                <a:gd name="connsiteX5-1811" fmla="*/ 711112 w 3523460"/>
                <a:gd name="connsiteY5-1812" fmla="*/ 215035 h 4731376"/>
                <a:gd name="connsiteX6-1813" fmla="*/ 1164336 w 3523460"/>
                <a:gd name="connsiteY6-1814" fmla="*/ 1773490 h 4731376"/>
                <a:gd name="connsiteX7-1815" fmla="*/ 1275655 w 3523460"/>
                <a:gd name="connsiteY7-1816" fmla="*/ 1765539 h 4731376"/>
                <a:gd name="connsiteX8-1817" fmla="*/ 1458534 w 3523460"/>
                <a:gd name="connsiteY8-1818" fmla="*/ 350 h 4731376"/>
                <a:gd name="connsiteX9-1819" fmla="*/ 1705024 w 3523460"/>
                <a:gd name="connsiteY9-1820" fmla="*/ 1813246 h 4731376"/>
                <a:gd name="connsiteX10-1821" fmla="*/ 1816344 w 3523460"/>
                <a:gd name="connsiteY10-1822" fmla="*/ 1868907 h 4731376"/>
                <a:gd name="connsiteX11-1823" fmla="*/ 2492205 w 3523460"/>
                <a:gd name="connsiteY11-1824" fmla="*/ 334305 h 4731376"/>
                <a:gd name="connsiteX12-1825" fmla="*/ 2221860 w 3523460"/>
                <a:gd name="connsiteY12-1826" fmla="*/ 2012031 h 4731376"/>
                <a:gd name="connsiteX13-1827" fmla="*/ 2325227 w 3523460"/>
                <a:gd name="connsiteY13-1828" fmla="*/ 2711745 h 4731376"/>
                <a:gd name="connsiteX14-1829" fmla="*/ 2762549 w 3523460"/>
                <a:gd name="connsiteY14-1830" fmla="*/ 2266471 h 4731376"/>
                <a:gd name="connsiteX15-1831" fmla="*/ 3509971 w 3523460"/>
                <a:gd name="connsiteY15-1832" fmla="*/ 2163105 h 4731376"/>
                <a:gd name="connsiteX16-1833" fmla="*/ 2778451 w 3523460"/>
                <a:gd name="connsiteY16-1834" fmla="*/ 2942332 h 4731376"/>
                <a:gd name="connsiteX17-1835" fmla="*/ 2118493 w 3523460"/>
                <a:gd name="connsiteY17-1836" fmla="*/ 4007807 h 4731376"/>
                <a:gd name="connsiteX18-1837" fmla="*/ 2229811 w 3523460"/>
                <a:gd name="connsiteY18-1838" fmla="*/ 4731376 h 4731376"/>
                <a:gd name="connsiteX19-1839" fmla="*/ 830382 w 3523460"/>
                <a:gd name="connsiteY19-1840" fmla="*/ 4731376 h 4731376"/>
                <a:gd name="connsiteX0-1841" fmla="*/ 830382 w 3523460"/>
                <a:gd name="connsiteY0-1842" fmla="*/ 4731376 h 4731376"/>
                <a:gd name="connsiteX1-1843" fmla="*/ 870139 w 3523460"/>
                <a:gd name="connsiteY1-1844" fmla="*/ 4095273 h 4731376"/>
                <a:gd name="connsiteX2-1845" fmla="*/ 432816 w 3523460"/>
                <a:gd name="connsiteY2-1846" fmla="*/ 2274423 h 4731376"/>
                <a:gd name="connsiteX3-1847" fmla="*/ 75008 w 3523460"/>
                <a:gd name="connsiteY3-1848" fmla="*/ 970409 h 4731376"/>
                <a:gd name="connsiteX4-1849" fmla="*/ 766771 w 3523460"/>
                <a:gd name="connsiteY4-1850" fmla="*/ 1972273 h 4731376"/>
                <a:gd name="connsiteX5-1851" fmla="*/ 711112 w 3523460"/>
                <a:gd name="connsiteY5-1852" fmla="*/ 215035 h 4731376"/>
                <a:gd name="connsiteX6-1853" fmla="*/ 1164336 w 3523460"/>
                <a:gd name="connsiteY6-1854" fmla="*/ 1773490 h 4731376"/>
                <a:gd name="connsiteX7-1855" fmla="*/ 1275655 w 3523460"/>
                <a:gd name="connsiteY7-1856" fmla="*/ 1765539 h 4731376"/>
                <a:gd name="connsiteX8-1857" fmla="*/ 1458534 w 3523460"/>
                <a:gd name="connsiteY8-1858" fmla="*/ 350 h 4731376"/>
                <a:gd name="connsiteX9-1859" fmla="*/ 1705024 w 3523460"/>
                <a:gd name="connsiteY9-1860" fmla="*/ 1813246 h 4731376"/>
                <a:gd name="connsiteX10-1861" fmla="*/ 1816344 w 3523460"/>
                <a:gd name="connsiteY10-1862" fmla="*/ 1868907 h 4731376"/>
                <a:gd name="connsiteX11-1863" fmla="*/ 2492205 w 3523460"/>
                <a:gd name="connsiteY11-1864" fmla="*/ 334305 h 4731376"/>
                <a:gd name="connsiteX12-1865" fmla="*/ 2221860 w 3523460"/>
                <a:gd name="connsiteY12-1866" fmla="*/ 2012031 h 4731376"/>
                <a:gd name="connsiteX13-1867" fmla="*/ 2325227 w 3523460"/>
                <a:gd name="connsiteY13-1868" fmla="*/ 2711745 h 4731376"/>
                <a:gd name="connsiteX14-1869" fmla="*/ 2762549 w 3523460"/>
                <a:gd name="connsiteY14-1870" fmla="*/ 2266471 h 4731376"/>
                <a:gd name="connsiteX15-1871" fmla="*/ 3509971 w 3523460"/>
                <a:gd name="connsiteY15-1872" fmla="*/ 2163105 h 4731376"/>
                <a:gd name="connsiteX16-1873" fmla="*/ 2778451 w 3523460"/>
                <a:gd name="connsiteY16-1874" fmla="*/ 2942332 h 4731376"/>
                <a:gd name="connsiteX17-1875" fmla="*/ 2118493 w 3523460"/>
                <a:gd name="connsiteY17-1876" fmla="*/ 4007807 h 4731376"/>
                <a:gd name="connsiteX18-1877" fmla="*/ 2229811 w 3523460"/>
                <a:gd name="connsiteY18-1878" fmla="*/ 4731376 h 4731376"/>
                <a:gd name="connsiteX19-1879" fmla="*/ 830382 w 3523460"/>
                <a:gd name="connsiteY19-1880" fmla="*/ 4731376 h 4731376"/>
                <a:gd name="connsiteX0-1881" fmla="*/ 830382 w 3523460"/>
                <a:gd name="connsiteY0-1882" fmla="*/ 4731376 h 4731376"/>
                <a:gd name="connsiteX1-1883" fmla="*/ 870139 w 3523460"/>
                <a:gd name="connsiteY1-1884" fmla="*/ 4095273 h 4731376"/>
                <a:gd name="connsiteX2-1885" fmla="*/ 432816 w 3523460"/>
                <a:gd name="connsiteY2-1886" fmla="*/ 2274423 h 4731376"/>
                <a:gd name="connsiteX3-1887" fmla="*/ 75008 w 3523460"/>
                <a:gd name="connsiteY3-1888" fmla="*/ 970409 h 4731376"/>
                <a:gd name="connsiteX4-1889" fmla="*/ 766771 w 3523460"/>
                <a:gd name="connsiteY4-1890" fmla="*/ 1972273 h 4731376"/>
                <a:gd name="connsiteX5-1891" fmla="*/ 711112 w 3523460"/>
                <a:gd name="connsiteY5-1892" fmla="*/ 215035 h 4731376"/>
                <a:gd name="connsiteX6-1893" fmla="*/ 1164336 w 3523460"/>
                <a:gd name="connsiteY6-1894" fmla="*/ 1773490 h 4731376"/>
                <a:gd name="connsiteX7-1895" fmla="*/ 1275655 w 3523460"/>
                <a:gd name="connsiteY7-1896" fmla="*/ 1765539 h 4731376"/>
                <a:gd name="connsiteX8-1897" fmla="*/ 1458534 w 3523460"/>
                <a:gd name="connsiteY8-1898" fmla="*/ 350 h 4731376"/>
                <a:gd name="connsiteX9-1899" fmla="*/ 1705024 w 3523460"/>
                <a:gd name="connsiteY9-1900" fmla="*/ 1813246 h 4731376"/>
                <a:gd name="connsiteX10-1901" fmla="*/ 1816344 w 3523460"/>
                <a:gd name="connsiteY10-1902" fmla="*/ 1868907 h 4731376"/>
                <a:gd name="connsiteX11-1903" fmla="*/ 2492205 w 3523460"/>
                <a:gd name="connsiteY11-1904" fmla="*/ 334305 h 4731376"/>
                <a:gd name="connsiteX12-1905" fmla="*/ 2221860 w 3523460"/>
                <a:gd name="connsiteY12-1906" fmla="*/ 2012031 h 4731376"/>
                <a:gd name="connsiteX13-1907" fmla="*/ 2325227 w 3523460"/>
                <a:gd name="connsiteY13-1908" fmla="*/ 2711745 h 4731376"/>
                <a:gd name="connsiteX14-1909" fmla="*/ 2762549 w 3523460"/>
                <a:gd name="connsiteY14-1910" fmla="*/ 2266471 h 4731376"/>
                <a:gd name="connsiteX15-1911" fmla="*/ 3509971 w 3523460"/>
                <a:gd name="connsiteY15-1912" fmla="*/ 2163105 h 4731376"/>
                <a:gd name="connsiteX16-1913" fmla="*/ 2778451 w 3523460"/>
                <a:gd name="connsiteY16-1914" fmla="*/ 2942332 h 4731376"/>
                <a:gd name="connsiteX17-1915" fmla="*/ 2118493 w 3523460"/>
                <a:gd name="connsiteY17-1916" fmla="*/ 4007807 h 4731376"/>
                <a:gd name="connsiteX18-1917" fmla="*/ 2229811 w 3523460"/>
                <a:gd name="connsiteY18-1918" fmla="*/ 4731376 h 4731376"/>
                <a:gd name="connsiteX19-1919" fmla="*/ 830382 w 3523460"/>
                <a:gd name="connsiteY19-1920" fmla="*/ 4731376 h 4731376"/>
                <a:gd name="connsiteX0-1921" fmla="*/ 830382 w 3523460"/>
                <a:gd name="connsiteY0-1922" fmla="*/ 4731184 h 4731184"/>
                <a:gd name="connsiteX1-1923" fmla="*/ 870139 w 3523460"/>
                <a:gd name="connsiteY1-1924" fmla="*/ 4095081 h 4731184"/>
                <a:gd name="connsiteX2-1925" fmla="*/ 432816 w 3523460"/>
                <a:gd name="connsiteY2-1926" fmla="*/ 2274231 h 4731184"/>
                <a:gd name="connsiteX3-1927" fmla="*/ 75008 w 3523460"/>
                <a:gd name="connsiteY3-1928" fmla="*/ 970217 h 4731184"/>
                <a:gd name="connsiteX4-1929" fmla="*/ 766771 w 3523460"/>
                <a:gd name="connsiteY4-1930" fmla="*/ 1972081 h 4731184"/>
                <a:gd name="connsiteX5-1931" fmla="*/ 711112 w 3523460"/>
                <a:gd name="connsiteY5-1932" fmla="*/ 214843 h 4731184"/>
                <a:gd name="connsiteX6-1933" fmla="*/ 1164336 w 3523460"/>
                <a:gd name="connsiteY6-1934" fmla="*/ 1773298 h 4731184"/>
                <a:gd name="connsiteX7-1935" fmla="*/ 1275655 w 3523460"/>
                <a:gd name="connsiteY7-1936" fmla="*/ 1765347 h 4731184"/>
                <a:gd name="connsiteX8-1937" fmla="*/ 1458534 w 3523460"/>
                <a:gd name="connsiteY8-1938" fmla="*/ 158 h 4731184"/>
                <a:gd name="connsiteX9-1939" fmla="*/ 1705024 w 3523460"/>
                <a:gd name="connsiteY9-1940" fmla="*/ 1813054 h 4731184"/>
                <a:gd name="connsiteX10-1941" fmla="*/ 1816344 w 3523460"/>
                <a:gd name="connsiteY10-1942" fmla="*/ 1868715 h 4731184"/>
                <a:gd name="connsiteX11-1943" fmla="*/ 2492205 w 3523460"/>
                <a:gd name="connsiteY11-1944" fmla="*/ 334113 h 4731184"/>
                <a:gd name="connsiteX12-1945" fmla="*/ 2221860 w 3523460"/>
                <a:gd name="connsiteY12-1946" fmla="*/ 2011839 h 4731184"/>
                <a:gd name="connsiteX13-1947" fmla="*/ 2325227 w 3523460"/>
                <a:gd name="connsiteY13-1948" fmla="*/ 2711553 h 4731184"/>
                <a:gd name="connsiteX14-1949" fmla="*/ 2762549 w 3523460"/>
                <a:gd name="connsiteY14-1950" fmla="*/ 2266279 h 4731184"/>
                <a:gd name="connsiteX15-1951" fmla="*/ 3509971 w 3523460"/>
                <a:gd name="connsiteY15-1952" fmla="*/ 2162913 h 4731184"/>
                <a:gd name="connsiteX16-1953" fmla="*/ 2778451 w 3523460"/>
                <a:gd name="connsiteY16-1954" fmla="*/ 2942140 h 4731184"/>
                <a:gd name="connsiteX17-1955" fmla="*/ 2118493 w 3523460"/>
                <a:gd name="connsiteY17-1956" fmla="*/ 4007615 h 4731184"/>
                <a:gd name="connsiteX18-1957" fmla="*/ 2229811 w 3523460"/>
                <a:gd name="connsiteY18-1958" fmla="*/ 4731184 h 4731184"/>
                <a:gd name="connsiteX19-1959" fmla="*/ 830382 w 3523460"/>
                <a:gd name="connsiteY19-1960" fmla="*/ 4731184 h 4731184"/>
                <a:gd name="connsiteX0-1961" fmla="*/ 830382 w 3523460"/>
                <a:gd name="connsiteY0-1962" fmla="*/ 4731184 h 4731184"/>
                <a:gd name="connsiteX1-1963" fmla="*/ 870139 w 3523460"/>
                <a:gd name="connsiteY1-1964" fmla="*/ 4095081 h 4731184"/>
                <a:gd name="connsiteX2-1965" fmla="*/ 432816 w 3523460"/>
                <a:gd name="connsiteY2-1966" fmla="*/ 2274231 h 4731184"/>
                <a:gd name="connsiteX3-1967" fmla="*/ 75008 w 3523460"/>
                <a:gd name="connsiteY3-1968" fmla="*/ 970217 h 4731184"/>
                <a:gd name="connsiteX4-1969" fmla="*/ 766771 w 3523460"/>
                <a:gd name="connsiteY4-1970" fmla="*/ 1972081 h 4731184"/>
                <a:gd name="connsiteX5-1971" fmla="*/ 711112 w 3523460"/>
                <a:gd name="connsiteY5-1972" fmla="*/ 214843 h 4731184"/>
                <a:gd name="connsiteX6-1973" fmla="*/ 1164336 w 3523460"/>
                <a:gd name="connsiteY6-1974" fmla="*/ 1773298 h 4731184"/>
                <a:gd name="connsiteX7-1975" fmla="*/ 1275655 w 3523460"/>
                <a:gd name="connsiteY7-1976" fmla="*/ 1765347 h 4731184"/>
                <a:gd name="connsiteX8-1977" fmla="*/ 1458534 w 3523460"/>
                <a:gd name="connsiteY8-1978" fmla="*/ 158 h 4731184"/>
                <a:gd name="connsiteX9-1979" fmla="*/ 1705024 w 3523460"/>
                <a:gd name="connsiteY9-1980" fmla="*/ 1813054 h 4731184"/>
                <a:gd name="connsiteX10-1981" fmla="*/ 1816344 w 3523460"/>
                <a:gd name="connsiteY10-1982" fmla="*/ 1868715 h 4731184"/>
                <a:gd name="connsiteX11-1983" fmla="*/ 2492205 w 3523460"/>
                <a:gd name="connsiteY11-1984" fmla="*/ 334113 h 4731184"/>
                <a:gd name="connsiteX12-1985" fmla="*/ 2221860 w 3523460"/>
                <a:gd name="connsiteY12-1986" fmla="*/ 2011839 h 4731184"/>
                <a:gd name="connsiteX13-1987" fmla="*/ 2325227 w 3523460"/>
                <a:gd name="connsiteY13-1988" fmla="*/ 2711553 h 4731184"/>
                <a:gd name="connsiteX14-1989" fmla="*/ 2762549 w 3523460"/>
                <a:gd name="connsiteY14-1990" fmla="*/ 2266279 h 4731184"/>
                <a:gd name="connsiteX15-1991" fmla="*/ 3509971 w 3523460"/>
                <a:gd name="connsiteY15-1992" fmla="*/ 2162913 h 4731184"/>
                <a:gd name="connsiteX16-1993" fmla="*/ 2778451 w 3523460"/>
                <a:gd name="connsiteY16-1994" fmla="*/ 2942140 h 4731184"/>
                <a:gd name="connsiteX17-1995" fmla="*/ 2118493 w 3523460"/>
                <a:gd name="connsiteY17-1996" fmla="*/ 4007615 h 4731184"/>
                <a:gd name="connsiteX18-1997" fmla="*/ 2229811 w 3523460"/>
                <a:gd name="connsiteY18-1998" fmla="*/ 4731184 h 4731184"/>
                <a:gd name="connsiteX19-1999" fmla="*/ 830382 w 3523460"/>
                <a:gd name="connsiteY19-2000" fmla="*/ 4731184 h 4731184"/>
                <a:gd name="connsiteX0-2001" fmla="*/ 830382 w 3523460"/>
                <a:gd name="connsiteY0-2002" fmla="*/ 4731184 h 4731184"/>
                <a:gd name="connsiteX1-2003" fmla="*/ 870139 w 3523460"/>
                <a:gd name="connsiteY1-2004" fmla="*/ 4095081 h 4731184"/>
                <a:gd name="connsiteX2-2005" fmla="*/ 432816 w 3523460"/>
                <a:gd name="connsiteY2-2006" fmla="*/ 2274231 h 4731184"/>
                <a:gd name="connsiteX3-2007" fmla="*/ 75008 w 3523460"/>
                <a:gd name="connsiteY3-2008" fmla="*/ 970217 h 4731184"/>
                <a:gd name="connsiteX4-2009" fmla="*/ 766771 w 3523460"/>
                <a:gd name="connsiteY4-2010" fmla="*/ 1972081 h 4731184"/>
                <a:gd name="connsiteX5-2011" fmla="*/ 711112 w 3523460"/>
                <a:gd name="connsiteY5-2012" fmla="*/ 214843 h 4731184"/>
                <a:gd name="connsiteX6-2013" fmla="*/ 1164336 w 3523460"/>
                <a:gd name="connsiteY6-2014" fmla="*/ 1773298 h 4731184"/>
                <a:gd name="connsiteX7-2015" fmla="*/ 1275655 w 3523460"/>
                <a:gd name="connsiteY7-2016" fmla="*/ 1765347 h 4731184"/>
                <a:gd name="connsiteX8-2017" fmla="*/ 1458534 w 3523460"/>
                <a:gd name="connsiteY8-2018" fmla="*/ 158 h 4731184"/>
                <a:gd name="connsiteX9-2019" fmla="*/ 1705024 w 3523460"/>
                <a:gd name="connsiteY9-2020" fmla="*/ 1813054 h 4731184"/>
                <a:gd name="connsiteX10-2021" fmla="*/ 1816344 w 3523460"/>
                <a:gd name="connsiteY10-2022" fmla="*/ 1868715 h 4731184"/>
                <a:gd name="connsiteX11-2023" fmla="*/ 2492205 w 3523460"/>
                <a:gd name="connsiteY11-2024" fmla="*/ 334113 h 4731184"/>
                <a:gd name="connsiteX12-2025" fmla="*/ 2221860 w 3523460"/>
                <a:gd name="connsiteY12-2026" fmla="*/ 2011839 h 4731184"/>
                <a:gd name="connsiteX13-2027" fmla="*/ 2325227 w 3523460"/>
                <a:gd name="connsiteY13-2028" fmla="*/ 2711553 h 4731184"/>
                <a:gd name="connsiteX14-2029" fmla="*/ 2762549 w 3523460"/>
                <a:gd name="connsiteY14-2030" fmla="*/ 2266279 h 4731184"/>
                <a:gd name="connsiteX15-2031" fmla="*/ 3509971 w 3523460"/>
                <a:gd name="connsiteY15-2032" fmla="*/ 2162913 h 4731184"/>
                <a:gd name="connsiteX16-2033" fmla="*/ 2778451 w 3523460"/>
                <a:gd name="connsiteY16-2034" fmla="*/ 2942140 h 4731184"/>
                <a:gd name="connsiteX17-2035" fmla="*/ 2118493 w 3523460"/>
                <a:gd name="connsiteY17-2036" fmla="*/ 4007615 h 4731184"/>
                <a:gd name="connsiteX18-2037" fmla="*/ 2229811 w 3523460"/>
                <a:gd name="connsiteY18-2038" fmla="*/ 4731184 h 4731184"/>
                <a:gd name="connsiteX19-2039" fmla="*/ 830382 w 3523460"/>
                <a:gd name="connsiteY19-2040" fmla="*/ 4731184 h 4731184"/>
                <a:gd name="connsiteX0-2041" fmla="*/ 830382 w 3523460"/>
                <a:gd name="connsiteY0-2042" fmla="*/ 4731184 h 4731184"/>
                <a:gd name="connsiteX1-2043" fmla="*/ 870139 w 3523460"/>
                <a:gd name="connsiteY1-2044" fmla="*/ 4095081 h 4731184"/>
                <a:gd name="connsiteX2-2045" fmla="*/ 432816 w 3523460"/>
                <a:gd name="connsiteY2-2046" fmla="*/ 2274231 h 4731184"/>
                <a:gd name="connsiteX3-2047" fmla="*/ 75008 w 3523460"/>
                <a:gd name="connsiteY3-2048" fmla="*/ 970217 h 4731184"/>
                <a:gd name="connsiteX4-2049" fmla="*/ 838333 w 3523460"/>
                <a:gd name="connsiteY4-2050" fmla="*/ 2003886 h 4731184"/>
                <a:gd name="connsiteX5-2051" fmla="*/ 711112 w 3523460"/>
                <a:gd name="connsiteY5-2052" fmla="*/ 214843 h 4731184"/>
                <a:gd name="connsiteX6-2053" fmla="*/ 1164336 w 3523460"/>
                <a:gd name="connsiteY6-2054" fmla="*/ 1773298 h 4731184"/>
                <a:gd name="connsiteX7-2055" fmla="*/ 1275655 w 3523460"/>
                <a:gd name="connsiteY7-2056" fmla="*/ 1765347 h 4731184"/>
                <a:gd name="connsiteX8-2057" fmla="*/ 1458534 w 3523460"/>
                <a:gd name="connsiteY8-2058" fmla="*/ 158 h 4731184"/>
                <a:gd name="connsiteX9-2059" fmla="*/ 1705024 w 3523460"/>
                <a:gd name="connsiteY9-2060" fmla="*/ 1813054 h 4731184"/>
                <a:gd name="connsiteX10-2061" fmla="*/ 1816344 w 3523460"/>
                <a:gd name="connsiteY10-2062" fmla="*/ 1868715 h 4731184"/>
                <a:gd name="connsiteX11-2063" fmla="*/ 2492205 w 3523460"/>
                <a:gd name="connsiteY11-2064" fmla="*/ 334113 h 4731184"/>
                <a:gd name="connsiteX12-2065" fmla="*/ 2221860 w 3523460"/>
                <a:gd name="connsiteY12-2066" fmla="*/ 2011839 h 4731184"/>
                <a:gd name="connsiteX13-2067" fmla="*/ 2325227 w 3523460"/>
                <a:gd name="connsiteY13-2068" fmla="*/ 2711553 h 4731184"/>
                <a:gd name="connsiteX14-2069" fmla="*/ 2762549 w 3523460"/>
                <a:gd name="connsiteY14-2070" fmla="*/ 2266279 h 4731184"/>
                <a:gd name="connsiteX15-2071" fmla="*/ 3509971 w 3523460"/>
                <a:gd name="connsiteY15-2072" fmla="*/ 2162913 h 4731184"/>
                <a:gd name="connsiteX16-2073" fmla="*/ 2778451 w 3523460"/>
                <a:gd name="connsiteY16-2074" fmla="*/ 2942140 h 4731184"/>
                <a:gd name="connsiteX17-2075" fmla="*/ 2118493 w 3523460"/>
                <a:gd name="connsiteY17-2076" fmla="*/ 4007615 h 4731184"/>
                <a:gd name="connsiteX18-2077" fmla="*/ 2229811 w 3523460"/>
                <a:gd name="connsiteY18-2078" fmla="*/ 4731184 h 4731184"/>
                <a:gd name="connsiteX19-2079" fmla="*/ 830382 w 3523460"/>
                <a:gd name="connsiteY19-2080" fmla="*/ 4731184 h 4731184"/>
                <a:gd name="connsiteX0-2081" fmla="*/ 830382 w 3523460"/>
                <a:gd name="connsiteY0-2082" fmla="*/ 4731184 h 4731184"/>
                <a:gd name="connsiteX1-2083" fmla="*/ 870139 w 3523460"/>
                <a:gd name="connsiteY1-2084" fmla="*/ 4095081 h 4731184"/>
                <a:gd name="connsiteX2-2085" fmla="*/ 432816 w 3523460"/>
                <a:gd name="connsiteY2-2086" fmla="*/ 2274231 h 4731184"/>
                <a:gd name="connsiteX3-2087" fmla="*/ 75008 w 3523460"/>
                <a:gd name="connsiteY3-2088" fmla="*/ 970217 h 4731184"/>
                <a:gd name="connsiteX4-2089" fmla="*/ 734965 w 3523460"/>
                <a:gd name="connsiteY4-2090" fmla="*/ 2027740 h 4731184"/>
                <a:gd name="connsiteX5-2091" fmla="*/ 838333 w 3523460"/>
                <a:gd name="connsiteY5-2092" fmla="*/ 2003886 h 4731184"/>
                <a:gd name="connsiteX6-2093" fmla="*/ 711112 w 3523460"/>
                <a:gd name="connsiteY6-2094" fmla="*/ 214843 h 4731184"/>
                <a:gd name="connsiteX7-2095" fmla="*/ 1164336 w 3523460"/>
                <a:gd name="connsiteY7-2096" fmla="*/ 1773298 h 4731184"/>
                <a:gd name="connsiteX8-2097" fmla="*/ 1275655 w 3523460"/>
                <a:gd name="connsiteY8-2098" fmla="*/ 1765347 h 4731184"/>
                <a:gd name="connsiteX9-2099" fmla="*/ 1458534 w 3523460"/>
                <a:gd name="connsiteY9-2100" fmla="*/ 158 h 4731184"/>
                <a:gd name="connsiteX10-2101" fmla="*/ 1705024 w 3523460"/>
                <a:gd name="connsiteY10-2102" fmla="*/ 1813054 h 4731184"/>
                <a:gd name="connsiteX11-2103" fmla="*/ 1816344 w 3523460"/>
                <a:gd name="connsiteY11-2104" fmla="*/ 1868715 h 4731184"/>
                <a:gd name="connsiteX12-2105" fmla="*/ 2492205 w 3523460"/>
                <a:gd name="connsiteY12-2106" fmla="*/ 334113 h 4731184"/>
                <a:gd name="connsiteX13-2107" fmla="*/ 2221860 w 3523460"/>
                <a:gd name="connsiteY13-2108" fmla="*/ 2011839 h 4731184"/>
                <a:gd name="connsiteX14-2109" fmla="*/ 2325227 w 3523460"/>
                <a:gd name="connsiteY14-2110" fmla="*/ 2711553 h 4731184"/>
                <a:gd name="connsiteX15-2111" fmla="*/ 2762549 w 3523460"/>
                <a:gd name="connsiteY15-2112" fmla="*/ 2266279 h 4731184"/>
                <a:gd name="connsiteX16-2113" fmla="*/ 3509971 w 3523460"/>
                <a:gd name="connsiteY16-2114" fmla="*/ 2162913 h 4731184"/>
                <a:gd name="connsiteX17-2115" fmla="*/ 2778451 w 3523460"/>
                <a:gd name="connsiteY17-2116" fmla="*/ 2942140 h 4731184"/>
                <a:gd name="connsiteX18-2117" fmla="*/ 2118493 w 3523460"/>
                <a:gd name="connsiteY18-2118" fmla="*/ 4007615 h 4731184"/>
                <a:gd name="connsiteX19-2119" fmla="*/ 2229811 w 3523460"/>
                <a:gd name="connsiteY19-2120" fmla="*/ 4731184 h 4731184"/>
                <a:gd name="connsiteX20" fmla="*/ 830382 w 3523460"/>
                <a:gd name="connsiteY20" fmla="*/ 4731184 h 4731184"/>
                <a:gd name="connsiteX0-2121" fmla="*/ 830382 w 3523460"/>
                <a:gd name="connsiteY0-2122" fmla="*/ 4731184 h 4731184"/>
                <a:gd name="connsiteX1-2123" fmla="*/ 870139 w 3523460"/>
                <a:gd name="connsiteY1-2124" fmla="*/ 4095081 h 4731184"/>
                <a:gd name="connsiteX2-2125" fmla="*/ 432816 w 3523460"/>
                <a:gd name="connsiteY2-2126" fmla="*/ 2274231 h 4731184"/>
                <a:gd name="connsiteX3-2127" fmla="*/ 75008 w 3523460"/>
                <a:gd name="connsiteY3-2128" fmla="*/ 970217 h 4731184"/>
                <a:gd name="connsiteX4-2129" fmla="*/ 734965 w 3523460"/>
                <a:gd name="connsiteY4-2130" fmla="*/ 2027740 h 4731184"/>
                <a:gd name="connsiteX5-2131" fmla="*/ 838333 w 3523460"/>
                <a:gd name="connsiteY5-2132" fmla="*/ 2003886 h 4731184"/>
                <a:gd name="connsiteX6-2133" fmla="*/ 711112 w 3523460"/>
                <a:gd name="connsiteY6-2134" fmla="*/ 214843 h 4731184"/>
                <a:gd name="connsiteX7-2135" fmla="*/ 1164336 w 3523460"/>
                <a:gd name="connsiteY7-2136" fmla="*/ 1773298 h 4731184"/>
                <a:gd name="connsiteX8-2137" fmla="*/ 1275655 w 3523460"/>
                <a:gd name="connsiteY8-2138" fmla="*/ 1765347 h 4731184"/>
                <a:gd name="connsiteX9-2139" fmla="*/ 1458534 w 3523460"/>
                <a:gd name="connsiteY9-2140" fmla="*/ 158 h 4731184"/>
                <a:gd name="connsiteX10-2141" fmla="*/ 1705024 w 3523460"/>
                <a:gd name="connsiteY10-2142" fmla="*/ 1813054 h 4731184"/>
                <a:gd name="connsiteX11-2143" fmla="*/ 1816344 w 3523460"/>
                <a:gd name="connsiteY11-2144" fmla="*/ 1868715 h 4731184"/>
                <a:gd name="connsiteX12-2145" fmla="*/ 2492205 w 3523460"/>
                <a:gd name="connsiteY12-2146" fmla="*/ 334113 h 4731184"/>
                <a:gd name="connsiteX13-2147" fmla="*/ 2221860 w 3523460"/>
                <a:gd name="connsiteY13-2148" fmla="*/ 2011839 h 4731184"/>
                <a:gd name="connsiteX14-2149" fmla="*/ 2325227 w 3523460"/>
                <a:gd name="connsiteY14-2150" fmla="*/ 2711553 h 4731184"/>
                <a:gd name="connsiteX15-2151" fmla="*/ 2762549 w 3523460"/>
                <a:gd name="connsiteY15-2152" fmla="*/ 2266279 h 4731184"/>
                <a:gd name="connsiteX16-2153" fmla="*/ 3509971 w 3523460"/>
                <a:gd name="connsiteY16-2154" fmla="*/ 2162913 h 4731184"/>
                <a:gd name="connsiteX17-2155" fmla="*/ 2778451 w 3523460"/>
                <a:gd name="connsiteY17-2156" fmla="*/ 2942140 h 4731184"/>
                <a:gd name="connsiteX18-2157" fmla="*/ 2118493 w 3523460"/>
                <a:gd name="connsiteY18-2158" fmla="*/ 4007615 h 4731184"/>
                <a:gd name="connsiteX19-2159" fmla="*/ 2229811 w 3523460"/>
                <a:gd name="connsiteY19-2160" fmla="*/ 4731184 h 4731184"/>
                <a:gd name="connsiteX20-2161" fmla="*/ 830382 w 3523460"/>
                <a:gd name="connsiteY20-2162" fmla="*/ 4731184 h 4731184"/>
                <a:gd name="connsiteX0-2163" fmla="*/ 830382 w 3523460"/>
                <a:gd name="connsiteY0-2164" fmla="*/ 4731184 h 4731184"/>
                <a:gd name="connsiteX1-2165" fmla="*/ 870139 w 3523460"/>
                <a:gd name="connsiteY1-2166" fmla="*/ 4095081 h 4731184"/>
                <a:gd name="connsiteX2-2167" fmla="*/ 432816 w 3523460"/>
                <a:gd name="connsiteY2-2168" fmla="*/ 2274231 h 4731184"/>
                <a:gd name="connsiteX3-2169" fmla="*/ 75008 w 3523460"/>
                <a:gd name="connsiteY3-2170" fmla="*/ 970217 h 4731184"/>
                <a:gd name="connsiteX4-2171" fmla="*/ 750867 w 3523460"/>
                <a:gd name="connsiteY4-2172" fmla="*/ 2107253 h 4731184"/>
                <a:gd name="connsiteX5-2173" fmla="*/ 838333 w 3523460"/>
                <a:gd name="connsiteY5-2174" fmla="*/ 2003886 h 4731184"/>
                <a:gd name="connsiteX6-2175" fmla="*/ 711112 w 3523460"/>
                <a:gd name="connsiteY6-2176" fmla="*/ 214843 h 4731184"/>
                <a:gd name="connsiteX7-2177" fmla="*/ 1164336 w 3523460"/>
                <a:gd name="connsiteY7-2178" fmla="*/ 1773298 h 4731184"/>
                <a:gd name="connsiteX8-2179" fmla="*/ 1275655 w 3523460"/>
                <a:gd name="connsiteY8-2180" fmla="*/ 1765347 h 4731184"/>
                <a:gd name="connsiteX9-2181" fmla="*/ 1458534 w 3523460"/>
                <a:gd name="connsiteY9-2182" fmla="*/ 158 h 4731184"/>
                <a:gd name="connsiteX10-2183" fmla="*/ 1705024 w 3523460"/>
                <a:gd name="connsiteY10-2184" fmla="*/ 1813054 h 4731184"/>
                <a:gd name="connsiteX11-2185" fmla="*/ 1816344 w 3523460"/>
                <a:gd name="connsiteY11-2186" fmla="*/ 1868715 h 4731184"/>
                <a:gd name="connsiteX12-2187" fmla="*/ 2492205 w 3523460"/>
                <a:gd name="connsiteY12-2188" fmla="*/ 334113 h 4731184"/>
                <a:gd name="connsiteX13-2189" fmla="*/ 2221860 w 3523460"/>
                <a:gd name="connsiteY13-2190" fmla="*/ 2011839 h 4731184"/>
                <a:gd name="connsiteX14-2191" fmla="*/ 2325227 w 3523460"/>
                <a:gd name="connsiteY14-2192" fmla="*/ 2711553 h 4731184"/>
                <a:gd name="connsiteX15-2193" fmla="*/ 2762549 w 3523460"/>
                <a:gd name="connsiteY15-2194" fmla="*/ 2266279 h 4731184"/>
                <a:gd name="connsiteX16-2195" fmla="*/ 3509971 w 3523460"/>
                <a:gd name="connsiteY16-2196" fmla="*/ 2162913 h 4731184"/>
                <a:gd name="connsiteX17-2197" fmla="*/ 2778451 w 3523460"/>
                <a:gd name="connsiteY17-2198" fmla="*/ 2942140 h 4731184"/>
                <a:gd name="connsiteX18-2199" fmla="*/ 2118493 w 3523460"/>
                <a:gd name="connsiteY18-2200" fmla="*/ 4007615 h 4731184"/>
                <a:gd name="connsiteX19-2201" fmla="*/ 2229811 w 3523460"/>
                <a:gd name="connsiteY19-2202" fmla="*/ 4731184 h 4731184"/>
                <a:gd name="connsiteX20-2203" fmla="*/ 830382 w 3523460"/>
                <a:gd name="connsiteY20-2204" fmla="*/ 4731184 h 4731184"/>
                <a:gd name="connsiteX0-2205" fmla="*/ 830382 w 3523460"/>
                <a:gd name="connsiteY0-2206" fmla="*/ 4731184 h 4731184"/>
                <a:gd name="connsiteX1-2207" fmla="*/ 870139 w 3523460"/>
                <a:gd name="connsiteY1-2208" fmla="*/ 4095081 h 4731184"/>
                <a:gd name="connsiteX2-2209" fmla="*/ 432816 w 3523460"/>
                <a:gd name="connsiteY2-2210" fmla="*/ 2274231 h 4731184"/>
                <a:gd name="connsiteX3-2211" fmla="*/ 75008 w 3523460"/>
                <a:gd name="connsiteY3-2212" fmla="*/ 970217 h 4731184"/>
                <a:gd name="connsiteX4-2213" fmla="*/ 750867 w 3523460"/>
                <a:gd name="connsiteY4-2214" fmla="*/ 2107253 h 4731184"/>
                <a:gd name="connsiteX5-2215" fmla="*/ 838333 w 3523460"/>
                <a:gd name="connsiteY5-2216" fmla="*/ 2003886 h 4731184"/>
                <a:gd name="connsiteX6-2217" fmla="*/ 711112 w 3523460"/>
                <a:gd name="connsiteY6-2218" fmla="*/ 214843 h 4731184"/>
                <a:gd name="connsiteX7-2219" fmla="*/ 1164336 w 3523460"/>
                <a:gd name="connsiteY7-2220" fmla="*/ 1773298 h 4731184"/>
                <a:gd name="connsiteX8-2221" fmla="*/ 1275655 w 3523460"/>
                <a:gd name="connsiteY8-2222" fmla="*/ 1765347 h 4731184"/>
                <a:gd name="connsiteX9-2223" fmla="*/ 1458534 w 3523460"/>
                <a:gd name="connsiteY9-2224" fmla="*/ 158 h 4731184"/>
                <a:gd name="connsiteX10-2225" fmla="*/ 1705024 w 3523460"/>
                <a:gd name="connsiteY10-2226" fmla="*/ 1813054 h 4731184"/>
                <a:gd name="connsiteX11-2227" fmla="*/ 1816344 w 3523460"/>
                <a:gd name="connsiteY11-2228" fmla="*/ 1868715 h 4731184"/>
                <a:gd name="connsiteX12-2229" fmla="*/ 2492205 w 3523460"/>
                <a:gd name="connsiteY12-2230" fmla="*/ 334113 h 4731184"/>
                <a:gd name="connsiteX13-2231" fmla="*/ 2221860 w 3523460"/>
                <a:gd name="connsiteY13-2232" fmla="*/ 2011839 h 4731184"/>
                <a:gd name="connsiteX14-2233" fmla="*/ 2325227 w 3523460"/>
                <a:gd name="connsiteY14-2234" fmla="*/ 2711553 h 4731184"/>
                <a:gd name="connsiteX15-2235" fmla="*/ 2762549 w 3523460"/>
                <a:gd name="connsiteY15-2236" fmla="*/ 2266279 h 4731184"/>
                <a:gd name="connsiteX16-2237" fmla="*/ 3509971 w 3523460"/>
                <a:gd name="connsiteY16-2238" fmla="*/ 2162913 h 4731184"/>
                <a:gd name="connsiteX17-2239" fmla="*/ 2778451 w 3523460"/>
                <a:gd name="connsiteY17-2240" fmla="*/ 2942140 h 4731184"/>
                <a:gd name="connsiteX18-2241" fmla="*/ 2118493 w 3523460"/>
                <a:gd name="connsiteY18-2242" fmla="*/ 4007615 h 4731184"/>
                <a:gd name="connsiteX19-2243" fmla="*/ 2229811 w 3523460"/>
                <a:gd name="connsiteY19-2244" fmla="*/ 4731184 h 4731184"/>
                <a:gd name="connsiteX20-2245" fmla="*/ 830382 w 3523460"/>
                <a:gd name="connsiteY20-2246" fmla="*/ 4731184 h 4731184"/>
                <a:gd name="connsiteX0-2247" fmla="*/ 830382 w 3523460"/>
                <a:gd name="connsiteY0-2248" fmla="*/ 4731184 h 4731184"/>
                <a:gd name="connsiteX1-2249" fmla="*/ 870139 w 3523460"/>
                <a:gd name="connsiteY1-2250" fmla="*/ 4095081 h 4731184"/>
                <a:gd name="connsiteX2-2251" fmla="*/ 432816 w 3523460"/>
                <a:gd name="connsiteY2-2252" fmla="*/ 2274231 h 4731184"/>
                <a:gd name="connsiteX3-2253" fmla="*/ 75008 w 3523460"/>
                <a:gd name="connsiteY3-2254" fmla="*/ 970217 h 4731184"/>
                <a:gd name="connsiteX4-2255" fmla="*/ 750867 w 3523460"/>
                <a:gd name="connsiteY4-2256" fmla="*/ 2107253 h 4731184"/>
                <a:gd name="connsiteX5-2257" fmla="*/ 862187 w 3523460"/>
                <a:gd name="connsiteY5-2258" fmla="*/ 2035692 h 4731184"/>
                <a:gd name="connsiteX6-2259" fmla="*/ 711112 w 3523460"/>
                <a:gd name="connsiteY6-2260" fmla="*/ 214843 h 4731184"/>
                <a:gd name="connsiteX7-2261" fmla="*/ 1164336 w 3523460"/>
                <a:gd name="connsiteY7-2262" fmla="*/ 1773298 h 4731184"/>
                <a:gd name="connsiteX8-2263" fmla="*/ 1275655 w 3523460"/>
                <a:gd name="connsiteY8-2264" fmla="*/ 1765347 h 4731184"/>
                <a:gd name="connsiteX9-2265" fmla="*/ 1458534 w 3523460"/>
                <a:gd name="connsiteY9-2266" fmla="*/ 158 h 4731184"/>
                <a:gd name="connsiteX10-2267" fmla="*/ 1705024 w 3523460"/>
                <a:gd name="connsiteY10-2268" fmla="*/ 1813054 h 4731184"/>
                <a:gd name="connsiteX11-2269" fmla="*/ 1816344 w 3523460"/>
                <a:gd name="connsiteY11-2270" fmla="*/ 1868715 h 4731184"/>
                <a:gd name="connsiteX12-2271" fmla="*/ 2492205 w 3523460"/>
                <a:gd name="connsiteY12-2272" fmla="*/ 334113 h 4731184"/>
                <a:gd name="connsiteX13-2273" fmla="*/ 2221860 w 3523460"/>
                <a:gd name="connsiteY13-2274" fmla="*/ 2011839 h 4731184"/>
                <a:gd name="connsiteX14-2275" fmla="*/ 2325227 w 3523460"/>
                <a:gd name="connsiteY14-2276" fmla="*/ 2711553 h 4731184"/>
                <a:gd name="connsiteX15-2277" fmla="*/ 2762549 w 3523460"/>
                <a:gd name="connsiteY15-2278" fmla="*/ 2266279 h 4731184"/>
                <a:gd name="connsiteX16-2279" fmla="*/ 3509971 w 3523460"/>
                <a:gd name="connsiteY16-2280" fmla="*/ 2162913 h 4731184"/>
                <a:gd name="connsiteX17-2281" fmla="*/ 2778451 w 3523460"/>
                <a:gd name="connsiteY17-2282" fmla="*/ 2942140 h 4731184"/>
                <a:gd name="connsiteX18-2283" fmla="*/ 2118493 w 3523460"/>
                <a:gd name="connsiteY18-2284" fmla="*/ 4007615 h 4731184"/>
                <a:gd name="connsiteX19-2285" fmla="*/ 2229811 w 3523460"/>
                <a:gd name="connsiteY19-2286" fmla="*/ 4731184 h 4731184"/>
                <a:gd name="connsiteX20-2287" fmla="*/ 830382 w 3523460"/>
                <a:gd name="connsiteY20-2288" fmla="*/ 4731184 h 4731184"/>
                <a:gd name="connsiteX0-2289" fmla="*/ 830382 w 3523460"/>
                <a:gd name="connsiteY0-2290" fmla="*/ 4731184 h 4731184"/>
                <a:gd name="connsiteX1-2291" fmla="*/ 870139 w 3523460"/>
                <a:gd name="connsiteY1-2292" fmla="*/ 4095081 h 4731184"/>
                <a:gd name="connsiteX2-2293" fmla="*/ 432816 w 3523460"/>
                <a:gd name="connsiteY2-2294" fmla="*/ 2274231 h 4731184"/>
                <a:gd name="connsiteX3-2295" fmla="*/ 75008 w 3523460"/>
                <a:gd name="connsiteY3-2296" fmla="*/ 970217 h 4731184"/>
                <a:gd name="connsiteX4-2297" fmla="*/ 750867 w 3523460"/>
                <a:gd name="connsiteY4-2298" fmla="*/ 2107253 h 4731184"/>
                <a:gd name="connsiteX5-2299" fmla="*/ 862187 w 3523460"/>
                <a:gd name="connsiteY5-2300" fmla="*/ 2035692 h 4731184"/>
                <a:gd name="connsiteX6-2301" fmla="*/ 711112 w 3523460"/>
                <a:gd name="connsiteY6-2302" fmla="*/ 214843 h 4731184"/>
                <a:gd name="connsiteX7-2303" fmla="*/ 1164336 w 3523460"/>
                <a:gd name="connsiteY7-2304" fmla="*/ 1773298 h 4731184"/>
                <a:gd name="connsiteX8-2305" fmla="*/ 1275655 w 3523460"/>
                <a:gd name="connsiteY8-2306" fmla="*/ 1765347 h 4731184"/>
                <a:gd name="connsiteX9-2307" fmla="*/ 1458534 w 3523460"/>
                <a:gd name="connsiteY9-2308" fmla="*/ 158 h 4731184"/>
                <a:gd name="connsiteX10-2309" fmla="*/ 1705024 w 3523460"/>
                <a:gd name="connsiteY10-2310" fmla="*/ 1813054 h 4731184"/>
                <a:gd name="connsiteX11-2311" fmla="*/ 1816344 w 3523460"/>
                <a:gd name="connsiteY11-2312" fmla="*/ 1868715 h 4731184"/>
                <a:gd name="connsiteX12-2313" fmla="*/ 2492205 w 3523460"/>
                <a:gd name="connsiteY12-2314" fmla="*/ 334113 h 4731184"/>
                <a:gd name="connsiteX13-2315" fmla="*/ 2221860 w 3523460"/>
                <a:gd name="connsiteY13-2316" fmla="*/ 2011839 h 4731184"/>
                <a:gd name="connsiteX14-2317" fmla="*/ 2325227 w 3523460"/>
                <a:gd name="connsiteY14-2318" fmla="*/ 2711553 h 4731184"/>
                <a:gd name="connsiteX15-2319" fmla="*/ 2762549 w 3523460"/>
                <a:gd name="connsiteY15-2320" fmla="*/ 2266279 h 4731184"/>
                <a:gd name="connsiteX16-2321" fmla="*/ 3509971 w 3523460"/>
                <a:gd name="connsiteY16-2322" fmla="*/ 2162913 h 4731184"/>
                <a:gd name="connsiteX17-2323" fmla="*/ 2778451 w 3523460"/>
                <a:gd name="connsiteY17-2324" fmla="*/ 2942140 h 4731184"/>
                <a:gd name="connsiteX18-2325" fmla="*/ 2118493 w 3523460"/>
                <a:gd name="connsiteY18-2326" fmla="*/ 4007615 h 4731184"/>
                <a:gd name="connsiteX19-2327" fmla="*/ 2229811 w 3523460"/>
                <a:gd name="connsiteY19-2328" fmla="*/ 4731184 h 4731184"/>
                <a:gd name="connsiteX20-2329" fmla="*/ 830382 w 3523460"/>
                <a:gd name="connsiteY20-2330" fmla="*/ 4731184 h 4731184"/>
                <a:gd name="connsiteX0-2331" fmla="*/ 830382 w 3523460"/>
                <a:gd name="connsiteY0-2332" fmla="*/ 4731184 h 4731184"/>
                <a:gd name="connsiteX1-2333" fmla="*/ 870139 w 3523460"/>
                <a:gd name="connsiteY1-2334" fmla="*/ 4095081 h 4731184"/>
                <a:gd name="connsiteX2-2335" fmla="*/ 432816 w 3523460"/>
                <a:gd name="connsiteY2-2336" fmla="*/ 2274231 h 4731184"/>
                <a:gd name="connsiteX3-2337" fmla="*/ 75008 w 3523460"/>
                <a:gd name="connsiteY3-2338" fmla="*/ 970217 h 4731184"/>
                <a:gd name="connsiteX4-2339" fmla="*/ 750867 w 3523460"/>
                <a:gd name="connsiteY4-2340" fmla="*/ 2107253 h 4731184"/>
                <a:gd name="connsiteX5-2341" fmla="*/ 862187 w 3523460"/>
                <a:gd name="connsiteY5-2342" fmla="*/ 2035692 h 4731184"/>
                <a:gd name="connsiteX6-2343" fmla="*/ 711112 w 3523460"/>
                <a:gd name="connsiteY6-2344" fmla="*/ 214843 h 4731184"/>
                <a:gd name="connsiteX7-2345" fmla="*/ 1164336 w 3523460"/>
                <a:gd name="connsiteY7-2346" fmla="*/ 1773298 h 4731184"/>
                <a:gd name="connsiteX8-2347" fmla="*/ 1275655 w 3523460"/>
                <a:gd name="connsiteY8-2348" fmla="*/ 1765347 h 4731184"/>
                <a:gd name="connsiteX9-2349" fmla="*/ 1458534 w 3523460"/>
                <a:gd name="connsiteY9-2350" fmla="*/ 158 h 4731184"/>
                <a:gd name="connsiteX10-2351" fmla="*/ 1705024 w 3523460"/>
                <a:gd name="connsiteY10-2352" fmla="*/ 1813054 h 4731184"/>
                <a:gd name="connsiteX11-2353" fmla="*/ 1816344 w 3523460"/>
                <a:gd name="connsiteY11-2354" fmla="*/ 1868715 h 4731184"/>
                <a:gd name="connsiteX12-2355" fmla="*/ 2492205 w 3523460"/>
                <a:gd name="connsiteY12-2356" fmla="*/ 334113 h 4731184"/>
                <a:gd name="connsiteX13-2357" fmla="*/ 2221860 w 3523460"/>
                <a:gd name="connsiteY13-2358" fmla="*/ 2011839 h 4731184"/>
                <a:gd name="connsiteX14-2359" fmla="*/ 2325227 w 3523460"/>
                <a:gd name="connsiteY14-2360" fmla="*/ 2711553 h 4731184"/>
                <a:gd name="connsiteX15-2361" fmla="*/ 2762549 w 3523460"/>
                <a:gd name="connsiteY15-2362" fmla="*/ 2266279 h 4731184"/>
                <a:gd name="connsiteX16-2363" fmla="*/ 3509971 w 3523460"/>
                <a:gd name="connsiteY16-2364" fmla="*/ 2162913 h 4731184"/>
                <a:gd name="connsiteX17-2365" fmla="*/ 2778451 w 3523460"/>
                <a:gd name="connsiteY17-2366" fmla="*/ 2942140 h 4731184"/>
                <a:gd name="connsiteX18-2367" fmla="*/ 2118493 w 3523460"/>
                <a:gd name="connsiteY18-2368" fmla="*/ 4007615 h 4731184"/>
                <a:gd name="connsiteX19-2369" fmla="*/ 2229811 w 3523460"/>
                <a:gd name="connsiteY19-2370" fmla="*/ 4731184 h 4731184"/>
                <a:gd name="connsiteX20-2371" fmla="*/ 830382 w 3523460"/>
                <a:gd name="connsiteY20-2372" fmla="*/ 4731184 h 4731184"/>
                <a:gd name="connsiteX0-2373" fmla="*/ 830382 w 3523460"/>
                <a:gd name="connsiteY0-2374" fmla="*/ 4731184 h 4731184"/>
                <a:gd name="connsiteX1-2375" fmla="*/ 870139 w 3523460"/>
                <a:gd name="connsiteY1-2376" fmla="*/ 4095081 h 4731184"/>
                <a:gd name="connsiteX2-2377" fmla="*/ 432816 w 3523460"/>
                <a:gd name="connsiteY2-2378" fmla="*/ 2274231 h 4731184"/>
                <a:gd name="connsiteX3-2379" fmla="*/ 75008 w 3523460"/>
                <a:gd name="connsiteY3-2380" fmla="*/ 970217 h 4731184"/>
                <a:gd name="connsiteX4-2381" fmla="*/ 750867 w 3523460"/>
                <a:gd name="connsiteY4-2382" fmla="*/ 2107253 h 4731184"/>
                <a:gd name="connsiteX5-2383" fmla="*/ 862187 w 3523460"/>
                <a:gd name="connsiteY5-2384" fmla="*/ 2035692 h 4731184"/>
                <a:gd name="connsiteX6-2385" fmla="*/ 711112 w 3523460"/>
                <a:gd name="connsiteY6-2386" fmla="*/ 214843 h 4731184"/>
                <a:gd name="connsiteX7-2387" fmla="*/ 1164336 w 3523460"/>
                <a:gd name="connsiteY7-2388" fmla="*/ 1773298 h 4731184"/>
                <a:gd name="connsiteX8-2389" fmla="*/ 1275655 w 3523460"/>
                <a:gd name="connsiteY8-2390" fmla="*/ 1765347 h 4731184"/>
                <a:gd name="connsiteX9-2391" fmla="*/ 1458534 w 3523460"/>
                <a:gd name="connsiteY9-2392" fmla="*/ 158 h 4731184"/>
                <a:gd name="connsiteX10-2393" fmla="*/ 1705024 w 3523460"/>
                <a:gd name="connsiteY10-2394" fmla="*/ 1813054 h 4731184"/>
                <a:gd name="connsiteX11-2395" fmla="*/ 1816344 w 3523460"/>
                <a:gd name="connsiteY11-2396" fmla="*/ 1868715 h 4731184"/>
                <a:gd name="connsiteX12-2397" fmla="*/ 2492205 w 3523460"/>
                <a:gd name="connsiteY12-2398" fmla="*/ 334113 h 4731184"/>
                <a:gd name="connsiteX13-2399" fmla="*/ 2221860 w 3523460"/>
                <a:gd name="connsiteY13-2400" fmla="*/ 2011839 h 4731184"/>
                <a:gd name="connsiteX14-2401" fmla="*/ 2325227 w 3523460"/>
                <a:gd name="connsiteY14-2402" fmla="*/ 2711553 h 4731184"/>
                <a:gd name="connsiteX15-2403" fmla="*/ 2762549 w 3523460"/>
                <a:gd name="connsiteY15-2404" fmla="*/ 2266279 h 4731184"/>
                <a:gd name="connsiteX16-2405" fmla="*/ 3509971 w 3523460"/>
                <a:gd name="connsiteY16-2406" fmla="*/ 2162913 h 4731184"/>
                <a:gd name="connsiteX17-2407" fmla="*/ 2778451 w 3523460"/>
                <a:gd name="connsiteY17-2408" fmla="*/ 2942140 h 4731184"/>
                <a:gd name="connsiteX18-2409" fmla="*/ 2118493 w 3523460"/>
                <a:gd name="connsiteY18-2410" fmla="*/ 4007615 h 4731184"/>
                <a:gd name="connsiteX19-2411" fmla="*/ 2229811 w 3523460"/>
                <a:gd name="connsiteY19-2412" fmla="*/ 4731184 h 4731184"/>
                <a:gd name="connsiteX20-2413" fmla="*/ 830382 w 3523460"/>
                <a:gd name="connsiteY20-2414" fmla="*/ 4731184 h 4731184"/>
                <a:gd name="connsiteX0-2415" fmla="*/ 830382 w 3523460"/>
                <a:gd name="connsiteY0-2416" fmla="*/ 4731184 h 4731184"/>
                <a:gd name="connsiteX1-2417" fmla="*/ 870139 w 3523460"/>
                <a:gd name="connsiteY1-2418" fmla="*/ 4095081 h 4731184"/>
                <a:gd name="connsiteX2-2419" fmla="*/ 432816 w 3523460"/>
                <a:gd name="connsiteY2-2420" fmla="*/ 2274231 h 4731184"/>
                <a:gd name="connsiteX3-2421" fmla="*/ 75008 w 3523460"/>
                <a:gd name="connsiteY3-2422" fmla="*/ 970217 h 4731184"/>
                <a:gd name="connsiteX4-2423" fmla="*/ 750867 w 3523460"/>
                <a:gd name="connsiteY4-2424" fmla="*/ 2107253 h 4731184"/>
                <a:gd name="connsiteX5-2425" fmla="*/ 862187 w 3523460"/>
                <a:gd name="connsiteY5-2426" fmla="*/ 2035692 h 4731184"/>
                <a:gd name="connsiteX6-2427" fmla="*/ 711112 w 3523460"/>
                <a:gd name="connsiteY6-2428" fmla="*/ 214843 h 4731184"/>
                <a:gd name="connsiteX7-2429" fmla="*/ 1204092 w 3523460"/>
                <a:gd name="connsiteY7-2430" fmla="*/ 1773298 h 4731184"/>
                <a:gd name="connsiteX8-2431" fmla="*/ 1275655 w 3523460"/>
                <a:gd name="connsiteY8-2432" fmla="*/ 1765347 h 4731184"/>
                <a:gd name="connsiteX9-2433" fmla="*/ 1458534 w 3523460"/>
                <a:gd name="connsiteY9-2434" fmla="*/ 158 h 4731184"/>
                <a:gd name="connsiteX10-2435" fmla="*/ 1705024 w 3523460"/>
                <a:gd name="connsiteY10-2436" fmla="*/ 1813054 h 4731184"/>
                <a:gd name="connsiteX11-2437" fmla="*/ 1816344 w 3523460"/>
                <a:gd name="connsiteY11-2438" fmla="*/ 1868715 h 4731184"/>
                <a:gd name="connsiteX12-2439" fmla="*/ 2492205 w 3523460"/>
                <a:gd name="connsiteY12-2440" fmla="*/ 334113 h 4731184"/>
                <a:gd name="connsiteX13-2441" fmla="*/ 2221860 w 3523460"/>
                <a:gd name="connsiteY13-2442" fmla="*/ 2011839 h 4731184"/>
                <a:gd name="connsiteX14-2443" fmla="*/ 2325227 w 3523460"/>
                <a:gd name="connsiteY14-2444" fmla="*/ 2711553 h 4731184"/>
                <a:gd name="connsiteX15-2445" fmla="*/ 2762549 w 3523460"/>
                <a:gd name="connsiteY15-2446" fmla="*/ 2266279 h 4731184"/>
                <a:gd name="connsiteX16-2447" fmla="*/ 3509971 w 3523460"/>
                <a:gd name="connsiteY16-2448" fmla="*/ 2162913 h 4731184"/>
                <a:gd name="connsiteX17-2449" fmla="*/ 2778451 w 3523460"/>
                <a:gd name="connsiteY17-2450" fmla="*/ 2942140 h 4731184"/>
                <a:gd name="connsiteX18-2451" fmla="*/ 2118493 w 3523460"/>
                <a:gd name="connsiteY18-2452" fmla="*/ 4007615 h 4731184"/>
                <a:gd name="connsiteX19-2453" fmla="*/ 2229811 w 3523460"/>
                <a:gd name="connsiteY19-2454" fmla="*/ 4731184 h 4731184"/>
                <a:gd name="connsiteX20-2455" fmla="*/ 830382 w 3523460"/>
                <a:gd name="connsiteY20-2456" fmla="*/ 4731184 h 4731184"/>
                <a:gd name="connsiteX0-2457" fmla="*/ 830382 w 3523460"/>
                <a:gd name="connsiteY0-2458" fmla="*/ 4731184 h 4731184"/>
                <a:gd name="connsiteX1-2459" fmla="*/ 870139 w 3523460"/>
                <a:gd name="connsiteY1-2460" fmla="*/ 4095081 h 4731184"/>
                <a:gd name="connsiteX2-2461" fmla="*/ 432816 w 3523460"/>
                <a:gd name="connsiteY2-2462" fmla="*/ 2274231 h 4731184"/>
                <a:gd name="connsiteX3-2463" fmla="*/ 75008 w 3523460"/>
                <a:gd name="connsiteY3-2464" fmla="*/ 970217 h 4731184"/>
                <a:gd name="connsiteX4-2465" fmla="*/ 750867 w 3523460"/>
                <a:gd name="connsiteY4-2466" fmla="*/ 2107253 h 4731184"/>
                <a:gd name="connsiteX5-2467" fmla="*/ 862187 w 3523460"/>
                <a:gd name="connsiteY5-2468" fmla="*/ 2035692 h 4731184"/>
                <a:gd name="connsiteX6-2469" fmla="*/ 711112 w 3523460"/>
                <a:gd name="connsiteY6-2470" fmla="*/ 214843 h 4731184"/>
                <a:gd name="connsiteX7-2471" fmla="*/ 1204092 w 3523460"/>
                <a:gd name="connsiteY7-2472" fmla="*/ 1773298 h 4731184"/>
                <a:gd name="connsiteX8-2473" fmla="*/ 1275655 w 3523460"/>
                <a:gd name="connsiteY8-2474" fmla="*/ 1765347 h 4731184"/>
                <a:gd name="connsiteX9-2475" fmla="*/ 1458534 w 3523460"/>
                <a:gd name="connsiteY9-2476" fmla="*/ 158 h 4731184"/>
                <a:gd name="connsiteX10-2477" fmla="*/ 1705024 w 3523460"/>
                <a:gd name="connsiteY10-2478" fmla="*/ 1813054 h 4731184"/>
                <a:gd name="connsiteX11-2479" fmla="*/ 1816344 w 3523460"/>
                <a:gd name="connsiteY11-2480" fmla="*/ 1868715 h 4731184"/>
                <a:gd name="connsiteX12-2481" fmla="*/ 2492205 w 3523460"/>
                <a:gd name="connsiteY12-2482" fmla="*/ 334113 h 4731184"/>
                <a:gd name="connsiteX13-2483" fmla="*/ 2221860 w 3523460"/>
                <a:gd name="connsiteY13-2484" fmla="*/ 2011839 h 4731184"/>
                <a:gd name="connsiteX14-2485" fmla="*/ 2325227 w 3523460"/>
                <a:gd name="connsiteY14-2486" fmla="*/ 2711553 h 4731184"/>
                <a:gd name="connsiteX15-2487" fmla="*/ 2762549 w 3523460"/>
                <a:gd name="connsiteY15-2488" fmla="*/ 2266279 h 4731184"/>
                <a:gd name="connsiteX16-2489" fmla="*/ 3509971 w 3523460"/>
                <a:gd name="connsiteY16-2490" fmla="*/ 2162913 h 4731184"/>
                <a:gd name="connsiteX17-2491" fmla="*/ 2778451 w 3523460"/>
                <a:gd name="connsiteY17-2492" fmla="*/ 2942140 h 4731184"/>
                <a:gd name="connsiteX18-2493" fmla="*/ 2118493 w 3523460"/>
                <a:gd name="connsiteY18-2494" fmla="*/ 4007615 h 4731184"/>
                <a:gd name="connsiteX19-2495" fmla="*/ 2229811 w 3523460"/>
                <a:gd name="connsiteY19-2496" fmla="*/ 4731184 h 4731184"/>
                <a:gd name="connsiteX20-2497" fmla="*/ 830382 w 3523460"/>
                <a:gd name="connsiteY20-2498" fmla="*/ 4731184 h 4731184"/>
                <a:gd name="connsiteX0-2499" fmla="*/ 830382 w 3523460"/>
                <a:gd name="connsiteY0-2500" fmla="*/ 4731184 h 4731184"/>
                <a:gd name="connsiteX1-2501" fmla="*/ 870139 w 3523460"/>
                <a:gd name="connsiteY1-2502" fmla="*/ 4095081 h 4731184"/>
                <a:gd name="connsiteX2-2503" fmla="*/ 432816 w 3523460"/>
                <a:gd name="connsiteY2-2504" fmla="*/ 2274231 h 4731184"/>
                <a:gd name="connsiteX3-2505" fmla="*/ 75008 w 3523460"/>
                <a:gd name="connsiteY3-2506" fmla="*/ 970217 h 4731184"/>
                <a:gd name="connsiteX4-2507" fmla="*/ 750867 w 3523460"/>
                <a:gd name="connsiteY4-2508" fmla="*/ 2107253 h 4731184"/>
                <a:gd name="connsiteX5-2509" fmla="*/ 838333 w 3523460"/>
                <a:gd name="connsiteY5-2510" fmla="*/ 2035692 h 4731184"/>
                <a:gd name="connsiteX6-2511" fmla="*/ 711112 w 3523460"/>
                <a:gd name="connsiteY6-2512" fmla="*/ 214843 h 4731184"/>
                <a:gd name="connsiteX7-2513" fmla="*/ 1204092 w 3523460"/>
                <a:gd name="connsiteY7-2514" fmla="*/ 1773298 h 4731184"/>
                <a:gd name="connsiteX8-2515" fmla="*/ 1275655 w 3523460"/>
                <a:gd name="connsiteY8-2516" fmla="*/ 1765347 h 4731184"/>
                <a:gd name="connsiteX9-2517" fmla="*/ 1458534 w 3523460"/>
                <a:gd name="connsiteY9-2518" fmla="*/ 158 h 4731184"/>
                <a:gd name="connsiteX10-2519" fmla="*/ 1705024 w 3523460"/>
                <a:gd name="connsiteY10-2520" fmla="*/ 1813054 h 4731184"/>
                <a:gd name="connsiteX11-2521" fmla="*/ 1816344 w 3523460"/>
                <a:gd name="connsiteY11-2522" fmla="*/ 1868715 h 4731184"/>
                <a:gd name="connsiteX12-2523" fmla="*/ 2492205 w 3523460"/>
                <a:gd name="connsiteY12-2524" fmla="*/ 334113 h 4731184"/>
                <a:gd name="connsiteX13-2525" fmla="*/ 2221860 w 3523460"/>
                <a:gd name="connsiteY13-2526" fmla="*/ 2011839 h 4731184"/>
                <a:gd name="connsiteX14-2527" fmla="*/ 2325227 w 3523460"/>
                <a:gd name="connsiteY14-2528" fmla="*/ 2711553 h 4731184"/>
                <a:gd name="connsiteX15-2529" fmla="*/ 2762549 w 3523460"/>
                <a:gd name="connsiteY15-2530" fmla="*/ 2266279 h 4731184"/>
                <a:gd name="connsiteX16-2531" fmla="*/ 3509971 w 3523460"/>
                <a:gd name="connsiteY16-2532" fmla="*/ 2162913 h 4731184"/>
                <a:gd name="connsiteX17-2533" fmla="*/ 2778451 w 3523460"/>
                <a:gd name="connsiteY17-2534" fmla="*/ 2942140 h 4731184"/>
                <a:gd name="connsiteX18-2535" fmla="*/ 2118493 w 3523460"/>
                <a:gd name="connsiteY18-2536" fmla="*/ 4007615 h 4731184"/>
                <a:gd name="connsiteX19-2537" fmla="*/ 2229811 w 3523460"/>
                <a:gd name="connsiteY19-2538" fmla="*/ 4731184 h 4731184"/>
                <a:gd name="connsiteX20-2539" fmla="*/ 830382 w 3523460"/>
                <a:gd name="connsiteY20-2540" fmla="*/ 4731184 h 4731184"/>
                <a:gd name="connsiteX0-2541" fmla="*/ 830382 w 3523460"/>
                <a:gd name="connsiteY0-2542" fmla="*/ 4731184 h 4731184"/>
                <a:gd name="connsiteX1-2543" fmla="*/ 870139 w 3523460"/>
                <a:gd name="connsiteY1-2544" fmla="*/ 4095081 h 4731184"/>
                <a:gd name="connsiteX2-2545" fmla="*/ 432816 w 3523460"/>
                <a:gd name="connsiteY2-2546" fmla="*/ 2274231 h 4731184"/>
                <a:gd name="connsiteX3-2547" fmla="*/ 75008 w 3523460"/>
                <a:gd name="connsiteY3-2548" fmla="*/ 970217 h 4731184"/>
                <a:gd name="connsiteX4-2549" fmla="*/ 750867 w 3523460"/>
                <a:gd name="connsiteY4-2550" fmla="*/ 2107253 h 4731184"/>
                <a:gd name="connsiteX5-2551" fmla="*/ 838333 w 3523460"/>
                <a:gd name="connsiteY5-2552" fmla="*/ 2035692 h 4731184"/>
                <a:gd name="connsiteX6-2553" fmla="*/ 711112 w 3523460"/>
                <a:gd name="connsiteY6-2554" fmla="*/ 214843 h 4731184"/>
                <a:gd name="connsiteX7-2555" fmla="*/ 1204092 w 3523460"/>
                <a:gd name="connsiteY7-2556" fmla="*/ 1773298 h 4731184"/>
                <a:gd name="connsiteX8-2557" fmla="*/ 1275655 w 3523460"/>
                <a:gd name="connsiteY8-2558" fmla="*/ 1765347 h 4731184"/>
                <a:gd name="connsiteX9-2559" fmla="*/ 1458534 w 3523460"/>
                <a:gd name="connsiteY9-2560" fmla="*/ 158 h 4731184"/>
                <a:gd name="connsiteX10-2561" fmla="*/ 1705024 w 3523460"/>
                <a:gd name="connsiteY10-2562" fmla="*/ 1813054 h 4731184"/>
                <a:gd name="connsiteX11-2563" fmla="*/ 1816344 w 3523460"/>
                <a:gd name="connsiteY11-2564" fmla="*/ 1868715 h 4731184"/>
                <a:gd name="connsiteX12-2565" fmla="*/ 2492205 w 3523460"/>
                <a:gd name="connsiteY12-2566" fmla="*/ 334113 h 4731184"/>
                <a:gd name="connsiteX13-2567" fmla="*/ 2221860 w 3523460"/>
                <a:gd name="connsiteY13-2568" fmla="*/ 2011839 h 4731184"/>
                <a:gd name="connsiteX14-2569" fmla="*/ 2325227 w 3523460"/>
                <a:gd name="connsiteY14-2570" fmla="*/ 2711553 h 4731184"/>
                <a:gd name="connsiteX15-2571" fmla="*/ 2762549 w 3523460"/>
                <a:gd name="connsiteY15-2572" fmla="*/ 2266279 h 4731184"/>
                <a:gd name="connsiteX16-2573" fmla="*/ 3509971 w 3523460"/>
                <a:gd name="connsiteY16-2574" fmla="*/ 2162913 h 4731184"/>
                <a:gd name="connsiteX17-2575" fmla="*/ 2778451 w 3523460"/>
                <a:gd name="connsiteY17-2576" fmla="*/ 2942140 h 4731184"/>
                <a:gd name="connsiteX18-2577" fmla="*/ 2118493 w 3523460"/>
                <a:gd name="connsiteY18-2578" fmla="*/ 4007615 h 4731184"/>
                <a:gd name="connsiteX19-2579" fmla="*/ 2229811 w 3523460"/>
                <a:gd name="connsiteY19-2580" fmla="*/ 4731184 h 4731184"/>
                <a:gd name="connsiteX20-2581" fmla="*/ 830382 w 3523460"/>
                <a:gd name="connsiteY20-2582" fmla="*/ 4731184 h 4731184"/>
                <a:gd name="connsiteX0-2583" fmla="*/ 830382 w 3523460"/>
                <a:gd name="connsiteY0-2584" fmla="*/ 4731176 h 4731176"/>
                <a:gd name="connsiteX1-2585" fmla="*/ 870139 w 3523460"/>
                <a:gd name="connsiteY1-2586" fmla="*/ 4095073 h 4731176"/>
                <a:gd name="connsiteX2-2587" fmla="*/ 432816 w 3523460"/>
                <a:gd name="connsiteY2-2588" fmla="*/ 2274223 h 4731176"/>
                <a:gd name="connsiteX3-2589" fmla="*/ 75008 w 3523460"/>
                <a:gd name="connsiteY3-2590" fmla="*/ 970209 h 4731176"/>
                <a:gd name="connsiteX4-2591" fmla="*/ 750867 w 3523460"/>
                <a:gd name="connsiteY4-2592" fmla="*/ 2107245 h 4731176"/>
                <a:gd name="connsiteX5-2593" fmla="*/ 838333 w 3523460"/>
                <a:gd name="connsiteY5-2594" fmla="*/ 2035684 h 4731176"/>
                <a:gd name="connsiteX6-2595" fmla="*/ 711112 w 3523460"/>
                <a:gd name="connsiteY6-2596" fmla="*/ 214835 h 4731176"/>
                <a:gd name="connsiteX7-2597" fmla="*/ 1204092 w 3523460"/>
                <a:gd name="connsiteY7-2598" fmla="*/ 1773290 h 4731176"/>
                <a:gd name="connsiteX8-2599" fmla="*/ 1339265 w 3523460"/>
                <a:gd name="connsiteY8-2600" fmla="*/ 1828949 h 4731176"/>
                <a:gd name="connsiteX9-2601" fmla="*/ 1458534 w 3523460"/>
                <a:gd name="connsiteY9-2602" fmla="*/ 150 h 4731176"/>
                <a:gd name="connsiteX10-2603" fmla="*/ 1705024 w 3523460"/>
                <a:gd name="connsiteY10-2604" fmla="*/ 1813046 h 4731176"/>
                <a:gd name="connsiteX11-2605" fmla="*/ 1816344 w 3523460"/>
                <a:gd name="connsiteY11-2606" fmla="*/ 1868707 h 4731176"/>
                <a:gd name="connsiteX12-2607" fmla="*/ 2492205 w 3523460"/>
                <a:gd name="connsiteY12-2608" fmla="*/ 334105 h 4731176"/>
                <a:gd name="connsiteX13-2609" fmla="*/ 2221860 w 3523460"/>
                <a:gd name="connsiteY13-2610" fmla="*/ 2011831 h 4731176"/>
                <a:gd name="connsiteX14-2611" fmla="*/ 2325227 w 3523460"/>
                <a:gd name="connsiteY14-2612" fmla="*/ 2711545 h 4731176"/>
                <a:gd name="connsiteX15-2613" fmla="*/ 2762549 w 3523460"/>
                <a:gd name="connsiteY15-2614" fmla="*/ 2266271 h 4731176"/>
                <a:gd name="connsiteX16-2615" fmla="*/ 3509971 w 3523460"/>
                <a:gd name="connsiteY16-2616" fmla="*/ 2162905 h 4731176"/>
                <a:gd name="connsiteX17-2617" fmla="*/ 2778451 w 3523460"/>
                <a:gd name="connsiteY17-2618" fmla="*/ 2942132 h 4731176"/>
                <a:gd name="connsiteX18-2619" fmla="*/ 2118493 w 3523460"/>
                <a:gd name="connsiteY18-2620" fmla="*/ 4007607 h 4731176"/>
                <a:gd name="connsiteX19-2621" fmla="*/ 2229811 w 3523460"/>
                <a:gd name="connsiteY19-2622" fmla="*/ 4731176 h 4731176"/>
                <a:gd name="connsiteX20-2623" fmla="*/ 830382 w 3523460"/>
                <a:gd name="connsiteY20-2624" fmla="*/ 4731176 h 4731176"/>
                <a:gd name="connsiteX0-2625" fmla="*/ 830382 w 3523460"/>
                <a:gd name="connsiteY0-2626" fmla="*/ 4731176 h 4731176"/>
                <a:gd name="connsiteX1-2627" fmla="*/ 870139 w 3523460"/>
                <a:gd name="connsiteY1-2628" fmla="*/ 4095073 h 4731176"/>
                <a:gd name="connsiteX2-2629" fmla="*/ 432816 w 3523460"/>
                <a:gd name="connsiteY2-2630" fmla="*/ 2274223 h 4731176"/>
                <a:gd name="connsiteX3-2631" fmla="*/ 75008 w 3523460"/>
                <a:gd name="connsiteY3-2632" fmla="*/ 970209 h 4731176"/>
                <a:gd name="connsiteX4-2633" fmla="*/ 750867 w 3523460"/>
                <a:gd name="connsiteY4-2634" fmla="*/ 2107245 h 4731176"/>
                <a:gd name="connsiteX5-2635" fmla="*/ 838333 w 3523460"/>
                <a:gd name="connsiteY5-2636" fmla="*/ 2035684 h 4731176"/>
                <a:gd name="connsiteX6-2637" fmla="*/ 711112 w 3523460"/>
                <a:gd name="connsiteY6-2638" fmla="*/ 214835 h 4731176"/>
                <a:gd name="connsiteX7-2639" fmla="*/ 1235897 w 3523460"/>
                <a:gd name="connsiteY7-2640" fmla="*/ 1868706 h 4731176"/>
                <a:gd name="connsiteX8-2641" fmla="*/ 1339265 w 3523460"/>
                <a:gd name="connsiteY8-2642" fmla="*/ 1828949 h 4731176"/>
                <a:gd name="connsiteX9-2643" fmla="*/ 1458534 w 3523460"/>
                <a:gd name="connsiteY9-2644" fmla="*/ 150 h 4731176"/>
                <a:gd name="connsiteX10-2645" fmla="*/ 1705024 w 3523460"/>
                <a:gd name="connsiteY10-2646" fmla="*/ 1813046 h 4731176"/>
                <a:gd name="connsiteX11-2647" fmla="*/ 1816344 w 3523460"/>
                <a:gd name="connsiteY11-2648" fmla="*/ 1868707 h 4731176"/>
                <a:gd name="connsiteX12-2649" fmla="*/ 2492205 w 3523460"/>
                <a:gd name="connsiteY12-2650" fmla="*/ 334105 h 4731176"/>
                <a:gd name="connsiteX13-2651" fmla="*/ 2221860 w 3523460"/>
                <a:gd name="connsiteY13-2652" fmla="*/ 2011831 h 4731176"/>
                <a:gd name="connsiteX14-2653" fmla="*/ 2325227 w 3523460"/>
                <a:gd name="connsiteY14-2654" fmla="*/ 2711545 h 4731176"/>
                <a:gd name="connsiteX15-2655" fmla="*/ 2762549 w 3523460"/>
                <a:gd name="connsiteY15-2656" fmla="*/ 2266271 h 4731176"/>
                <a:gd name="connsiteX16-2657" fmla="*/ 3509971 w 3523460"/>
                <a:gd name="connsiteY16-2658" fmla="*/ 2162905 h 4731176"/>
                <a:gd name="connsiteX17-2659" fmla="*/ 2778451 w 3523460"/>
                <a:gd name="connsiteY17-2660" fmla="*/ 2942132 h 4731176"/>
                <a:gd name="connsiteX18-2661" fmla="*/ 2118493 w 3523460"/>
                <a:gd name="connsiteY18-2662" fmla="*/ 4007607 h 4731176"/>
                <a:gd name="connsiteX19-2663" fmla="*/ 2229811 w 3523460"/>
                <a:gd name="connsiteY19-2664" fmla="*/ 4731176 h 4731176"/>
                <a:gd name="connsiteX20-2665" fmla="*/ 830382 w 3523460"/>
                <a:gd name="connsiteY20-2666" fmla="*/ 4731176 h 4731176"/>
                <a:gd name="connsiteX0-2667" fmla="*/ 830382 w 3523460"/>
                <a:gd name="connsiteY0-2668" fmla="*/ 4731176 h 4731176"/>
                <a:gd name="connsiteX1-2669" fmla="*/ 870139 w 3523460"/>
                <a:gd name="connsiteY1-2670" fmla="*/ 4095073 h 4731176"/>
                <a:gd name="connsiteX2-2671" fmla="*/ 432816 w 3523460"/>
                <a:gd name="connsiteY2-2672" fmla="*/ 2274223 h 4731176"/>
                <a:gd name="connsiteX3-2673" fmla="*/ 75008 w 3523460"/>
                <a:gd name="connsiteY3-2674" fmla="*/ 970209 h 4731176"/>
                <a:gd name="connsiteX4-2675" fmla="*/ 750867 w 3523460"/>
                <a:gd name="connsiteY4-2676" fmla="*/ 2107245 h 4731176"/>
                <a:gd name="connsiteX5-2677" fmla="*/ 838333 w 3523460"/>
                <a:gd name="connsiteY5-2678" fmla="*/ 2035684 h 4731176"/>
                <a:gd name="connsiteX6-2679" fmla="*/ 711112 w 3523460"/>
                <a:gd name="connsiteY6-2680" fmla="*/ 214835 h 4731176"/>
                <a:gd name="connsiteX7-2681" fmla="*/ 1235897 w 3523460"/>
                <a:gd name="connsiteY7-2682" fmla="*/ 1868706 h 4731176"/>
                <a:gd name="connsiteX8-2683" fmla="*/ 1339265 w 3523460"/>
                <a:gd name="connsiteY8-2684" fmla="*/ 1828949 h 4731176"/>
                <a:gd name="connsiteX9-2685" fmla="*/ 1458534 w 3523460"/>
                <a:gd name="connsiteY9-2686" fmla="*/ 150 h 4731176"/>
                <a:gd name="connsiteX10-2687" fmla="*/ 1705024 w 3523460"/>
                <a:gd name="connsiteY10-2688" fmla="*/ 1813046 h 4731176"/>
                <a:gd name="connsiteX11-2689" fmla="*/ 1816344 w 3523460"/>
                <a:gd name="connsiteY11-2690" fmla="*/ 1868707 h 4731176"/>
                <a:gd name="connsiteX12-2691" fmla="*/ 2492205 w 3523460"/>
                <a:gd name="connsiteY12-2692" fmla="*/ 334105 h 4731176"/>
                <a:gd name="connsiteX13-2693" fmla="*/ 2221860 w 3523460"/>
                <a:gd name="connsiteY13-2694" fmla="*/ 2011831 h 4731176"/>
                <a:gd name="connsiteX14-2695" fmla="*/ 2325227 w 3523460"/>
                <a:gd name="connsiteY14-2696" fmla="*/ 2711545 h 4731176"/>
                <a:gd name="connsiteX15-2697" fmla="*/ 2762549 w 3523460"/>
                <a:gd name="connsiteY15-2698" fmla="*/ 2266271 h 4731176"/>
                <a:gd name="connsiteX16-2699" fmla="*/ 3509971 w 3523460"/>
                <a:gd name="connsiteY16-2700" fmla="*/ 2162905 h 4731176"/>
                <a:gd name="connsiteX17-2701" fmla="*/ 2778451 w 3523460"/>
                <a:gd name="connsiteY17-2702" fmla="*/ 2942132 h 4731176"/>
                <a:gd name="connsiteX18-2703" fmla="*/ 2118493 w 3523460"/>
                <a:gd name="connsiteY18-2704" fmla="*/ 4007607 h 4731176"/>
                <a:gd name="connsiteX19-2705" fmla="*/ 2229811 w 3523460"/>
                <a:gd name="connsiteY19-2706" fmla="*/ 4731176 h 4731176"/>
                <a:gd name="connsiteX20-2707" fmla="*/ 830382 w 3523460"/>
                <a:gd name="connsiteY20-2708" fmla="*/ 4731176 h 4731176"/>
                <a:gd name="connsiteX0-2709" fmla="*/ 830382 w 3523460"/>
                <a:gd name="connsiteY0-2710" fmla="*/ 4731174 h 4731174"/>
                <a:gd name="connsiteX1-2711" fmla="*/ 870139 w 3523460"/>
                <a:gd name="connsiteY1-2712" fmla="*/ 4095071 h 4731174"/>
                <a:gd name="connsiteX2-2713" fmla="*/ 432816 w 3523460"/>
                <a:gd name="connsiteY2-2714" fmla="*/ 2274221 h 4731174"/>
                <a:gd name="connsiteX3-2715" fmla="*/ 75008 w 3523460"/>
                <a:gd name="connsiteY3-2716" fmla="*/ 970207 h 4731174"/>
                <a:gd name="connsiteX4-2717" fmla="*/ 750867 w 3523460"/>
                <a:gd name="connsiteY4-2718" fmla="*/ 2107243 h 4731174"/>
                <a:gd name="connsiteX5-2719" fmla="*/ 838333 w 3523460"/>
                <a:gd name="connsiteY5-2720" fmla="*/ 2035682 h 4731174"/>
                <a:gd name="connsiteX6-2721" fmla="*/ 711112 w 3523460"/>
                <a:gd name="connsiteY6-2722" fmla="*/ 214833 h 4731174"/>
                <a:gd name="connsiteX7-2723" fmla="*/ 1235897 w 3523460"/>
                <a:gd name="connsiteY7-2724" fmla="*/ 1868704 h 4731174"/>
                <a:gd name="connsiteX8-2725" fmla="*/ 1339265 w 3523460"/>
                <a:gd name="connsiteY8-2726" fmla="*/ 1828947 h 4731174"/>
                <a:gd name="connsiteX9-2727" fmla="*/ 1458534 w 3523460"/>
                <a:gd name="connsiteY9-2728" fmla="*/ 148 h 4731174"/>
                <a:gd name="connsiteX10-2729" fmla="*/ 1705024 w 3523460"/>
                <a:gd name="connsiteY10-2730" fmla="*/ 1813044 h 4731174"/>
                <a:gd name="connsiteX11-2731" fmla="*/ 1816344 w 3523460"/>
                <a:gd name="connsiteY11-2732" fmla="*/ 1868705 h 4731174"/>
                <a:gd name="connsiteX12-2733" fmla="*/ 2492205 w 3523460"/>
                <a:gd name="connsiteY12-2734" fmla="*/ 334103 h 4731174"/>
                <a:gd name="connsiteX13-2735" fmla="*/ 2221860 w 3523460"/>
                <a:gd name="connsiteY13-2736" fmla="*/ 2011829 h 4731174"/>
                <a:gd name="connsiteX14-2737" fmla="*/ 2325227 w 3523460"/>
                <a:gd name="connsiteY14-2738" fmla="*/ 2711543 h 4731174"/>
                <a:gd name="connsiteX15-2739" fmla="*/ 2762549 w 3523460"/>
                <a:gd name="connsiteY15-2740" fmla="*/ 2266269 h 4731174"/>
                <a:gd name="connsiteX16-2741" fmla="*/ 3509971 w 3523460"/>
                <a:gd name="connsiteY16-2742" fmla="*/ 2162903 h 4731174"/>
                <a:gd name="connsiteX17-2743" fmla="*/ 2778451 w 3523460"/>
                <a:gd name="connsiteY17-2744" fmla="*/ 2942130 h 4731174"/>
                <a:gd name="connsiteX18-2745" fmla="*/ 2118493 w 3523460"/>
                <a:gd name="connsiteY18-2746" fmla="*/ 4007605 h 4731174"/>
                <a:gd name="connsiteX19-2747" fmla="*/ 2229811 w 3523460"/>
                <a:gd name="connsiteY19-2748" fmla="*/ 4731174 h 4731174"/>
                <a:gd name="connsiteX20-2749" fmla="*/ 830382 w 3523460"/>
                <a:gd name="connsiteY20-2750" fmla="*/ 4731174 h 4731174"/>
                <a:gd name="connsiteX0-2751" fmla="*/ 830382 w 3523460"/>
                <a:gd name="connsiteY0-2752" fmla="*/ 4731174 h 4731174"/>
                <a:gd name="connsiteX1-2753" fmla="*/ 870139 w 3523460"/>
                <a:gd name="connsiteY1-2754" fmla="*/ 4095071 h 4731174"/>
                <a:gd name="connsiteX2-2755" fmla="*/ 432816 w 3523460"/>
                <a:gd name="connsiteY2-2756" fmla="*/ 2274221 h 4731174"/>
                <a:gd name="connsiteX3-2757" fmla="*/ 75008 w 3523460"/>
                <a:gd name="connsiteY3-2758" fmla="*/ 970207 h 4731174"/>
                <a:gd name="connsiteX4-2759" fmla="*/ 750867 w 3523460"/>
                <a:gd name="connsiteY4-2760" fmla="*/ 2107243 h 4731174"/>
                <a:gd name="connsiteX5-2761" fmla="*/ 838333 w 3523460"/>
                <a:gd name="connsiteY5-2762" fmla="*/ 2035682 h 4731174"/>
                <a:gd name="connsiteX6-2763" fmla="*/ 711112 w 3523460"/>
                <a:gd name="connsiteY6-2764" fmla="*/ 214833 h 4731174"/>
                <a:gd name="connsiteX7-2765" fmla="*/ 1235897 w 3523460"/>
                <a:gd name="connsiteY7-2766" fmla="*/ 1868704 h 4731174"/>
                <a:gd name="connsiteX8-2767" fmla="*/ 1339265 w 3523460"/>
                <a:gd name="connsiteY8-2768" fmla="*/ 1828947 h 4731174"/>
                <a:gd name="connsiteX9-2769" fmla="*/ 1458534 w 3523460"/>
                <a:gd name="connsiteY9-2770" fmla="*/ 148 h 4731174"/>
                <a:gd name="connsiteX10-2771" fmla="*/ 1705024 w 3523460"/>
                <a:gd name="connsiteY10-2772" fmla="*/ 1813044 h 4731174"/>
                <a:gd name="connsiteX11-2773" fmla="*/ 1816344 w 3523460"/>
                <a:gd name="connsiteY11-2774" fmla="*/ 1868705 h 4731174"/>
                <a:gd name="connsiteX12-2775" fmla="*/ 2492205 w 3523460"/>
                <a:gd name="connsiteY12-2776" fmla="*/ 334103 h 4731174"/>
                <a:gd name="connsiteX13-2777" fmla="*/ 2221860 w 3523460"/>
                <a:gd name="connsiteY13-2778" fmla="*/ 2011829 h 4731174"/>
                <a:gd name="connsiteX14-2779" fmla="*/ 2325227 w 3523460"/>
                <a:gd name="connsiteY14-2780" fmla="*/ 2711543 h 4731174"/>
                <a:gd name="connsiteX15-2781" fmla="*/ 2762549 w 3523460"/>
                <a:gd name="connsiteY15-2782" fmla="*/ 2266269 h 4731174"/>
                <a:gd name="connsiteX16-2783" fmla="*/ 3509971 w 3523460"/>
                <a:gd name="connsiteY16-2784" fmla="*/ 2162903 h 4731174"/>
                <a:gd name="connsiteX17-2785" fmla="*/ 2778451 w 3523460"/>
                <a:gd name="connsiteY17-2786" fmla="*/ 2942130 h 4731174"/>
                <a:gd name="connsiteX18-2787" fmla="*/ 2118493 w 3523460"/>
                <a:gd name="connsiteY18-2788" fmla="*/ 4007605 h 4731174"/>
                <a:gd name="connsiteX19-2789" fmla="*/ 2229811 w 3523460"/>
                <a:gd name="connsiteY19-2790" fmla="*/ 4731174 h 4731174"/>
                <a:gd name="connsiteX20-2791" fmla="*/ 830382 w 3523460"/>
                <a:gd name="connsiteY20-2792" fmla="*/ 4731174 h 4731174"/>
                <a:gd name="connsiteX0-2793" fmla="*/ 830382 w 3523460"/>
                <a:gd name="connsiteY0-2794" fmla="*/ 4731172 h 4731172"/>
                <a:gd name="connsiteX1-2795" fmla="*/ 870139 w 3523460"/>
                <a:gd name="connsiteY1-2796" fmla="*/ 4095069 h 4731172"/>
                <a:gd name="connsiteX2-2797" fmla="*/ 432816 w 3523460"/>
                <a:gd name="connsiteY2-2798" fmla="*/ 2274219 h 4731172"/>
                <a:gd name="connsiteX3-2799" fmla="*/ 75008 w 3523460"/>
                <a:gd name="connsiteY3-2800" fmla="*/ 970205 h 4731172"/>
                <a:gd name="connsiteX4-2801" fmla="*/ 750867 w 3523460"/>
                <a:gd name="connsiteY4-2802" fmla="*/ 2107241 h 4731172"/>
                <a:gd name="connsiteX5-2803" fmla="*/ 838333 w 3523460"/>
                <a:gd name="connsiteY5-2804" fmla="*/ 2035680 h 4731172"/>
                <a:gd name="connsiteX6-2805" fmla="*/ 711112 w 3523460"/>
                <a:gd name="connsiteY6-2806" fmla="*/ 214831 h 4731172"/>
                <a:gd name="connsiteX7-2807" fmla="*/ 1235897 w 3523460"/>
                <a:gd name="connsiteY7-2808" fmla="*/ 1868702 h 4731172"/>
                <a:gd name="connsiteX8-2809" fmla="*/ 1315411 w 3523460"/>
                <a:gd name="connsiteY8-2810" fmla="*/ 1852799 h 4731172"/>
                <a:gd name="connsiteX9-2811" fmla="*/ 1458534 w 3523460"/>
                <a:gd name="connsiteY9-2812" fmla="*/ 146 h 4731172"/>
                <a:gd name="connsiteX10-2813" fmla="*/ 1705024 w 3523460"/>
                <a:gd name="connsiteY10-2814" fmla="*/ 1813042 h 4731172"/>
                <a:gd name="connsiteX11-2815" fmla="*/ 1816344 w 3523460"/>
                <a:gd name="connsiteY11-2816" fmla="*/ 1868703 h 4731172"/>
                <a:gd name="connsiteX12-2817" fmla="*/ 2492205 w 3523460"/>
                <a:gd name="connsiteY12-2818" fmla="*/ 334101 h 4731172"/>
                <a:gd name="connsiteX13-2819" fmla="*/ 2221860 w 3523460"/>
                <a:gd name="connsiteY13-2820" fmla="*/ 2011827 h 4731172"/>
                <a:gd name="connsiteX14-2821" fmla="*/ 2325227 w 3523460"/>
                <a:gd name="connsiteY14-2822" fmla="*/ 2711541 h 4731172"/>
                <a:gd name="connsiteX15-2823" fmla="*/ 2762549 w 3523460"/>
                <a:gd name="connsiteY15-2824" fmla="*/ 2266267 h 4731172"/>
                <a:gd name="connsiteX16-2825" fmla="*/ 3509971 w 3523460"/>
                <a:gd name="connsiteY16-2826" fmla="*/ 2162901 h 4731172"/>
                <a:gd name="connsiteX17-2827" fmla="*/ 2778451 w 3523460"/>
                <a:gd name="connsiteY17-2828" fmla="*/ 2942128 h 4731172"/>
                <a:gd name="connsiteX18-2829" fmla="*/ 2118493 w 3523460"/>
                <a:gd name="connsiteY18-2830" fmla="*/ 4007603 h 4731172"/>
                <a:gd name="connsiteX19-2831" fmla="*/ 2229811 w 3523460"/>
                <a:gd name="connsiteY19-2832" fmla="*/ 4731172 h 4731172"/>
                <a:gd name="connsiteX20-2833" fmla="*/ 830382 w 3523460"/>
                <a:gd name="connsiteY20-2834" fmla="*/ 4731172 h 4731172"/>
                <a:gd name="connsiteX0-2835" fmla="*/ 830382 w 3523460"/>
                <a:gd name="connsiteY0-2836" fmla="*/ 4731172 h 4731172"/>
                <a:gd name="connsiteX1-2837" fmla="*/ 870139 w 3523460"/>
                <a:gd name="connsiteY1-2838" fmla="*/ 4095069 h 4731172"/>
                <a:gd name="connsiteX2-2839" fmla="*/ 432816 w 3523460"/>
                <a:gd name="connsiteY2-2840" fmla="*/ 2274219 h 4731172"/>
                <a:gd name="connsiteX3-2841" fmla="*/ 75008 w 3523460"/>
                <a:gd name="connsiteY3-2842" fmla="*/ 970205 h 4731172"/>
                <a:gd name="connsiteX4-2843" fmla="*/ 750867 w 3523460"/>
                <a:gd name="connsiteY4-2844" fmla="*/ 2107241 h 4731172"/>
                <a:gd name="connsiteX5-2845" fmla="*/ 838333 w 3523460"/>
                <a:gd name="connsiteY5-2846" fmla="*/ 2035680 h 4731172"/>
                <a:gd name="connsiteX6-2847" fmla="*/ 711112 w 3523460"/>
                <a:gd name="connsiteY6-2848" fmla="*/ 214831 h 4731172"/>
                <a:gd name="connsiteX7-2849" fmla="*/ 1235897 w 3523460"/>
                <a:gd name="connsiteY7-2850" fmla="*/ 1868702 h 4731172"/>
                <a:gd name="connsiteX8-2851" fmla="*/ 1315411 w 3523460"/>
                <a:gd name="connsiteY8-2852" fmla="*/ 1852799 h 4731172"/>
                <a:gd name="connsiteX9-2853" fmla="*/ 1458534 w 3523460"/>
                <a:gd name="connsiteY9-2854" fmla="*/ 146 h 4731172"/>
                <a:gd name="connsiteX10-2855" fmla="*/ 1728878 w 3523460"/>
                <a:gd name="connsiteY10-2856" fmla="*/ 1828945 h 4731172"/>
                <a:gd name="connsiteX11-2857" fmla="*/ 1816344 w 3523460"/>
                <a:gd name="connsiteY11-2858" fmla="*/ 1868703 h 4731172"/>
                <a:gd name="connsiteX12-2859" fmla="*/ 2492205 w 3523460"/>
                <a:gd name="connsiteY12-2860" fmla="*/ 334101 h 4731172"/>
                <a:gd name="connsiteX13-2861" fmla="*/ 2221860 w 3523460"/>
                <a:gd name="connsiteY13-2862" fmla="*/ 2011827 h 4731172"/>
                <a:gd name="connsiteX14-2863" fmla="*/ 2325227 w 3523460"/>
                <a:gd name="connsiteY14-2864" fmla="*/ 2711541 h 4731172"/>
                <a:gd name="connsiteX15-2865" fmla="*/ 2762549 w 3523460"/>
                <a:gd name="connsiteY15-2866" fmla="*/ 2266267 h 4731172"/>
                <a:gd name="connsiteX16-2867" fmla="*/ 3509971 w 3523460"/>
                <a:gd name="connsiteY16-2868" fmla="*/ 2162901 h 4731172"/>
                <a:gd name="connsiteX17-2869" fmla="*/ 2778451 w 3523460"/>
                <a:gd name="connsiteY17-2870" fmla="*/ 2942128 h 4731172"/>
                <a:gd name="connsiteX18-2871" fmla="*/ 2118493 w 3523460"/>
                <a:gd name="connsiteY18-2872" fmla="*/ 4007603 h 4731172"/>
                <a:gd name="connsiteX19-2873" fmla="*/ 2229811 w 3523460"/>
                <a:gd name="connsiteY19-2874" fmla="*/ 4731172 h 4731172"/>
                <a:gd name="connsiteX20-2875" fmla="*/ 830382 w 3523460"/>
                <a:gd name="connsiteY20-2876" fmla="*/ 4731172 h 4731172"/>
                <a:gd name="connsiteX0-2877" fmla="*/ 830382 w 3523460"/>
                <a:gd name="connsiteY0-2878" fmla="*/ 4731172 h 4731172"/>
                <a:gd name="connsiteX1-2879" fmla="*/ 870139 w 3523460"/>
                <a:gd name="connsiteY1-2880" fmla="*/ 4095069 h 4731172"/>
                <a:gd name="connsiteX2-2881" fmla="*/ 432816 w 3523460"/>
                <a:gd name="connsiteY2-2882" fmla="*/ 2274219 h 4731172"/>
                <a:gd name="connsiteX3-2883" fmla="*/ 75008 w 3523460"/>
                <a:gd name="connsiteY3-2884" fmla="*/ 970205 h 4731172"/>
                <a:gd name="connsiteX4-2885" fmla="*/ 750867 w 3523460"/>
                <a:gd name="connsiteY4-2886" fmla="*/ 2107241 h 4731172"/>
                <a:gd name="connsiteX5-2887" fmla="*/ 838333 w 3523460"/>
                <a:gd name="connsiteY5-2888" fmla="*/ 2035680 h 4731172"/>
                <a:gd name="connsiteX6-2889" fmla="*/ 711112 w 3523460"/>
                <a:gd name="connsiteY6-2890" fmla="*/ 214831 h 4731172"/>
                <a:gd name="connsiteX7-2891" fmla="*/ 1235897 w 3523460"/>
                <a:gd name="connsiteY7-2892" fmla="*/ 1868702 h 4731172"/>
                <a:gd name="connsiteX8-2893" fmla="*/ 1315411 w 3523460"/>
                <a:gd name="connsiteY8-2894" fmla="*/ 1852799 h 4731172"/>
                <a:gd name="connsiteX9-2895" fmla="*/ 1458534 w 3523460"/>
                <a:gd name="connsiteY9-2896" fmla="*/ 146 h 4731172"/>
                <a:gd name="connsiteX10-2897" fmla="*/ 1728878 w 3523460"/>
                <a:gd name="connsiteY10-2898" fmla="*/ 1828945 h 4731172"/>
                <a:gd name="connsiteX11-2899" fmla="*/ 1816344 w 3523460"/>
                <a:gd name="connsiteY11-2900" fmla="*/ 1868703 h 4731172"/>
                <a:gd name="connsiteX12-2901" fmla="*/ 2492205 w 3523460"/>
                <a:gd name="connsiteY12-2902" fmla="*/ 334101 h 4731172"/>
                <a:gd name="connsiteX13-2903" fmla="*/ 2221860 w 3523460"/>
                <a:gd name="connsiteY13-2904" fmla="*/ 2011827 h 4731172"/>
                <a:gd name="connsiteX14-2905" fmla="*/ 2325227 w 3523460"/>
                <a:gd name="connsiteY14-2906" fmla="*/ 2711541 h 4731172"/>
                <a:gd name="connsiteX15-2907" fmla="*/ 2762549 w 3523460"/>
                <a:gd name="connsiteY15-2908" fmla="*/ 2266267 h 4731172"/>
                <a:gd name="connsiteX16-2909" fmla="*/ 3509971 w 3523460"/>
                <a:gd name="connsiteY16-2910" fmla="*/ 2162901 h 4731172"/>
                <a:gd name="connsiteX17-2911" fmla="*/ 2778451 w 3523460"/>
                <a:gd name="connsiteY17-2912" fmla="*/ 2942128 h 4731172"/>
                <a:gd name="connsiteX18-2913" fmla="*/ 2118493 w 3523460"/>
                <a:gd name="connsiteY18-2914" fmla="*/ 4007603 h 4731172"/>
                <a:gd name="connsiteX19-2915" fmla="*/ 2229811 w 3523460"/>
                <a:gd name="connsiteY19-2916" fmla="*/ 4731172 h 4731172"/>
                <a:gd name="connsiteX20-2917" fmla="*/ 830382 w 3523460"/>
                <a:gd name="connsiteY20-2918" fmla="*/ 4731172 h 4731172"/>
                <a:gd name="connsiteX0-2919" fmla="*/ 830382 w 3523460"/>
                <a:gd name="connsiteY0-2920" fmla="*/ 4731063 h 4731063"/>
                <a:gd name="connsiteX1-2921" fmla="*/ 870139 w 3523460"/>
                <a:gd name="connsiteY1-2922" fmla="*/ 4094960 h 4731063"/>
                <a:gd name="connsiteX2-2923" fmla="*/ 432816 w 3523460"/>
                <a:gd name="connsiteY2-2924" fmla="*/ 2274110 h 4731063"/>
                <a:gd name="connsiteX3-2925" fmla="*/ 75008 w 3523460"/>
                <a:gd name="connsiteY3-2926" fmla="*/ 970096 h 4731063"/>
                <a:gd name="connsiteX4-2927" fmla="*/ 750867 w 3523460"/>
                <a:gd name="connsiteY4-2928" fmla="*/ 2107132 h 4731063"/>
                <a:gd name="connsiteX5-2929" fmla="*/ 838333 w 3523460"/>
                <a:gd name="connsiteY5-2930" fmla="*/ 2035571 h 4731063"/>
                <a:gd name="connsiteX6-2931" fmla="*/ 711112 w 3523460"/>
                <a:gd name="connsiteY6-2932" fmla="*/ 214722 h 4731063"/>
                <a:gd name="connsiteX7-2933" fmla="*/ 1235897 w 3523460"/>
                <a:gd name="connsiteY7-2934" fmla="*/ 1868593 h 4731063"/>
                <a:gd name="connsiteX8-2935" fmla="*/ 1315411 w 3523460"/>
                <a:gd name="connsiteY8-2936" fmla="*/ 1852690 h 4731063"/>
                <a:gd name="connsiteX9-2937" fmla="*/ 1458534 w 3523460"/>
                <a:gd name="connsiteY9-2938" fmla="*/ 37 h 4731063"/>
                <a:gd name="connsiteX10-2939" fmla="*/ 1728878 w 3523460"/>
                <a:gd name="connsiteY10-2940" fmla="*/ 1828836 h 4731063"/>
                <a:gd name="connsiteX11-2941" fmla="*/ 1816344 w 3523460"/>
                <a:gd name="connsiteY11-2942" fmla="*/ 1868594 h 4731063"/>
                <a:gd name="connsiteX12-2943" fmla="*/ 2492205 w 3523460"/>
                <a:gd name="connsiteY12-2944" fmla="*/ 333992 h 4731063"/>
                <a:gd name="connsiteX13-2945" fmla="*/ 2221860 w 3523460"/>
                <a:gd name="connsiteY13-2946" fmla="*/ 2011718 h 4731063"/>
                <a:gd name="connsiteX14-2947" fmla="*/ 2325227 w 3523460"/>
                <a:gd name="connsiteY14-2948" fmla="*/ 2711432 h 4731063"/>
                <a:gd name="connsiteX15-2949" fmla="*/ 2762549 w 3523460"/>
                <a:gd name="connsiteY15-2950" fmla="*/ 2266158 h 4731063"/>
                <a:gd name="connsiteX16-2951" fmla="*/ 3509971 w 3523460"/>
                <a:gd name="connsiteY16-2952" fmla="*/ 2162792 h 4731063"/>
                <a:gd name="connsiteX17-2953" fmla="*/ 2778451 w 3523460"/>
                <a:gd name="connsiteY17-2954" fmla="*/ 2942019 h 4731063"/>
                <a:gd name="connsiteX18-2955" fmla="*/ 2118493 w 3523460"/>
                <a:gd name="connsiteY18-2956" fmla="*/ 4007494 h 4731063"/>
                <a:gd name="connsiteX19-2957" fmla="*/ 2229811 w 3523460"/>
                <a:gd name="connsiteY19-2958" fmla="*/ 4731063 h 4731063"/>
                <a:gd name="connsiteX20-2959" fmla="*/ 830382 w 3523460"/>
                <a:gd name="connsiteY20-2960" fmla="*/ 4731063 h 4731063"/>
                <a:gd name="connsiteX0-2961" fmla="*/ 830382 w 3523460"/>
                <a:gd name="connsiteY0-2962" fmla="*/ 4731063 h 4731063"/>
                <a:gd name="connsiteX1-2963" fmla="*/ 870139 w 3523460"/>
                <a:gd name="connsiteY1-2964" fmla="*/ 4094960 h 4731063"/>
                <a:gd name="connsiteX2-2965" fmla="*/ 432816 w 3523460"/>
                <a:gd name="connsiteY2-2966" fmla="*/ 2274110 h 4731063"/>
                <a:gd name="connsiteX3-2967" fmla="*/ 75008 w 3523460"/>
                <a:gd name="connsiteY3-2968" fmla="*/ 970096 h 4731063"/>
                <a:gd name="connsiteX4-2969" fmla="*/ 750867 w 3523460"/>
                <a:gd name="connsiteY4-2970" fmla="*/ 2107132 h 4731063"/>
                <a:gd name="connsiteX5-2971" fmla="*/ 838333 w 3523460"/>
                <a:gd name="connsiteY5-2972" fmla="*/ 2035571 h 4731063"/>
                <a:gd name="connsiteX6-2973" fmla="*/ 711112 w 3523460"/>
                <a:gd name="connsiteY6-2974" fmla="*/ 214722 h 4731063"/>
                <a:gd name="connsiteX7-2975" fmla="*/ 1235897 w 3523460"/>
                <a:gd name="connsiteY7-2976" fmla="*/ 1868593 h 4731063"/>
                <a:gd name="connsiteX8-2977" fmla="*/ 1315411 w 3523460"/>
                <a:gd name="connsiteY8-2978" fmla="*/ 1852690 h 4731063"/>
                <a:gd name="connsiteX9-2979" fmla="*/ 1458534 w 3523460"/>
                <a:gd name="connsiteY9-2980" fmla="*/ 37 h 4731063"/>
                <a:gd name="connsiteX10-2981" fmla="*/ 1728878 w 3523460"/>
                <a:gd name="connsiteY10-2982" fmla="*/ 1828836 h 4731063"/>
                <a:gd name="connsiteX11-2983" fmla="*/ 1816344 w 3523460"/>
                <a:gd name="connsiteY11-2984" fmla="*/ 1868594 h 4731063"/>
                <a:gd name="connsiteX12-2985" fmla="*/ 2492205 w 3523460"/>
                <a:gd name="connsiteY12-2986" fmla="*/ 333992 h 4731063"/>
                <a:gd name="connsiteX13-2987" fmla="*/ 2221860 w 3523460"/>
                <a:gd name="connsiteY13-2988" fmla="*/ 2011718 h 4731063"/>
                <a:gd name="connsiteX14-2989" fmla="*/ 2325227 w 3523460"/>
                <a:gd name="connsiteY14-2990" fmla="*/ 2711432 h 4731063"/>
                <a:gd name="connsiteX15-2991" fmla="*/ 2762549 w 3523460"/>
                <a:gd name="connsiteY15-2992" fmla="*/ 2266158 h 4731063"/>
                <a:gd name="connsiteX16-2993" fmla="*/ 3509971 w 3523460"/>
                <a:gd name="connsiteY16-2994" fmla="*/ 2162792 h 4731063"/>
                <a:gd name="connsiteX17-2995" fmla="*/ 2778451 w 3523460"/>
                <a:gd name="connsiteY17-2996" fmla="*/ 2942019 h 4731063"/>
                <a:gd name="connsiteX18-2997" fmla="*/ 2118493 w 3523460"/>
                <a:gd name="connsiteY18-2998" fmla="*/ 4007494 h 4731063"/>
                <a:gd name="connsiteX19-2999" fmla="*/ 2229811 w 3523460"/>
                <a:gd name="connsiteY19-3000" fmla="*/ 4731063 h 4731063"/>
                <a:gd name="connsiteX20-3001" fmla="*/ 830382 w 3523460"/>
                <a:gd name="connsiteY20-3002" fmla="*/ 4731063 h 4731063"/>
                <a:gd name="connsiteX0-3003" fmla="*/ 830382 w 3523460"/>
                <a:gd name="connsiteY0-3004" fmla="*/ 4731063 h 4731063"/>
                <a:gd name="connsiteX1-3005" fmla="*/ 870139 w 3523460"/>
                <a:gd name="connsiteY1-3006" fmla="*/ 4094960 h 4731063"/>
                <a:gd name="connsiteX2-3007" fmla="*/ 432816 w 3523460"/>
                <a:gd name="connsiteY2-3008" fmla="*/ 2274110 h 4731063"/>
                <a:gd name="connsiteX3-3009" fmla="*/ 75008 w 3523460"/>
                <a:gd name="connsiteY3-3010" fmla="*/ 970096 h 4731063"/>
                <a:gd name="connsiteX4-3011" fmla="*/ 750867 w 3523460"/>
                <a:gd name="connsiteY4-3012" fmla="*/ 2107132 h 4731063"/>
                <a:gd name="connsiteX5-3013" fmla="*/ 838333 w 3523460"/>
                <a:gd name="connsiteY5-3014" fmla="*/ 2035571 h 4731063"/>
                <a:gd name="connsiteX6-3015" fmla="*/ 711112 w 3523460"/>
                <a:gd name="connsiteY6-3016" fmla="*/ 214722 h 4731063"/>
                <a:gd name="connsiteX7-3017" fmla="*/ 1235897 w 3523460"/>
                <a:gd name="connsiteY7-3018" fmla="*/ 1868593 h 4731063"/>
                <a:gd name="connsiteX8-3019" fmla="*/ 1315411 w 3523460"/>
                <a:gd name="connsiteY8-3020" fmla="*/ 1852690 h 4731063"/>
                <a:gd name="connsiteX9-3021" fmla="*/ 1458534 w 3523460"/>
                <a:gd name="connsiteY9-3022" fmla="*/ 37 h 4731063"/>
                <a:gd name="connsiteX10-3023" fmla="*/ 1728878 w 3523460"/>
                <a:gd name="connsiteY10-3024" fmla="*/ 1828836 h 4731063"/>
                <a:gd name="connsiteX11-3025" fmla="*/ 1816344 w 3523460"/>
                <a:gd name="connsiteY11-3026" fmla="*/ 1868594 h 4731063"/>
                <a:gd name="connsiteX12-3027" fmla="*/ 2492205 w 3523460"/>
                <a:gd name="connsiteY12-3028" fmla="*/ 333992 h 4731063"/>
                <a:gd name="connsiteX13-3029" fmla="*/ 2221860 w 3523460"/>
                <a:gd name="connsiteY13-3030" fmla="*/ 2011718 h 4731063"/>
                <a:gd name="connsiteX14-3031" fmla="*/ 2325227 w 3523460"/>
                <a:gd name="connsiteY14-3032" fmla="*/ 2711432 h 4731063"/>
                <a:gd name="connsiteX15-3033" fmla="*/ 2762549 w 3523460"/>
                <a:gd name="connsiteY15-3034" fmla="*/ 2266158 h 4731063"/>
                <a:gd name="connsiteX16-3035" fmla="*/ 3509971 w 3523460"/>
                <a:gd name="connsiteY16-3036" fmla="*/ 2162792 h 4731063"/>
                <a:gd name="connsiteX17-3037" fmla="*/ 2778451 w 3523460"/>
                <a:gd name="connsiteY17-3038" fmla="*/ 2942019 h 4731063"/>
                <a:gd name="connsiteX18-3039" fmla="*/ 2118493 w 3523460"/>
                <a:gd name="connsiteY18-3040" fmla="*/ 4007494 h 4731063"/>
                <a:gd name="connsiteX19-3041" fmla="*/ 2229811 w 3523460"/>
                <a:gd name="connsiteY19-3042" fmla="*/ 4731063 h 4731063"/>
                <a:gd name="connsiteX20-3043" fmla="*/ 830382 w 3523460"/>
                <a:gd name="connsiteY20-3044" fmla="*/ 4731063 h 4731063"/>
                <a:gd name="connsiteX0-3045" fmla="*/ 830382 w 3523460"/>
                <a:gd name="connsiteY0-3046" fmla="*/ 4731063 h 4731063"/>
                <a:gd name="connsiteX1-3047" fmla="*/ 870139 w 3523460"/>
                <a:gd name="connsiteY1-3048" fmla="*/ 4094960 h 4731063"/>
                <a:gd name="connsiteX2-3049" fmla="*/ 432816 w 3523460"/>
                <a:gd name="connsiteY2-3050" fmla="*/ 2274110 h 4731063"/>
                <a:gd name="connsiteX3-3051" fmla="*/ 75008 w 3523460"/>
                <a:gd name="connsiteY3-3052" fmla="*/ 970096 h 4731063"/>
                <a:gd name="connsiteX4-3053" fmla="*/ 750867 w 3523460"/>
                <a:gd name="connsiteY4-3054" fmla="*/ 2107132 h 4731063"/>
                <a:gd name="connsiteX5-3055" fmla="*/ 838333 w 3523460"/>
                <a:gd name="connsiteY5-3056" fmla="*/ 2035571 h 4731063"/>
                <a:gd name="connsiteX6-3057" fmla="*/ 711112 w 3523460"/>
                <a:gd name="connsiteY6-3058" fmla="*/ 214722 h 4731063"/>
                <a:gd name="connsiteX7-3059" fmla="*/ 1235897 w 3523460"/>
                <a:gd name="connsiteY7-3060" fmla="*/ 1868593 h 4731063"/>
                <a:gd name="connsiteX8-3061" fmla="*/ 1315411 w 3523460"/>
                <a:gd name="connsiteY8-3062" fmla="*/ 1852690 h 4731063"/>
                <a:gd name="connsiteX9-3063" fmla="*/ 1458534 w 3523460"/>
                <a:gd name="connsiteY9-3064" fmla="*/ 37 h 4731063"/>
                <a:gd name="connsiteX10-3065" fmla="*/ 1728878 w 3523460"/>
                <a:gd name="connsiteY10-3066" fmla="*/ 1828836 h 4731063"/>
                <a:gd name="connsiteX11-3067" fmla="*/ 1816344 w 3523460"/>
                <a:gd name="connsiteY11-3068" fmla="*/ 1868594 h 4731063"/>
                <a:gd name="connsiteX12-3069" fmla="*/ 2492205 w 3523460"/>
                <a:gd name="connsiteY12-3070" fmla="*/ 333992 h 4731063"/>
                <a:gd name="connsiteX13-3071" fmla="*/ 2221860 w 3523460"/>
                <a:gd name="connsiteY13-3072" fmla="*/ 2011718 h 4731063"/>
                <a:gd name="connsiteX14-3073" fmla="*/ 2325227 w 3523460"/>
                <a:gd name="connsiteY14-3074" fmla="*/ 2711432 h 4731063"/>
                <a:gd name="connsiteX15-3075" fmla="*/ 2762549 w 3523460"/>
                <a:gd name="connsiteY15-3076" fmla="*/ 2266158 h 4731063"/>
                <a:gd name="connsiteX16-3077" fmla="*/ 3509971 w 3523460"/>
                <a:gd name="connsiteY16-3078" fmla="*/ 2162792 h 4731063"/>
                <a:gd name="connsiteX17-3079" fmla="*/ 2778451 w 3523460"/>
                <a:gd name="connsiteY17-3080" fmla="*/ 2942019 h 4731063"/>
                <a:gd name="connsiteX18-3081" fmla="*/ 2118493 w 3523460"/>
                <a:gd name="connsiteY18-3082" fmla="*/ 4007494 h 4731063"/>
                <a:gd name="connsiteX19-3083" fmla="*/ 2229811 w 3523460"/>
                <a:gd name="connsiteY19-3084" fmla="*/ 4731063 h 4731063"/>
                <a:gd name="connsiteX20-3085" fmla="*/ 830382 w 3523460"/>
                <a:gd name="connsiteY20-3086" fmla="*/ 4731063 h 4731063"/>
                <a:gd name="connsiteX0-3087" fmla="*/ 727477 w 3523460"/>
                <a:gd name="connsiteY0-3088" fmla="*/ 5951236 h 5951236"/>
                <a:gd name="connsiteX1-3089" fmla="*/ 870139 w 3523460"/>
                <a:gd name="connsiteY1-3090" fmla="*/ 4094960 h 5951236"/>
                <a:gd name="connsiteX2-3091" fmla="*/ 432816 w 3523460"/>
                <a:gd name="connsiteY2-3092" fmla="*/ 2274110 h 5951236"/>
                <a:gd name="connsiteX3-3093" fmla="*/ 75008 w 3523460"/>
                <a:gd name="connsiteY3-3094" fmla="*/ 970096 h 5951236"/>
                <a:gd name="connsiteX4-3095" fmla="*/ 750867 w 3523460"/>
                <a:gd name="connsiteY4-3096" fmla="*/ 2107132 h 5951236"/>
                <a:gd name="connsiteX5-3097" fmla="*/ 838333 w 3523460"/>
                <a:gd name="connsiteY5-3098" fmla="*/ 2035571 h 5951236"/>
                <a:gd name="connsiteX6-3099" fmla="*/ 711112 w 3523460"/>
                <a:gd name="connsiteY6-3100" fmla="*/ 214722 h 5951236"/>
                <a:gd name="connsiteX7-3101" fmla="*/ 1235897 w 3523460"/>
                <a:gd name="connsiteY7-3102" fmla="*/ 1868593 h 5951236"/>
                <a:gd name="connsiteX8-3103" fmla="*/ 1315411 w 3523460"/>
                <a:gd name="connsiteY8-3104" fmla="*/ 1852690 h 5951236"/>
                <a:gd name="connsiteX9-3105" fmla="*/ 1458534 w 3523460"/>
                <a:gd name="connsiteY9-3106" fmla="*/ 37 h 5951236"/>
                <a:gd name="connsiteX10-3107" fmla="*/ 1728878 w 3523460"/>
                <a:gd name="connsiteY10-3108" fmla="*/ 1828836 h 5951236"/>
                <a:gd name="connsiteX11-3109" fmla="*/ 1816344 w 3523460"/>
                <a:gd name="connsiteY11-3110" fmla="*/ 1868594 h 5951236"/>
                <a:gd name="connsiteX12-3111" fmla="*/ 2492205 w 3523460"/>
                <a:gd name="connsiteY12-3112" fmla="*/ 333992 h 5951236"/>
                <a:gd name="connsiteX13-3113" fmla="*/ 2221860 w 3523460"/>
                <a:gd name="connsiteY13-3114" fmla="*/ 2011718 h 5951236"/>
                <a:gd name="connsiteX14-3115" fmla="*/ 2325227 w 3523460"/>
                <a:gd name="connsiteY14-3116" fmla="*/ 2711432 h 5951236"/>
                <a:gd name="connsiteX15-3117" fmla="*/ 2762549 w 3523460"/>
                <a:gd name="connsiteY15-3118" fmla="*/ 2266158 h 5951236"/>
                <a:gd name="connsiteX16-3119" fmla="*/ 3509971 w 3523460"/>
                <a:gd name="connsiteY16-3120" fmla="*/ 2162792 h 5951236"/>
                <a:gd name="connsiteX17-3121" fmla="*/ 2778451 w 3523460"/>
                <a:gd name="connsiteY17-3122" fmla="*/ 2942019 h 5951236"/>
                <a:gd name="connsiteX18-3123" fmla="*/ 2118493 w 3523460"/>
                <a:gd name="connsiteY18-3124" fmla="*/ 4007494 h 5951236"/>
                <a:gd name="connsiteX19-3125" fmla="*/ 2229811 w 3523460"/>
                <a:gd name="connsiteY19-3126" fmla="*/ 4731063 h 5951236"/>
                <a:gd name="connsiteX20-3127" fmla="*/ 727477 w 3523460"/>
                <a:gd name="connsiteY20-3128" fmla="*/ 5951236 h 5951236"/>
                <a:gd name="connsiteX0-3129" fmla="*/ 727477 w 3523460"/>
                <a:gd name="connsiteY0-3130" fmla="*/ 5951236 h 5980637"/>
                <a:gd name="connsiteX1-3131" fmla="*/ 870139 w 3523460"/>
                <a:gd name="connsiteY1-3132" fmla="*/ 4094960 h 5980637"/>
                <a:gd name="connsiteX2-3133" fmla="*/ 432816 w 3523460"/>
                <a:gd name="connsiteY2-3134" fmla="*/ 2274110 h 5980637"/>
                <a:gd name="connsiteX3-3135" fmla="*/ 75008 w 3523460"/>
                <a:gd name="connsiteY3-3136" fmla="*/ 970096 h 5980637"/>
                <a:gd name="connsiteX4-3137" fmla="*/ 750867 w 3523460"/>
                <a:gd name="connsiteY4-3138" fmla="*/ 2107132 h 5980637"/>
                <a:gd name="connsiteX5-3139" fmla="*/ 838333 w 3523460"/>
                <a:gd name="connsiteY5-3140" fmla="*/ 2035571 h 5980637"/>
                <a:gd name="connsiteX6-3141" fmla="*/ 711112 w 3523460"/>
                <a:gd name="connsiteY6-3142" fmla="*/ 214722 h 5980637"/>
                <a:gd name="connsiteX7-3143" fmla="*/ 1235897 w 3523460"/>
                <a:gd name="connsiteY7-3144" fmla="*/ 1868593 h 5980637"/>
                <a:gd name="connsiteX8-3145" fmla="*/ 1315411 w 3523460"/>
                <a:gd name="connsiteY8-3146" fmla="*/ 1852690 h 5980637"/>
                <a:gd name="connsiteX9-3147" fmla="*/ 1458534 w 3523460"/>
                <a:gd name="connsiteY9-3148" fmla="*/ 37 h 5980637"/>
                <a:gd name="connsiteX10-3149" fmla="*/ 1728878 w 3523460"/>
                <a:gd name="connsiteY10-3150" fmla="*/ 1828836 h 5980637"/>
                <a:gd name="connsiteX11-3151" fmla="*/ 1816344 w 3523460"/>
                <a:gd name="connsiteY11-3152" fmla="*/ 1868594 h 5980637"/>
                <a:gd name="connsiteX12-3153" fmla="*/ 2492205 w 3523460"/>
                <a:gd name="connsiteY12-3154" fmla="*/ 333992 h 5980637"/>
                <a:gd name="connsiteX13-3155" fmla="*/ 2221860 w 3523460"/>
                <a:gd name="connsiteY13-3156" fmla="*/ 2011718 h 5980637"/>
                <a:gd name="connsiteX14-3157" fmla="*/ 2325227 w 3523460"/>
                <a:gd name="connsiteY14-3158" fmla="*/ 2711432 h 5980637"/>
                <a:gd name="connsiteX15-3159" fmla="*/ 2762549 w 3523460"/>
                <a:gd name="connsiteY15-3160" fmla="*/ 2266158 h 5980637"/>
                <a:gd name="connsiteX16-3161" fmla="*/ 3509971 w 3523460"/>
                <a:gd name="connsiteY16-3162" fmla="*/ 2162792 h 5980637"/>
                <a:gd name="connsiteX17-3163" fmla="*/ 2778451 w 3523460"/>
                <a:gd name="connsiteY17-3164" fmla="*/ 2942019 h 5980637"/>
                <a:gd name="connsiteX18-3165" fmla="*/ 2118493 w 3523460"/>
                <a:gd name="connsiteY18-3166" fmla="*/ 4007494 h 5980637"/>
                <a:gd name="connsiteX19-3167" fmla="*/ 2303315 w 3523460"/>
                <a:gd name="connsiteY19-3168" fmla="*/ 5980637 h 5980637"/>
                <a:gd name="connsiteX20-3169" fmla="*/ 727477 w 3523460"/>
                <a:gd name="connsiteY20-3170" fmla="*/ 5951236 h 5980637"/>
                <a:gd name="connsiteX0-3171" fmla="*/ 948466 w 3523460"/>
                <a:gd name="connsiteY0-3172" fmla="*/ 4470606 h 5980637"/>
                <a:gd name="connsiteX1-3173" fmla="*/ 870139 w 3523460"/>
                <a:gd name="connsiteY1-3174" fmla="*/ 4094960 h 5980637"/>
                <a:gd name="connsiteX2-3175" fmla="*/ 432816 w 3523460"/>
                <a:gd name="connsiteY2-3176" fmla="*/ 2274110 h 5980637"/>
                <a:gd name="connsiteX3-3177" fmla="*/ 75008 w 3523460"/>
                <a:gd name="connsiteY3-3178" fmla="*/ 970096 h 5980637"/>
                <a:gd name="connsiteX4-3179" fmla="*/ 750867 w 3523460"/>
                <a:gd name="connsiteY4-3180" fmla="*/ 2107132 h 5980637"/>
                <a:gd name="connsiteX5-3181" fmla="*/ 838333 w 3523460"/>
                <a:gd name="connsiteY5-3182" fmla="*/ 2035571 h 5980637"/>
                <a:gd name="connsiteX6-3183" fmla="*/ 711112 w 3523460"/>
                <a:gd name="connsiteY6-3184" fmla="*/ 214722 h 5980637"/>
                <a:gd name="connsiteX7-3185" fmla="*/ 1235897 w 3523460"/>
                <a:gd name="connsiteY7-3186" fmla="*/ 1868593 h 5980637"/>
                <a:gd name="connsiteX8-3187" fmla="*/ 1315411 w 3523460"/>
                <a:gd name="connsiteY8-3188" fmla="*/ 1852690 h 5980637"/>
                <a:gd name="connsiteX9-3189" fmla="*/ 1458534 w 3523460"/>
                <a:gd name="connsiteY9-3190" fmla="*/ 37 h 5980637"/>
                <a:gd name="connsiteX10-3191" fmla="*/ 1728878 w 3523460"/>
                <a:gd name="connsiteY10-3192" fmla="*/ 1828836 h 5980637"/>
                <a:gd name="connsiteX11-3193" fmla="*/ 1816344 w 3523460"/>
                <a:gd name="connsiteY11-3194" fmla="*/ 1868594 h 5980637"/>
                <a:gd name="connsiteX12-3195" fmla="*/ 2492205 w 3523460"/>
                <a:gd name="connsiteY12-3196" fmla="*/ 333992 h 5980637"/>
                <a:gd name="connsiteX13-3197" fmla="*/ 2221860 w 3523460"/>
                <a:gd name="connsiteY13-3198" fmla="*/ 2011718 h 5980637"/>
                <a:gd name="connsiteX14-3199" fmla="*/ 2325227 w 3523460"/>
                <a:gd name="connsiteY14-3200" fmla="*/ 2711432 h 5980637"/>
                <a:gd name="connsiteX15-3201" fmla="*/ 2762549 w 3523460"/>
                <a:gd name="connsiteY15-3202" fmla="*/ 2266158 h 5980637"/>
                <a:gd name="connsiteX16-3203" fmla="*/ 3509971 w 3523460"/>
                <a:gd name="connsiteY16-3204" fmla="*/ 2162792 h 5980637"/>
                <a:gd name="connsiteX17-3205" fmla="*/ 2778451 w 3523460"/>
                <a:gd name="connsiteY17-3206" fmla="*/ 2942019 h 5980637"/>
                <a:gd name="connsiteX18-3207" fmla="*/ 2118493 w 3523460"/>
                <a:gd name="connsiteY18-3208" fmla="*/ 4007494 h 5980637"/>
                <a:gd name="connsiteX19-3209" fmla="*/ 2303315 w 3523460"/>
                <a:gd name="connsiteY19-3210" fmla="*/ 5980637 h 5980637"/>
                <a:gd name="connsiteX20-3211" fmla="*/ 948466 w 3523460"/>
                <a:gd name="connsiteY20-3212" fmla="*/ 4470606 h 5980637"/>
                <a:gd name="connsiteX0-3213" fmla="*/ 948466 w 3523460"/>
                <a:gd name="connsiteY0-3214" fmla="*/ 4470606 h 4522103"/>
                <a:gd name="connsiteX1-3215" fmla="*/ 870139 w 3523460"/>
                <a:gd name="connsiteY1-3216" fmla="*/ 4094960 h 4522103"/>
                <a:gd name="connsiteX2-3217" fmla="*/ 432816 w 3523460"/>
                <a:gd name="connsiteY2-3218" fmla="*/ 2274110 h 4522103"/>
                <a:gd name="connsiteX3-3219" fmla="*/ 75008 w 3523460"/>
                <a:gd name="connsiteY3-3220" fmla="*/ 970096 h 4522103"/>
                <a:gd name="connsiteX4-3221" fmla="*/ 750867 w 3523460"/>
                <a:gd name="connsiteY4-3222" fmla="*/ 2107132 h 4522103"/>
                <a:gd name="connsiteX5-3223" fmla="*/ 838333 w 3523460"/>
                <a:gd name="connsiteY5-3224" fmla="*/ 2035571 h 4522103"/>
                <a:gd name="connsiteX6-3225" fmla="*/ 711112 w 3523460"/>
                <a:gd name="connsiteY6-3226" fmla="*/ 214722 h 4522103"/>
                <a:gd name="connsiteX7-3227" fmla="*/ 1235897 w 3523460"/>
                <a:gd name="connsiteY7-3228" fmla="*/ 1868593 h 4522103"/>
                <a:gd name="connsiteX8-3229" fmla="*/ 1315411 w 3523460"/>
                <a:gd name="connsiteY8-3230" fmla="*/ 1852690 h 4522103"/>
                <a:gd name="connsiteX9-3231" fmla="*/ 1458534 w 3523460"/>
                <a:gd name="connsiteY9-3232" fmla="*/ 37 h 4522103"/>
                <a:gd name="connsiteX10-3233" fmla="*/ 1728878 w 3523460"/>
                <a:gd name="connsiteY10-3234" fmla="*/ 1828836 h 4522103"/>
                <a:gd name="connsiteX11-3235" fmla="*/ 1816344 w 3523460"/>
                <a:gd name="connsiteY11-3236" fmla="*/ 1868594 h 4522103"/>
                <a:gd name="connsiteX12-3237" fmla="*/ 2492205 w 3523460"/>
                <a:gd name="connsiteY12-3238" fmla="*/ 333992 h 4522103"/>
                <a:gd name="connsiteX13-3239" fmla="*/ 2221860 w 3523460"/>
                <a:gd name="connsiteY13-3240" fmla="*/ 2011718 h 4522103"/>
                <a:gd name="connsiteX14-3241" fmla="*/ 2325227 w 3523460"/>
                <a:gd name="connsiteY14-3242" fmla="*/ 2711432 h 4522103"/>
                <a:gd name="connsiteX15-3243" fmla="*/ 2762549 w 3523460"/>
                <a:gd name="connsiteY15-3244" fmla="*/ 2266158 h 4522103"/>
                <a:gd name="connsiteX16-3245" fmla="*/ 3509971 w 3523460"/>
                <a:gd name="connsiteY16-3246" fmla="*/ 2162792 h 4522103"/>
                <a:gd name="connsiteX17-3247" fmla="*/ 2778451 w 3523460"/>
                <a:gd name="connsiteY17-3248" fmla="*/ 2942019 h 4522103"/>
                <a:gd name="connsiteX18-3249" fmla="*/ 2118493 w 3523460"/>
                <a:gd name="connsiteY18-3250" fmla="*/ 4007494 h 4522103"/>
                <a:gd name="connsiteX19-3251" fmla="*/ 2126522 w 3523460"/>
                <a:gd name="connsiteY19-3252" fmla="*/ 4522103 h 4522103"/>
                <a:gd name="connsiteX20-3253" fmla="*/ 948466 w 3523460"/>
                <a:gd name="connsiteY20-3254" fmla="*/ 4470606 h 4522103"/>
                <a:gd name="connsiteX0-3255" fmla="*/ 948466 w 3523460"/>
                <a:gd name="connsiteY0-3256" fmla="*/ 4470606 h 4522103"/>
                <a:gd name="connsiteX1-3257" fmla="*/ 870139 w 3523460"/>
                <a:gd name="connsiteY1-3258" fmla="*/ 4094960 h 4522103"/>
                <a:gd name="connsiteX2-3259" fmla="*/ 432816 w 3523460"/>
                <a:gd name="connsiteY2-3260" fmla="*/ 2274110 h 4522103"/>
                <a:gd name="connsiteX3-3261" fmla="*/ 75008 w 3523460"/>
                <a:gd name="connsiteY3-3262" fmla="*/ 970096 h 4522103"/>
                <a:gd name="connsiteX4-3263" fmla="*/ 750867 w 3523460"/>
                <a:gd name="connsiteY4-3264" fmla="*/ 2107132 h 4522103"/>
                <a:gd name="connsiteX5-3265" fmla="*/ 838333 w 3523460"/>
                <a:gd name="connsiteY5-3266" fmla="*/ 2035571 h 4522103"/>
                <a:gd name="connsiteX6-3267" fmla="*/ 711112 w 3523460"/>
                <a:gd name="connsiteY6-3268" fmla="*/ 214722 h 4522103"/>
                <a:gd name="connsiteX7-3269" fmla="*/ 1235897 w 3523460"/>
                <a:gd name="connsiteY7-3270" fmla="*/ 1868593 h 4522103"/>
                <a:gd name="connsiteX8-3271" fmla="*/ 1315411 w 3523460"/>
                <a:gd name="connsiteY8-3272" fmla="*/ 1852690 h 4522103"/>
                <a:gd name="connsiteX9-3273" fmla="*/ 1458534 w 3523460"/>
                <a:gd name="connsiteY9-3274" fmla="*/ 37 h 4522103"/>
                <a:gd name="connsiteX10-3275" fmla="*/ 1728878 w 3523460"/>
                <a:gd name="connsiteY10-3276" fmla="*/ 1828836 h 4522103"/>
                <a:gd name="connsiteX11-3277" fmla="*/ 1816344 w 3523460"/>
                <a:gd name="connsiteY11-3278" fmla="*/ 1868594 h 4522103"/>
                <a:gd name="connsiteX12-3279" fmla="*/ 2492205 w 3523460"/>
                <a:gd name="connsiteY12-3280" fmla="*/ 333992 h 4522103"/>
                <a:gd name="connsiteX13-3281" fmla="*/ 2221860 w 3523460"/>
                <a:gd name="connsiteY13-3282" fmla="*/ 2011718 h 4522103"/>
                <a:gd name="connsiteX14-3283" fmla="*/ 2325227 w 3523460"/>
                <a:gd name="connsiteY14-3284" fmla="*/ 2711432 h 4522103"/>
                <a:gd name="connsiteX15-3285" fmla="*/ 2762549 w 3523460"/>
                <a:gd name="connsiteY15-3286" fmla="*/ 2266158 h 4522103"/>
                <a:gd name="connsiteX16-3287" fmla="*/ 3509971 w 3523460"/>
                <a:gd name="connsiteY16-3288" fmla="*/ 2162792 h 4522103"/>
                <a:gd name="connsiteX17-3289" fmla="*/ 2778451 w 3523460"/>
                <a:gd name="connsiteY17-3290" fmla="*/ 2942019 h 4522103"/>
                <a:gd name="connsiteX18-3291" fmla="*/ 2118493 w 3523460"/>
                <a:gd name="connsiteY18-3292" fmla="*/ 4007494 h 4522103"/>
                <a:gd name="connsiteX19-3293" fmla="*/ 2126522 w 3523460"/>
                <a:gd name="connsiteY19-3294" fmla="*/ 4522103 h 4522103"/>
                <a:gd name="connsiteX20-3295" fmla="*/ 948466 w 3523460"/>
                <a:gd name="connsiteY20-3296" fmla="*/ 4470606 h 4522103"/>
                <a:gd name="connsiteX0-3297" fmla="*/ 948466 w 3523460"/>
                <a:gd name="connsiteY0-3298" fmla="*/ 4470606 h 4522103"/>
                <a:gd name="connsiteX1-3299" fmla="*/ 870139 w 3523460"/>
                <a:gd name="connsiteY1-3300" fmla="*/ 4094960 h 4522103"/>
                <a:gd name="connsiteX2-3301" fmla="*/ 432816 w 3523460"/>
                <a:gd name="connsiteY2-3302" fmla="*/ 2274110 h 4522103"/>
                <a:gd name="connsiteX3-3303" fmla="*/ 75008 w 3523460"/>
                <a:gd name="connsiteY3-3304" fmla="*/ 970096 h 4522103"/>
                <a:gd name="connsiteX4-3305" fmla="*/ 750867 w 3523460"/>
                <a:gd name="connsiteY4-3306" fmla="*/ 2107132 h 4522103"/>
                <a:gd name="connsiteX5-3307" fmla="*/ 838333 w 3523460"/>
                <a:gd name="connsiteY5-3308" fmla="*/ 2035571 h 4522103"/>
                <a:gd name="connsiteX6-3309" fmla="*/ 711112 w 3523460"/>
                <a:gd name="connsiteY6-3310" fmla="*/ 214722 h 4522103"/>
                <a:gd name="connsiteX7-3311" fmla="*/ 1235897 w 3523460"/>
                <a:gd name="connsiteY7-3312" fmla="*/ 1868593 h 4522103"/>
                <a:gd name="connsiteX8-3313" fmla="*/ 1315411 w 3523460"/>
                <a:gd name="connsiteY8-3314" fmla="*/ 1852690 h 4522103"/>
                <a:gd name="connsiteX9-3315" fmla="*/ 1458534 w 3523460"/>
                <a:gd name="connsiteY9-3316" fmla="*/ 37 h 4522103"/>
                <a:gd name="connsiteX10-3317" fmla="*/ 1728878 w 3523460"/>
                <a:gd name="connsiteY10-3318" fmla="*/ 1828836 h 4522103"/>
                <a:gd name="connsiteX11-3319" fmla="*/ 1816344 w 3523460"/>
                <a:gd name="connsiteY11-3320" fmla="*/ 1868594 h 4522103"/>
                <a:gd name="connsiteX12-3321" fmla="*/ 2492205 w 3523460"/>
                <a:gd name="connsiteY12-3322" fmla="*/ 333992 h 4522103"/>
                <a:gd name="connsiteX13-3323" fmla="*/ 2221860 w 3523460"/>
                <a:gd name="connsiteY13-3324" fmla="*/ 2011718 h 4522103"/>
                <a:gd name="connsiteX14-3325" fmla="*/ 2325227 w 3523460"/>
                <a:gd name="connsiteY14-3326" fmla="*/ 2711432 h 4522103"/>
                <a:gd name="connsiteX15-3327" fmla="*/ 2762549 w 3523460"/>
                <a:gd name="connsiteY15-3328" fmla="*/ 2266158 h 4522103"/>
                <a:gd name="connsiteX16-3329" fmla="*/ 3509971 w 3523460"/>
                <a:gd name="connsiteY16-3330" fmla="*/ 2162792 h 4522103"/>
                <a:gd name="connsiteX17-3331" fmla="*/ 2778451 w 3523460"/>
                <a:gd name="connsiteY17-3332" fmla="*/ 2942019 h 4522103"/>
                <a:gd name="connsiteX18-3333" fmla="*/ 2118493 w 3523460"/>
                <a:gd name="connsiteY18-3334" fmla="*/ 4007494 h 4522103"/>
                <a:gd name="connsiteX19-3335" fmla="*/ 2126522 w 3523460"/>
                <a:gd name="connsiteY19-3336" fmla="*/ 4522103 h 4522103"/>
                <a:gd name="connsiteX20-3337" fmla="*/ 948466 w 3523460"/>
                <a:gd name="connsiteY20-3338" fmla="*/ 4470606 h 4522103"/>
                <a:gd name="connsiteX0-3339" fmla="*/ 948467 w 3523460"/>
                <a:gd name="connsiteY0-3340" fmla="*/ 4528242 h 4528242"/>
                <a:gd name="connsiteX1-3341" fmla="*/ 870139 w 3523460"/>
                <a:gd name="connsiteY1-3342" fmla="*/ 4094960 h 4528242"/>
                <a:gd name="connsiteX2-3343" fmla="*/ 432816 w 3523460"/>
                <a:gd name="connsiteY2-3344" fmla="*/ 2274110 h 4528242"/>
                <a:gd name="connsiteX3-3345" fmla="*/ 75008 w 3523460"/>
                <a:gd name="connsiteY3-3346" fmla="*/ 970096 h 4528242"/>
                <a:gd name="connsiteX4-3347" fmla="*/ 750867 w 3523460"/>
                <a:gd name="connsiteY4-3348" fmla="*/ 2107132 h 4528242"/>
                <a:gd name="connsiteX5-3349" fmla="*/ 838333 w 3523460"/>
                <a:gd name="connsiteY5-3350" fmla="*/ 2035571 h 4528242"/>
                <a:gd name="connsiteX6-3351" fmla="*/ 711112 w 3523460"/>
                <a:gd name="connsiteY6-3352" fmla="*/ 214722 h 4528242"/>
                <a:gd name="connsiteX7-3353" fmla="*/ 1235897 w 3523460"/>
                <a:gd name="connsiteY7-3354" fmla="*/ 1868593 h 4528242"/>
                <a:gd name="connsiteX8-3355" fmla="*/ 1315411 w 3523460"/>
                <a:gd name="connsiteY8-3356" fmla="*/ 1852690 h 4528242"/>
                <a:gd name="connsiteX9-3357" fmla="*/ 1458534 w 3523460"/>
                <a:gd name="connsiteY9-3358" fmla="*/ 37 h 4528242"/>
                <a:gd name="connsiteX10-3359" fmla="*/ 1728878 w 3523460"/>
                <a:gd name="connsiteY10-3360" fmla="*/ 1828836 h 4528242"/>
                <a:gd name="connsiteX11-3361" fmla="*/ 1816344 w 3523460"/>
                <a:gd name="connsiteY11-3362" fmla="*/ 1868594 h 4528242"/>
                <a:gd name="connsiteX12-3363" fmla="*/ 2492205 w 3523460"/>
                <a:gd name="connsiteY12-3364" fmla="*/ 333992 h 4528242"/>
                <a:gd name="connsiteX13-3365" fmla="*/ 2221860 w 3523460"/>
                <a:gd name="connsiteY13-3366" fmla="*/ 2011718 h 4528242"/>
                <a:gd name="connsiteX14-3367" fmla="*/ 2325227 w 3523460"/>
                <a:gd name="connsiteY14-3368" fmla="*/ 2711432 h 4528242"/>
                <a:gd name="connsiteX15-3369" fmla="*/ 2762549 w 3523460"/>
                <a:gd name="connsiteY15-3370" fmla="*/ 2266158 h 4528242"/>
                <a:gd name="connsiteX16-3371" fmla="*/ 3509971 w 3523460"/>
                <a:gd name="connsiteY16-3372" fmla="*/ 2162792 h 4528242"/>
                <a:gd name="connsiteX17-3373" fmla="*/ 2778451 w 3523460"/>
                <a:gd name="connsiteY17-3374" fmla="*/ 2942019 h 4528242"/>
                <a:gd name="connsiteX18-3375" fmla="*/ 2118493 w 3523460"/>
                <a:gd name="connsiteY18-3376" fmla="*/ 4007494 h 4528242"/>
                <a:gd name="connsiteX19-3377" fmla="*/ 2126522 w 3523460"/>
                <a:gd name="connsiteY19-3378" fmla="*/ 4522103 h 4528242"/>
                <a:gd name="connsiteX20-3379" fmla="*/ 948467 w 3523460"/>
                <a:gd name="connsiteY20-3380" fmla="*/ 4528242 h 4528242"/>
                <a:gd name="connsiteX0-3381" fmla="*/ 948467 w 3523460"/>
                <a:gd name="connsiteY0-3382" fmla="*/ 6103601 h 6103601"/>
                <a:gd name="connsiteX1-3383" fmla="*/ 870139 w 3523460"/>
                <a:gd name="connsiteY1-3384" fmla="*/ 4094960 h 6103601"/>
                <a:gd name="connsiteX2-3385" fmla="*/ 432816 w 3523460"/>
                <a:gd name="connsiteY2-3386" fmla="*/ 2274110 h 6103601"/>
                <a:gd name="connsiteX3-3387" fmla="*/ 75008 w 3523460"/>
                <a:gd name="connsiteY3-3388" fmla="*/ 970096 h 6103601"/>
                <a:gd name="connsiteX4-3389" fmla="*/ 750867 w 3523460"/>
                <a:gd name="connsiteY4-3390" fmla="*/ 2107132 h 6103601"/>
                <a:gd name="connsiteX5-3391" fmla="*/ 838333 w 3523460"/>
                <a:gd name="connsiteY5-3392" fmla="*/ 2035571 h 6103601"/>
                <a:gd name="connsiteX6-3393" fmla="*/ 711112 w 3523460"/>
                <a:gd name="connsiteY6-3394" fmla="*/ 214722 h 6103601"/>
                <a:gd name="connsiteX7-3395" fmla="*/ 1235897 w 3523460"/>
                <a:gd name="connsiteY7-3396" fmla="*/ 1868593 h 6103601"/>
                <a:gd name="connsiteX8-3397" fmla="*/ 1315411 w 3523460"/>
                <a:gd name="connsiteY8-3398" fmla="*/ 1852690 h 6103601"/>
                <a:gd name="connsiteX9-3399" fmla="*/ 1458534 w 3523460"/>
                <a:gd name="connsiteY9-3400" fmla="*/ 37 h 6103601"/>
                <a:gd name="connsiteX10-3401" fmla="*/ 1728878 w 3523460"/>
                <a:gd name="connsiteY10-3402" fmla="*/ 1828836 h 6103601"/>
                <a:gd name="connsiteX11-3403" fmla="*/ 1816344 w 3523460"/>
                <a:gd name="connsiteY11-3404" fmla="*/ 1868594 h 6103601"/>
                <a:gd name="connsiteX12-3405" fmla="*/ 2492205 w 3523460"/>
                <a:gd name="connsiteY12-3406" fmla="*/ 333992 h 6103601"/>
                <a:gd name="connsiteX13-3407" fmla="*/ 2221860 w 3523460"/>
                <a:gd name="connsiteY13-3408" fmla="*/ 2011718 h 6103601"/>
                <a:gd name="connsiteX14-3409" fmla="*/ 2325227 w 3523460"/>
                <a:gd name="connsiteY14-3410" fmla="*/ 2711432 h 6103601"/>
                <a:gd name="connsiteX15-3411" fmla="*/ 2762549 w 3523460"/>
                <a:gd name="connsiteY15-3412" fmla="*/ 2266158 h 6103601"/>
                <a:gd name="connsiteX16-3413" fmla="*/ 3509971 w 3523460"/>
                <a:gd name="connsiteY16-3414" fmla="*/ 2162792 h 6103601"/>
                <a:gd name="connsiteX17-3415" fmla="*/ 2778451 w 3523460"/>
                <a:gd name="connsiteY17-3416" fmla="*/ 2942019 h 6103601"/>
                <a:gd name="connsiteX18-3417" fmla="*/ 2118493 w 3523460"/>
                <a:gd name="connsiteY18-3418" fmla="*/ 4007494 h 6103601"/>
                <a:gd name="connsiteX19-3419" fmla="*/ 2126522 w 3523460"/>
                <a:gd name="connsiteY19-3420" fmla="*/ 4522103 h 6103601"/>
                <a:gd name="connsiteX20-3421" fmla="*/ 948467 w 3523460"/>
                <a:gd name="connsiteY20-3422" fmla="*/ 6103601 h 6103601"/>
                <a:gd name="connsiteX0-3423" fmla="*/ 948467 w 3523460"/>
                <a:gd name="connsiteY0-3424" fmla="*/ 6103601 h 6103601"/>
                <a:gd name="connsiteX1-3425" fmla="*/ 870139 w 3523460"/>
                <a:gd name="connsiteY1-3426" fmla="*/ 4094960 h 6103601"/>
                <a:gd name="connsiteX2-3427" fmla="*/ 432816 w 3523460"/>
                <a:gd name="connsiteY2-3428" fmla="*/ 2274110 h 6103601"/>
                <a:gd name="connsiteX3-3429" fmla="*/ 75008 w 3523460"/>
                <a:gd name="connsiteY3-3430" fmla="*/ 970096 h 6103601"/>
                <a:gd name="connsiteX4-3431" fmla="*/ 750867 w 3523460"/>
                <a:gd name="connsiteY4-3432" fmla="*/ 2107132 h 6103601"/>
                <a:gd name="connsiteX5-3433" fmla="*/ 838333 w 3523460"/>
                <a:gd name="connsiteY5-3434" fmla="*/ 2035571 h 6103601"/>
                <a:gd name="connsiteX6-3435" fmla="*/ 711112 w 3523460"/>
                <a:gd name="connsiteY6-3436" fmla="*/ 214722 h 6103601"/>
                <a:gd name="connsiteX7-3437" fmla="*/ 1235897 w 3523460"/>
                <a:gd name="connsiteY7-3438" fmla="*/ 1868593 h 6103601"/>
                <a:gd name="connsiteX8-3439" fmla="*/ 1315411 w 3523460"/>
                <a:gd name="connsiteY8-3440" fmla="*/ 1852690 h 6103601"/>
                <a:gd name="connsiteX9-3441" fmla="*/ 1458534 w 3523460"/>
                <a:gd name="connsiteY9-3442" fmla="*/ 37 h 6103601"/>
                <a:gd name="connsiteX10-3443" fmla="*/ 1728878 w 3523460"/>
                <a:gd name="connsiteY10-3444" fmla="*/ 1828836 h 6103601"/>
                <a:gd name="connsiteX11-3445" fmla="*/ 1816344 w 3523460"/>
                <a:gd name="connsiteY11-3446" fmla="*/ 1868594 h 6103601"/>
                <a:gd name="connsiteX12-3447" fmla="*/ 2492205 w 3523460"/>
                <a:gd name="connsiteY12-3448" fmla="*/ 333992 h 6103601"/>
                <a:gd name="connsiteX13-3449" fmla="*/ 2221860 w 3523460"/>
                <a:gd name="connsiteY13-3450" fmla="*/ 2011718 h 6103601"/>
                <a:gd name="connsiteX14-3451" fmla="*/ 2325227 w 3523460"/>
                <a:gd name="connsiteY14-3452" fmla="*/ 2711432 h 6103601"/>
                <a:gd name="connsiteX15-3453" fmla="*/ 2762549 w 3523460"/>
                <a:gd name="connsiteY15-3454" fmla="*/ 2266158 h 6103601"/>
                <a:gd name="connsiteX16-3455" fmla="*/ 3509971 w 3523460"/>
                <a:gd name="connsiteY16-3456" fmla="*/ 2162792 h 6103601"/>
                <a:gd name="connsiteX17-3457" fmla="*/ 2778451 w 3523460"/>
                <a:gd name="connsiteY17-3458" fmla="*/ 2942019 h 6103601"/>
                <a:gd name="connsiteX18-3459" fmla="*/ 2118493 w 3523460"/>
                <a:gd name="connsiteY18-3460" fmla="*/ 4007494 h 6103601"/>
                <a:gd name="connsiteX19-3461" fmla="*/ 2357064 w 3523460"/>
                <a:gd name="connsiteY19-3462" fmla="*/ 6059037 h 6103601"/>
                <a:gd name="connsiteX20-3463" fmla="*/ 948467 w 3523460"/>
                <a:gd name="connsiteY20-3464" fmla="*/ 6103601 h 610360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1333" y="connsiteY18-1334"/>
                </a:cxn>
                <a:cxn ang="0">
                  <a:pos x="connsiteX19-1639" y="connsiteY19-1640"/>
                </a:cxn>
                <a:cxn ang="0">
                  <a:pos x="connsiteX20-2161" y="connsiteY20-2162"/>
                </a:cxn>
              </a:cxnLst>
              <a:rect l="l" t="t" r="r" b="b"/>
              <a:pathLst>
                <a:path w="3523460" h="6103601">
                  <a:moveTo>
                    <a:pt x="948467" y="6103601"/>
                  </a:moveTo>
                  <a:cubicBezTo>
                    <a:pt x="873324" y="5891568"/>
                    <a:pt x="1019530" y="4410362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47648" y="4296392"/>
                    <a:pt x="2319958" y="5817847"/>
                    <a:pt x="2357064" y="6059037"/>
                  </a:cubicBezTo>
                  <a:lnTo>
                    <a:pt x="948467" y="6103601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Freeform 6"/>
            <p:cNvSpPr/>
            <p:nvPr/>
          </p:nvSpPr>
          <p:spPr>
            <a:xfrm>
              <a:off x="2635903" y="4429817"/>
              <a:ext cx="1578802" cy="2167742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-1" fmla="*/ 755374 w 3434963"/>
                <a:gd name="connsiteY0-2" fmla="*/ 4778734 h 4778734"/>
                <a:gd name="connsiteX1-3" fmla="*/ 747422 w 3434963"/>
                <a:gd name="connsiteY1-4" fmla="*/ 4341412 h 4778734"/>
                <a:gd name="connsiteX2-5" fmla="*/ 381662 w 3434963"/>
                <a:gd name="connsiteY2-6" fmla="*/ 2313830 h 4778734"/>
                <a:gd name="connsiteX3-7" fmla="*/ 0 w 3434963"/>
                <a:gd name="connsiteY3-8" fmla="*/ 1017767 h 4778734"/>
                <a:gd name="connsiteX4-9" fmla="*/ 691763 w 3434963"/>
                <a:gd name="connsiteY4-10" fmla="*/ 2019631 h 4778734"/>
                <a:gd name="connsiteX5-11" fmla="*/ 612250 w 3434963"/>
                <a:gd name="connsiteY5-12" fmla="*/ 182880 h 4778734"/>
                <a:gd name="connsiteX6-13" fmla="*/ 1208598 w 3434963"/>
                <a:gd name="connsiteY6-14" fmla="*/ 1804946 h 4778734"/>
                <a:gd name="connsiteX7-15" fmla="*/ 1351721 w 3434963"/>
                <a:gd name="connsiteY7-16" fmla="*/ 0 h 4778734"/>
                <a:gd name="connsiteX8-17" fmla="*/ 1701579 w 3434963"/>
                <a:gd name="connsiteY8-18" fmla="*/ 1868557 h 4778734"/>
                <a:gd name="connsiteX9-19" fmla="*/ 2401294 w 3434963"/>
                <a:gd name="connsiteY9-20" fmla="*/ 333955 h 4778734"/>
                <a:gd name="connsiteX10-21" fmla="*/ 2138901 w 3434963"/>
                <a:gd name="connsiteY10-22" fmla="*/ 2003729 h 4778734"/>
                <a:gd name="connsiteX11-23" fmla="*/ 2250219 w 3434963"/>
                <a:gd name="connsiteY11-24" fmla="*/ 2759103 h 4778734"/>
                <a:gd name="connsiteX12-25" fmla="*/ 2568271 w 3434963"/>
                <a:gd name="connsiteY12-26" fmla="*/ 2361537 h 4778734"/>
                <a:gd name="connsiteX13-27" fmla="*/ 3434963 w 3434963"/>
                <a:gd name="connsiteY13-28" fmla="*/ 2210463 h 4778734"/>
                <a:gd name="connsiteX14-29" fmla="*/ 2703443 w 3434963"/>
                <a:gd name="connsiteY14-30" fmla="*/ 2989690 h 4778734"/>
                <a:gd name="connsiteX15-31" fmla="*/ 1995777 w 3434963"/>
                <a:gd name="connsiteY15-32" fmla="*/ 4007457 h 4778734"/>
                <a:gd name="connsiteX16-33" fmla="*/ 2154803 w 3434963"/>
                <a:gd name="connsiteY16-34" fmla="*/ 4778734 h 4778734"/>
                <a:gd name="connsiteX17-35" fmla="*/ 755374 w 3434963"/>
                <a:gd name="connsiteY17-36" fmla="*/ 4778734 h 4778734"/>
                <a:gd name="connsiteX0-37" fmla="*/ 755374 w 3434963"/>
                <a:gd name="connsiteY0-38" fmla="*/ 4778734 h 4778734"/>
                <a:gd name="connsiteX1-39" fmla="*/ 787179 w 3434963"/>
                <a:gd name="connsiteY1-40" fmla="*/ 4269851 h 4778734"/>
                <a:gd name="connsiteX2-41" fmla="*/ 381662 w 3434963"/>
                <a:gd name="connsiteY2-42" fmla="*/ 2313830 h 4778734"/>
                <a:gd name="connsiteX3-43" fmla="*/ 0 w 3434963"/>
                <a:gd name="connsiteY3-44" fmla="*/ 1017767 h 4778734"/>
                <a:gd name="connsiteX4-45" fmla="*/ 691763 w 3434963"/>
                <a:gd name="connsiteY4-46" fmla="*/ 2019631 h 4778734"/>
                <a:gd name="connsiteX5-47" fmla="*/ 612250 w 3434963"/>
                <a:gd name="connsiteY5-48" fmla="*/ 182880 h 4778734"/>
                <a:gd name="connsiteX6-49" fmla="*/ 1208598 w 3434963"/>
                <a:gd name="connsiteY6-50" fmla="*/ 1804946 h 4778734"/>
                <a:gd name="connsiteX7-51" fmla="*/ 1351721 w 3434963"/>
                <a:gd name="connsiteY7-52" fmla="*/ 0 h 4778734"/>
                <a:gd name="connsiteX8-53" fmla="*/ 1701579 w 3434963"/>
                <a:gd name="connsiteY8-54" fmla="*/ 1868557 h 4778734"/>
                <a:gd name="connsiteX9-55" fmla="*/ 2401294 w 3434963"/>
                <a:gd name="connsiteY9-56" fmla="*/ 333955 h 4778734"/>
                <a:gd name="connsiteX10-57" fmla="*/ 2138901 w 3434963"/>
                <a:gd name="connsiteY10-58" fmla="*/ 2003729 h 4778734"/>
                <a:gd name="connsiteX11-59" fmla="*/ 2250219 w 3434963"/>
                <a:gd name="connsiteY11-60" fmla="*/ 2759103 h 4778734"/>
                <a:gd name="connsiteX12-61" fmla="*/ 2568271 w 3434963"/>
                <a:gd name="connsiteY12-62" fmla="*/ 2361537 h 4778734"/>
                <a:gd name="connsiteX13-63" fmla="*/ 3434963 w 3434963"/>
                <a:gd name="connsiteY13-64" fmla="*/ 2210463 h 4778734"/>
                <a:gd name="connsiteX14-65" fmla="*/ 2703443 w 3434963"/>
                <a:gd name="connsiteY14-66" fmla="*/ 2989690 h 4778734"/>
                <a:gd name="connsiteX15-67" fmla="*/ 1995777 w 3434963"/>
                <a:gd name="connsiteY15-68" fmla="*/ 4007457 h 4778734"/>
                <a:gd name="connsiteX16-69" fmla="*/ 2154803 w 3434963"/>
                <a:gd name="connsiteY16-70" fmla="*/ 4778734 h 4778734"/>
                <a:gd name="connsiteX17-71" fmla="*/ 755374 w 3434963"/>
                <a:gd name="connsiteY17-72" fmla="*/ 4778734 h 4778734"/>
                <a:gd name="connsiteX0-73" fmla="*/ 755374 w 3434963"/>
                <a:gd name="connsiteY0-74" fmla="*/ 4778734 h 4778734"/>
                <a:gd name="connsiteX1-75" fmla="*/ 787179 w 3434963"/>
                <a:gd name="connsiteY1-76" fmla="*/ 4269851 h 4778734"/>
                <a:gd name="connsiteX2-77" fmla="*/ 381662 w 3434963"/>
                <a:gd name="connsiteY2-78" fmla="*/ 2313830 h 4778734"/>
                <a:gd name="connsiteX3-79" fmla="*/ 0 w 3434963"/>
                <a:gd name="connsiteY3-80" fmla="*/ 1017767 h 4778734"/>
                <a:gd name="connsiteX4-81" fmla="*/ 691763 w 3434963"/>
                <a:gd name="connsiteY4-82" fmla="*/ 2019631 h 4778734"/>
                <a:gd name="connsiteX5-83" fmla="*/ 612250 w 3434963"/>
                <a:gd name="connsiteY5-84" fmla="*/ 182880 h 4778734"/>
                <a:gd name="connsiteX6-85" fmla="*/ 1208598 w 3434963"/>
                <a:gd name="connsiteY6-86" fmla="*/ 1804946 h 4778734"/>
                <a:gd name="connsiteX7-87" fmla="*/ 1351721 w 3434963"/>
                <a:gd name="connsiteY7-88" fmla="*/ 0 h 4778734"/>
                <a:gd name="connsiteX8-89" fmla="*/ 1701579 w 3434963"/>
                <a:gd name="connsiteY8-90" fmla="*/ 1868557 h 4778734"/>
                <a:gd name="connsiteX9-91" fmla="*/ 2401294 w 3434963"/>
                <a:gd name="connsiteY9-92" fmla="*/ 333955 h 4778734"/>
                <a:gd name="connsiteX10-93" fmla="*/ 2138901 w 3434963"/>
                <a:gd name="connsiteY10-94" fmla="*/ 2003729 h 4778734"/>
                <a:gd name="connsiteX11-95" fmla="*/ 2250219 w 3434963"/>
                <a:gd name="connsiteY11-96" fmla="*/ 2759103 h 4778734"/>
                <a:gd name="connsiteX12-97" fmla="*/ 2568271 w 3434963"/>
                <a:gd name="connsiteY12-98" fmla="*/ 2361537 h 4778734"/>
                <a:gd name="connsiteX13-99" fmla="*/ 3434963 w 3434963"/>
                <a:gd name="connsiteY13-100" fmla="*/ 2210463 h 4778734"/>
                <a:gd name="connsiteX14-101" fmla="*/ 2703443 w 3434963"/>
                <a:gd name="connsiteY14-102" fmla="*/ 2989690 h 4778734"/>
                <a:gd name="connsiteX15-103" fmla="*/ 1995777 w 3434963"/>
                <a:gd name="connsiteY15-104" fmla="*/ 4007457 h 4778734"/>
                <a:gd name="connsiteX16-105" fmla="*/ 2154803 w 3434963"/>
                <a:gd name="connsiteY16-106" fmla="*/ 4778734 h 4778734"/>
                <a:gd name="connsiteX17-107" fmla="*/ 755374 w 3434963"/>
                <a:gd name="connsiteY17-108" fmla="*/ 4778734 h 4778734"/>
                <a:gd name="connsiteX0-109" fmla="*/ 755374 w 3434963"/>
                <a:gd name="connsiteY0-110" fmla="*/ 4778734 h 4778734"/>
                <a:gd name="connsiteX1-111" fmla="*/ 787179 w 3434963"/>
                <a:gd name="connsiteY1-112" fmla="*/ 4269851 h 4778734"/>
                <a:gd name="connsiteX2-113" fmla="*/ 381662 w 3434963"/>
                <a:gd name="connsiteY2-114" fmla="*/ 2313830 h 4778734"/>
                <a:gd name="connsiteX3-115" fmla="*/ 0 w 3434963"/>
                <a:gd name="connsiteY3-116" fmla="*/ 1017767 h 4778734"/>
                <a:gd name="connsiteX4-117" fmla="*/ 691763 w 3434963"/>
                <a:gd name="connsiteY4-118" fmla="*/ 2019631 h 4778734"/>
                <a:gd name="connsiteX5-119" fmla="*/ 612250 w 3434963"/>
                <a:gd name="connsiteY5-120" fmla="*/ 182880 h 4778734"/>
                <a:gd name="connsiteX6-121" fmla="*/ 1208598 w 3434963"/>
                <a:gd name="connsiteY6-122" fmla="*/ 1804946 h 4778734"/>
                <a:gd name="connsiteX7-123" fmla="*/ 1351721 w 3434963"/>
                <a:gd name="connsiteY7-124" fmla="*/ 0 h 4778734"/>
                <a:gd name="connsiteX8-125" fmla="*/ 1701579 w 3434963"/>
                <a:gd name="connsiteY8-126" fmla="*/ 1868557 h 4778734"/>
                <a:gd name="connsiteX9-127" fmla="*/ 2401294 w 3434963"/>
                <a:gd name="connsiteY9-128" fmla="*/ 333955 h 4778734"/>
                <a:gd name="connsiteX10-129" fmla="*/ 2138901 w 3434963"/>
                <a:gd name="connsiteY10-130" fmla="*/ 2003729 h 4778734"/>
                <a:gd name="connsiteX11-131" fmla="*/ 2250219 w 3434963"/>
                <a:gd name="connsiteY11-132" fmla="*/ 2759103 h 4778734"/>
                <a:gd name="connsiteX12-133" fmla="*/ 2568271 w 3434963"/>
                <a:gd name="connsiteY12-134" fmla="*/ 2361537 h 4778734"/>
                <a:gd name="connsiteX13-135" fmla="*/ 3434963 w 3434963"/>
                <a:gd name="connsiteY13-136" fmla="*/ 2210463 h 4778734"/>
                <a:gd name="connsiteX14-137" fmla="*/ 2703443 w 3434963"/>
                <a:gd name="connsiteY14-138" fmla="*/ 2989690 h 4778734"/>
                <a:gd name="connsiteX15-139" fmla="*/ 1995777 w 3434963"/>
                <a:gd name="connsiteY15-140" fmla="*/ 4007457 h 4778734"/>
                <a:gd name="connsiteX16-141" fmla="*/ 2154803 w 3434963"/>
                <a:gd name="connsiteY16-142" fmla="*/ 4778734 h 4778734"/>
                <a:gd name="connsiteX17-143" fmla="*/ 755374 w 3434963"/>
                <a:gd name="connsiteY17-144" fmla="*/ 4778734 h 4778734"/>
                <a:gd name="connsiteX0-145" fmla="*/ 755374 w 3434963"/>
                <a:gd name="connsiteY0-146" fmla="*/ 4778734 h 4778734"/>
                <a:gd name="connsiteX1-147" fmla="*/ 795131 w 3434963"/>
                <a:gd name="connsiteY1-148" fmla="*/ 4142631 h 4778734"/>
                <a:gd name="connsiteX2-149" fmla="*/ 381662 w 3434963"/>
                <a:gd name="connsiteY2-150" fmla="*/ 2313830 h 4778734"/>
                <a:gd name="connsiteX3-151" fmla="*/ 0 w 3434963"/>
                <a:gd name="connsiteY3-152" fmla="*/ 1017767 h 4778734"/>
                <a:gd name="connsiteX4-153" fmla="*/ 691763 w 3434963"/>
                <a:gd name="connsiteY4-154" fmla="*/ 2019631 h 4778734"/>
                <a:gd name="connsiteX5-155" fmla="*/ 612250 w 3434963"/>
                <a:gd name="connsiteY5-156" fmla="*/ 182880 h 4778734"/>
                <a:gd name="connsiteX6-157" fmla="*/ 1208598 w 3434963"/>
                <a:gd name="connsiteY6-158" fmla="*/ 1804946 h 4778734"/>
                <a:gd name="connsiteX7-159" fmla="*/ 1351721 w 3434963"/>
                <a:gd name="connsiteY7-160" fmla="*/ 0 h 4778734"/>
                <a:gd name="connsiteX8-161" fmla="*/ 1701579 w 3434963"/>
                <a:gd name="connsiteY8-162" fmla="*/ 1868557 h 4778734"/>
                <a:gd name="connsiteX9-163" fmla="*/ 2401294 w 3434963"/>
                <a:gd name="connsiteY9-164" fmla="*/ 333955 h 4778734"/>
                <a:gd name="connsiteX10-165" fmla="*/ 2138901 w 3434963"/>
                <a:gd name="connsiteY10-166" fmla="*/ 2003729 h 4778734"/>
                <a:gd name="connsiteX11-167" fmla="*/ 2250219 w 3434963"/>
                <a:gd name="connsiteY11-168" fmla="*/ 2759103 h 4778734"/>
                <a:gd name="connsiteX12-169" fmla="*/ 2568271 w 3434963"/>
                <a:gd name="connsiteY12-170" fmla="*/ 2361537 h 4778734"/>
                <a:gd name="connsiteX13-171" fmla="*/ 3434963 w 3434963"/>
                <a:gd name="connsiteY13-172" fmla="*/ 2210463 h 4778734"/>
                <a:gd name="connsiteX14-173" fmla="*/ 2703443 w 3434963"/>
                <a:gd name="connsiteY14-174" fmla="*/ 2989690 h 4778734"/>
                <a:gd name="connsiteX15-175" fmla="*/ 1995777 w 3434963"/>
                <a:gd name="connsiteY15-176" fmla="*/ 4007457 h 4778734"/>
                <a:gd name="connsiteX16-177" fmla="*/ 2154803 w 3434963"/>
                <a:gd name="connsiteY16-178" fmla="*/ 4778734 h 4778734"/>
                <a:gd name="connsiteX17-179" fmla="*/ 755374 w 3434963"/>
                <a:gd name="connsiteY17-180" fmla="*/ 4778734 h 4778734"/>
                <a:gd name="connsiteX0-181" fmla="*/ 755374 w 3434963"/>
                <a:gd name="connsiteY0-182" fmla="*/ 4778734 h 4778734"/>
                <a:gd name="connsiteX1-183" fmla="*/ 795131 w 3434963"/>
                <a:gd name="connsiteY1-184" fmla="*/ 4142631 h 4778734"/>
                <a:gd name="connsiteX2-185" fmla="*/ 381662 w 3434963"/>
                <a:gd name="connsiteY2-186" fmla="*/ 2313830 h 4778734"/>
                <a:gd name="connsiteX3-187" fmla="*/ 0 w 3434963"/>
                <a:gd name="connsiteY3-188" fmla="*/ 1017767 h 4778734"/>
                <a:gd name="connsiteX4-189" fmla="*/ 691763 w 3434963"/>
                <a:gd name="connsiteY4-190" fmla="*/ 2019631 h 4778734"/>
                <a:gd name="connsiteX5-191" fmla="*/ 612250 w 3434963"/>
                <a:gd name="connsiteY5-192" fmla="*/ 182880 h 4778734"/>
                <a:gd name="connsiteX6-193" fmla="*/ 1208598 w 3434963"/>
                <a:gd name="connsiteY6-194" fmla="*/ 1804946 h 4778734"/>
                <a:gd name="connsiteX7-195" fmla="*/ 1351721 w 3434963"/>
                <a:gd name="connsiteY7-196" fmla="*/ 0 h 4778734"/>
                <a:gd name="connsiteX8-197" fmla="*/ 1701579 w 3434963"/>
                <a:gd name="connsiteY8-198" fmla="*/ 1868557 h 4778734"/>
                <a:gd name="connsiteX9-199" fmla="*/ 2401294 w 3434963"/>
                <a:gd name="connsiteY9-200" fmla="*/ 333955 h 4778734"/>
                <a:gd name="connsiteX10-201" fmla="*/ 2138901 w 3434963"/>
                <a:gd name="connsiteY10-202" fmla="*/ 2003729 h 4778734"/>
                <a:gd name="connsiteX11-203" fmla="*/ 2250219 w 3434963"/>
                <a:gd name="connsiteY11-204" fmla="*/ 2759103 h 4778734"/>
                <a:gd name="connsiteX12-205" fmla="*/ 2568271 w 3434963"/>
                <a:gd name="connsiteY12-206" fmla="*/ 2361537 h 4778734"/>
                <a:gd name="connsiteX13-207" fmla="*/ 3434963 w 3434963"/>
                <a:gd name="connsiteY13-208" fmla="*/ 2210463 h 4778734"/>
                <a:gd name="connsiteX14-209" fmla="*/ 2703443 w 3434963"/>
                <a:gd name="connsiteY14-210" fmla="*/ 2989690 h 4778734"/>
                <a:gd name="connsiteX15-211" fmla="*/ 1995777 w 3434963"/>
                <a:gd name="connsiteY15-212" fmla="*/ 4007457 h 4778734"/>
                <a:gd name="connsiteX16-213" fmla="*/ 2154803 w 3434963"/>
                <a:gd name="connsiteY16-214" fmla="*/ 4778734 h 4778734"/>
                <a:gd name="connsiteX17-215" fmla="*/ 755374 w 3434963"/>
                <a:gd name="connsiteY17-216" fmla="*/ 4778734 h 4778734"/>
                <a:gd name="connsiteX0-217" fmla="*/ 755374 w 3434963"/>
                <a:gd name="connsiteY0-218" fmla="*/ 4778734 h 4778734"/>
                <a:gd name="connsiteX1-219" fmla="*/ 795131 w 3434963"/>
                <a:gd name="connsiteY1-220" fmla="*/ 4142631 h 4778734"/>
                <a:gd name="connsiteX2-221" fmla="*/ 381662 w 3434963"/>
                <a:gd name="connsiteY2-222" fmla="*/ 2313830 h 4778734"/>
                <a:gd name="connsiteX3-223" fmla="*/ 0 w 3434963"/>
                <a:gd name="connsiteY3-224" fmla="*/ 1017767 h 4778734"/>
                <a:gd name="connsiteX4-225" fmla="*/ 691763 w 3434963"/>
                <a:gd name="connsiteY4-226" fmla="*/ 2019631 h 4778734"/>
                <a:gd name="connsiteX5-227" fmla="*/ 612250 w 3434963"/>
                <a:gd name="connsiteY5-228" fmla="*/ 182880 h 4778734"/>
                <a:gd name="connsiteX6-229" fmla="*/ 1208598 w 3434963"/>
                <a:gd name="connsiteY6-230" fmla="*/ 1804946 h 4778734"/>
                <a:gd name="connsiteX7-231" fmla="*/ 1351721 w 3434963"/>
                <a:gd name="connsiteY7-232" fmla="*/ 0 h 4778734"/>
                <a:gd name="connsiteX8-233" fmla="*/ 1701579 w 3434963"/>
                <a:gd name="connsiteY8-234" fmla="*/ 1868557 h 4778734"/>
                <a:gd name="connsiteX9-235" fmla="*/ 2401294 w 3434963"/>
                <a:gd name="connsiteY9-236" fmla="*/ 333955 h 4778734"/>
                <a:gd name="connsiteX10-237" fmla="*/ 2138901 w 3434963"/>
                <a:gd name="connsiteY10-238" fmla="*/ 2003729 h 4778734"/>
                <a:gd name="connsiteX11-239" fmla="*/ 2250219 w 3434963"/>
                <a:gd name="connsiteY11-240" fmla="*/ 2759103 h 4778734"/>
                <a:gd name="connsiteX12-241" fmla="*/ 2568271 w 3434963"/>
                <a:gd name="connsiteY12-242" fmla="*/ 2361537 h 4778734"/>
                <a:gd name="connsiteX13-243" fmla="*/ 3434963 w 3434963"/>
                <a:gd name="connsiteY13-244" fmla="*/ 2210463 h 4778734"/>
                <a:gd name="connsiteX14-245" fmla="*/ 2703443 w 3434963"/>
                <a:gd name="connsiteY14-246" fmla="*/ 2989690 h 4778734"/>
                <a:gd name="connsiteX15-247" fmla="*/ 1995777 w 3434963"/>
                <a:gd name="connsiteY15-248" fmla="*/ 4007457 h 4778734"/>
                <a:gd name="connsiteX16-249" fmla="*/ 2154803 w 3434963"/>
                <a:gd name="connsiteY16-250" fmla="*/ 4778734 h 4778734"/>
                <a:gd name="connsiteX17-251" fmla="*/ 755374 w 3434963"/>
                <a:gd name="connsiteY17-252" fmla="*/ 4778734 h 4778734"/>
                <a:gd name="connsiteX0-253" fmla="*/ 755374 w 3434963"/>
                <a:gd name="connsiteY0-254" fmla="*/ 4778734 h 4778734"/>
                <a:gd name="connsiteX1-255" fmla="*/ 795131 w 3434963"/>
                <a:gd name="connsiteY1-256" fmla="*/ 4142631 h 4778734"/>
                <a:gd name="connsiteX2-257" fmla="*/ 381662 w 3434963"/>
                <a:gd name="connsiteY2-258" fmla="*/ 2313830 h 4778734"/>
                <a:gd name="connsiteX3-259" fmla="*/ 0 w 3434963"/>
                <a:gd name="connsiteY3-260" fmla="*/ 1017767 h 4778734"/>
                <a:gd name="connsiteX4-261" fmla="*/ 691763 w 3434963"/>
                <a:gd name="connsiteY4-262" fmla="*/ 2019631 h 4778734"/>
                <a:gd name="connsiteX5-263" fmla="*/ 612250 w 3434963"/>
                <a:gd name="connsiteY5-264" fmla="*/ 182880 h 4778734"/>
                <a:gd name="connsiteX6-265" fmla="*/ 1208598 w 3434963"/>
                <a:gd name="connsiteY6-266" fmla="*/ 1804946 h 4778734"/>
                <a:gd name="connsiteX7-267" fmla="*/ 1351721 w 3434963"/>
                <a:gd name="connsiteY7-268" fmla="*/ 0 h 4778734"/>
                <a:gd name="connsiteX8-269" fmla="*/ 1701579 w 3434963"/>
                <a:gd name="connsiteY8-270" fmla="*/ 1868557 h 4778734"/>
                <a:gd name="connsiteX9-271" fmla="*/ 2401294 w 3434963"/>
                <a:gd name="connsiteY9-272" fmla="*/ 333955 h 4778734"/>
                <a:gd name="connsiteX10-273" fmla="*/ 2138901 w 3434963"/>
                <a:gd name="connsiteY10-274" fmla="*/ 2003729 h 4778734"/>
                <a:gd name="connsiteX11-275" fmla="*/ 2250219 w 3434963"/>
                <a:gd name="connsiteY11-276" fmla="*/ 2759103 h 4778734"/>
                <a:gd name="connsiteX12-277" fmla="*/ 2568271 w 3434963"/>
                <a:gd name="connsiteY12-278" fmla="*/ 2361537 h 4778734"/>
                <a:gd name="connsiteX13-279" fmla="*/ 3434963 w 3434963"/>
                <a:gd name="connsiteY13-280" fmla="*/ 2210463 h 4778734"/>
                <a:gd name="connsiteX14-281" fmla="*/ 2703443 w 3434963"/>
                <a:gd name="connsiteY14-282" fmla="*/ 2989690 h 4778734"/>
                <a:gd name="connsiteX15-283" fmla="*/ 2043485 w 3434963"/>
                <a:gd name="connsiteY15-284" fmla="*/ 4055165 h 4778734"/>
                <a:gd name="connsiteX16-285" fmla="*/ 2154803 w 3434963"/>
                <a:gd name="connsiteY16-286" fmla="*/ 4778734 h 4778734"/>
                <a:gd name="connsiteX17-287" fmla="*/ 755374 w 3434963"/>
                <a:gd name="connsiteY17-288" fmla="*/ 4778734 h 4778734"/>
                <a:gd name="connsiteX0-289" fmla="*/ 755374 w 3434963"/>
                <a:gd name="connsiteY0-290" fmla="*/ 4778734 h 4778734"/>
                <a:gd name="connsiteX1-291" fmla="*/ 795131 w 3434963"/>
                <a:gd name="connsiteY1-292" fmla="*/ 4142631 h 4778734"/>
                <a:gd name="connsiteX2-293" fmla="*/ 381662 w 3434963"/>
                <a:gd name="connsiteY2-294" fmla="*/ 2313830 h 4778734"/>
                <a:gd name="connsiteX3-295" fmla="*/ 0 w 3434963"/>
                <a:gd name="connsiteY3-296" fmla="*/ 1017767 h 4778734"/>
                <a:gd name="connsiteX4-297" fmla="*/ 691763 w 3434963"/>
                <a:gd name="connsiteY4-298" fmla="*/ 2019631 h 4778734"/>
                <a:gd name="connsiteX5-299" fmla="*/ 612250 w 3434963"/>
                <a:gd name="connsiteY5-300" fmla="*/ 182880 h 4778734"/>
                <a:gd name="connsiteX6-301" fmla="*/ 1208598 w 3434963"/>
                <a:gd name="connsiteY6-302" fmla="*/ 1804946 h 4778734"/>
                <a:gd name="connsiteX7-303" fmla="*/ 1351721 w 3434963"/>
                <a:gd name="connsiteY7-304" fmla="*/ 0 h 4778734"/>
                <a:gd name="connsiteX8-305" fmla="*/ 1701579 w 3434963"/>
                <a:gd name="connsiteY8-306" fmla="*/ 1868557 h 4778734"/>
                <a:gd name="connsiteX9-307" fmla="*/ 2401294 w 3434963"/>
                <a:gd name="connsiteY9-308" fmla="*/ 333955 h 4778734"/>
                <a:gd name="connsiteX10-309" fmla="*/ 2138901 w 3434963"/>
                <a:gd name="connsiteY10-310" fmla="*/ 2003729 h 4778734"/>
                <a:gd name="connsiteX11-311" fmla="*/ 2250219 w 3434963"/>
                <a:gd name="connsiteY11-312" fmla="*/ 2759103 h 4778734"/>
                <a:gd name="connsiteX12-313" fmla="*/ 2568271 w 3434963"/>
                <a:gd name="connsiteY12-314" fmla="*/ 2361537 h 4778734"/>
                <a:gd name="connsiteX13-315" fmla="*/ 3434963 w 3434963"/>
                <a:gd name="connsiteY13-316" fmla="*/ 2210463 h 4778734"/>
                <a:gd name="connsiteX14-317" fmla="*/ 2703443 w 3434963"/>
                <a:gd name="connsiteY14-318" fmla="*/ 2989690 h 4778734"/>
                <a:gd name="connsiteX15-319" fmla="*/ 2043485 w 3434963"/>
                <a:gd name="connsiteY15-320" fmla="*/ 4055165 h 4778734"/>
                <a:gd name="connsiteX16-321" fmla="*/ 2154803 w 3434963"/>
                <a:gd name="connsiteY16-322" fmla="*/ 4778734 h 4778734"/>
                <a:gd name="connsiteX17-323" fmla="*/ 755374 w 3434963"/>
                <a:gd name="connsiteY17-324" fmla="*/ 4778734 h 4778734"/>
                <a:gd name="connsiteX0-325" fmla="*/ 755374 w 3434963"/>
                <a:gd name="connsiteY0-326" fmla="*/ 4778734 h 4778734"/>
                <a:gd name="connsiteX1-327" fmla="*/ 795131 w 3434963"/>
                <a:gd name="connsiteY1-328" fmla="*/ 4142631 h 4778734"/>
                <a:gd name="connsiteX2-329" fmla="*/ 381662 w 3434963"/>
                <a:gd name="connsiteY2-330" fmla="*/ 2313830 h 4778734"/>
                <a:gd name="connsiteX3-331" fmla="*/ 0 w 3434963"/>
                <a:gd name="connsiteY3-332" fmla="*/ 1017767 h 4778734"/>
                <a:gd name="connsiteX4-333" fmla="*/ 691763 w 3434963"/>
                <a:gd name="connsiteY4-334" fmla="*/ 2019631 h 4778734"/>
                <a:gd name="connsiteX5-335" fmla="*/ 612250 w 3434963"/>
                <a:gd name="connsiteY5-336" fmla="*/ 182880 h 4778734"/>
                <a:gd name="connsiteX6-337" fmla="*/ 1208598 w 3434963"/>
                <a:gd name="connsiteY6-338" fmla="*/ 1804946 h 4778734"/>
                <a:gd name="connsiteX7-339" fmla="*/ 1351721 w 3434963"/>
                <a:gd name="connsiteY7-340" fmla="*/ 0 h 4778734"/>
                <a:gd name="connsiteX8-341" fmla="*/ 1701579 w 3434963"/>
                <a:gd name="connsiteY8-342" fmla="*/ 1868557 h 4778734"/>
                <a:gd name="connsiteX9-343" fmla="*/ 2401294 w 3434963"/>
                <a:gd name="connsiteY9-344" fmla="*/ 333955 h 4778734"/>
                <a:gd name="connsiteX10-345" fmla="*/ 2138901 w 3434963"/>
                <a:gd name="connsiteY10-346" fmla="*/ 2003729 h 4778734"/>
                <a:gd name="connsiteX11-347" fmla="*/ 2250219 w 3434963"/>
                <a:gd name="connsiteY11-348" fmla="*/ 2759103 h 4778734"/>
                <a:gd name="connsiteX12-349" fmla="*/ 2568271 w 3434963"/>
                <a:gd name="connsiteY12-350" fmla="*/ 2361537 h 4778734"/>
                <a:gd name="connsiteX13-351" fmla="*/ 3434963 w 3434963"/>
                <a:gd name="connsiteY13-352" fmla="*/ 2210463 h 4778734"/>
                <a:gd name="connsiteX14-353" fmla="*/ 2703443 w 3434963"/>
                <a:gd name="connsiteY14-354" fmla="*/ 2989690 h 4778734"/>
                <a:gd name="connsiteX15-355" fmla="*/ 2043485 w 3434963"/>
                <a:gd name="connsiteY15-356" fmla="*/ 4055165 h 4778734"/>
                <a:gd name="connsiteX16-357" fmla="*/ 2154803 w 3434963"/>
                <a:gd name="connsiteY16-358" fmla="*/ 4778734 h 4778734"/>
                <a:gd name="connsiteX17-359" fmla="*/ 755374 w 3434963"/>
                <a:gd name="connsiteY17-360" fmla="*/ 4778734 h 4778734"/>
                <a:gd name="connsiteX0-361" fmla="*/ 755374 w 3434963"/>
                <a:gd name="connsiteY0-362" fmla="*/ 4778734 h 4778734"/>
                <a:gd name="connsiteX1-363" fmla="*/ 795131 w 3434963"/>
                <a:gd name="connsiteY1-364" fmla="*/ 4142631 h 4778734"/>
                <a:gd name="connsiteX2-365" fmla="*/ 381662 w 3434963"/>
                <a:gd name="connsiteY2-366" fmla="*/ 2313830 h 4778734"/>
                <a:gd name="connsiteX3-367" fmla="*/ 0 w 3434963"/>
                <a:gd name="connsiteY3-368" fmla="*/ 1017767 h 4778734"/>
                <a:gd name="connsiteX4-369" fmla="*/ 691763 w 3434963"/>
                <a:gd name="connsiteY4-370" fmla="*/ 2019631 h 4778734"/>
                <a:gd name="connsiteX5-371" fmla="*/ 612250 w 3434963"/>
                <a:gd name="connsiteY5-372" fmla="*/ 182880 h 4778734"/>
                <a:gd name="connsiteX6-373" fmla="*/ 1208598 w 3434963"/>
                <a:gd name="connsiteY6-374" fmla="*/ 1804946 h 4778734"/>
                <a:gd name="connsiteX7-375" fmla="*/ 1351721 w 3434963"/>
                <a:gd name="connsiteY7-376" fmla="*/ 0 h 4778734"/>
                <a:gd name="connsiteX8-377" fmla="*/ 1701579 w 3434963"/>
                <a:gd name="connsiteY8-378" fmla="*/ 1868557 h 4778734"/>
                <a:gd name="connsiteX9-379" fmla="*/ 2401294 w 3434963"/>
                <a:gd name="connsiteY9-380" fmla="*/ 333955 h 4778734"/>
                <a:gd name="connsiteX10-381" fmla="*/ 2138901 w 3434963"/>
                <a:gd name="connsiteY10-382" fmla="*/ 2003729 h 4778734"/>
                <a:gd name="connsiteX11-383" fmla="*/ 2250219 w 3434963"/>
                <a:gd name="connsiteY11-384" fmla="*/ 2759103 h 4778734"/>
                <a:gd name="connsiteX12-385" fmla="*/ 2568271 w 3434963"/>
                <a:gd name="connsiteY12-386" fmla="*/ 2361537 h 4778734"/>
                <a:gd name="connsiteX13-387" fmla="*/ 3434963 w 3434963"/>
                <a:gd name="connsiteY13-388" fmla="*/ 2210463 h 4778734"/>
                <a:gd name="connsiteX14-389" fmla="*/ 2703443 w 3434963"/>
                <a:gd name="connsiteY14-390" fmla="*/ 2989690 h 4778734"/>
                <a:gd name="connsiteX15-391" fmla="*/ 2043485 w 3434963"/>
                <a:gd name="connsiteY15-392" fmla="*/ 4055165 h 4778734"/>
                <a:gd name="connsiteX16-393" fmla="*/ 2154803 w 3434963"/>
                <a:gd name="connsiteY16-394" fmla="*/ 4778734 h 4778734"/>
                <a:gd name="connsiteX17-395" fmla="*/ 755374 w 3434963"/>
                <a:gd name="connsiteY17-396" fmla="*/ 4778734 h 4778734"/>
                <a:gd name="connsiteX0-397" fmla="*/ 755374 w 3434963"/>
                <a:gd name="connsiteY0-398" fmla="*/ 4778734 h 4778734"/>
                <a:gd name="connsiteX1-399" fmla="*/ 795131 w 3434963"/>
                <a:gd name="connsiteY1-400" fmla="*/ 4142631 h 4778734"/>
                <a:gd name="connsiteX2-401" fmla="*/ 381662 w 3434963"/>
                <a:gd name="connsiteY2-402" fmla="*/ 2313830 h 4778734"/>
                <a:gd name="connsiteX3-403" fmla="*/ 0 w 3434963"/>
                <a:gd name="connsiteY3-404" fmla="*/ 1017767 h 4778734"/>
                <a:gd name="connsiteX4-405" fmla="*/ 691763 w 3434963"/>
                <a:gd name="connsiteY4-406" fmla="*/ 2019631 h 4778734"/>
                <a:gd name="connsiteX5-407" fmla="*/ 612250 w 3434963"/>
                <a:gd name="connsiteY5-408" fmla="*/ 182880 h 4778734"/>
                <a:gd name="connsiteX6-409" fmla="*/ 1208598 w 3434963"/>
                <a:gd name="connsiteY6-410" fmla="*/ 1804946 h 4778734"/>
                <a:gd name="connsiteX7-411" fmla="*/ 1351721 w 3434963"/>
                <a:gd name="connsiteY7-412" fmla="*/ 0 h 4778734"/>
                <a:gd name="connsiteX8-413" fmla="*/ 1701579 w 3434963"/>
                <a:gd name="connsiteY8-414" fmla="*/ 1868557 h 4778734"/>
                <a:gd name="connsiteX9-415" fmla="*/ 2401294 w 3434963"/>
                <a:gd name="connsiteY9-416" fmla="*/ 333955 h 4778734"/>
                <a:gd name="connsiteX10-417" fmla="*/ 2138901 w 3434963"/>
                <a:gd name="connsiteY10-418" fmla="*/ 2003729 h 4778734"/>
                <a:gd name="connsiteX11-419" fmla="*/ 2250219 w 3434963"/>
                <a:gd name="connsiteY11-420" fmla="*/ 2759103 h 4778734"/>
                <a:gd name="connsiteX12-421" fmla="*/ 2568271 w 3434963"/>
                <a:gd name="connsiteY12-422" fmla="*/ 2361537 h 4778734"/>
                <a:gd name="connsiteX13-423" fmla="*/ 3434963 w 3434963"/>
                <a:gd name="connsiteY13-424" fmla="*/ 2210463 h 4778734"/>
                <a:gd name="connsiteX14-425" fmla="*/ 2703443 w 3434963"/>
                <a:gd name="connsiteY14-426" fmla="*/ 2989690 h 4778734"/>
                <a:gd name="connsiteX15-427" fmla="*/ 2043485 w 3434963"/>
                <a:gd name="connsiteY15-428" fmla="*/ 4055165 h 4778734"/>
                <a:gd name="connsiteX16-429" fmla="*/ 2154803 w 3434963"/>
                <a:gd name="connsiteY16-430" fmla="*/ 4778734 h 4778734"/>
                <a:gd name="connsiteX17-431" fmla="*/ 755374 w 3434963"/>
                <a:gd name="connsiteY17-432" fmla="*/ 4778734 h 4778734"/>
                <a:gd name="connsiteX0-433" fmla="*/ 755374 w 3434963"/>
                <a:gd name="connsiteY0-434" fmla="*/ 4778734 h 4778734"/>
                <a:gd name="connsiteX1-435" fmla="*/ 795131 w 3434963"/>
                <a:gd name="connsiteY1-436" fmla="*/ 4142631 h 4778734"/>
                <a:gd name="connsiteX2-437" fmla="*/ 381662 w 3434963"/>
                <a:gd name="connsiteY2-438" fmla="*/ 2313830 h 4778734"/>
                <a:gd name="connsiteX3-439" fmla="*/ 0 w 3434963"/>
                <a:gd name="connsiteY3-440" fmla="*/ 1017767 h 4778734"/>
                <a:gd name="connsiteX4-441" fmla="*/ 691763 w 3434963"/>
                <a:gd name="connsiteY4-442" fmla="*/ 2019631 h 4778734"/>
                <a:gd name="connsiteX5-443" fmla="*/ 612250 w 3434963"/>
                <a:gd name="connsiteY5-444" fmla="*/ 182880 h 4778734"/>
                <a:gd name="connsiteX6-445" fmla="*/ 1208598 w 3434963"/>
                <a:gd name="connsiteY6-446" fmla="*/ 1804946 h 4778734"/>
                <a:gd name="connsiteX7-447" fmla="*/ 1351721 w 3434963"/>
                <a:gd name="connsiteY7-448" fmla="*/ 0 h 4778734"/>
                <a:gd name="connsiteX8-449" fmla="*/ 1701579 w 3434963"/>
                <a:gd name="connsiteY8-450" fmla="*/ 1868557 h 4778734"/>
                <a:gd name="connsiteX9-451" fmla="*/ 2401294 w 3434963"/>
                <a:gd name="connsiteY9-452" fmla="*/ 333955 h 4778734"/>
                <a:gd name="connsiteX10-453" fmla="*/ 2138901 w 3434963"/>
                <a:gd name="connsiteY10-454" fmla="*/ 2003729 h 4778734"/>
                <a:gd name="connsiteX11-455" fmla="*/ 2250219 w 3434963"/>
                <a:gd name="connsiteY11-456" fmla="*/ 2759103 h 4778734"/>
                <a:gd name="connsiteX12-457" fmla="*/ 2568271 w 3434963"/>
                <a:gd name="connsiteY12-458" fmla="*/ 2361537 h 4778734"/>
                <a:gd name="connsiteX13-459" fmla="*/ 3434963 w 3434963"/>
                <a:gd name="connsiteY13-460" fmla="*/ 2210463 h 4778734"/>
                <a:gd name="connsiteX14-461" fmla="*/ 2703443 w 3434963"/>
                <a:gd name="connsiteY14-462" fmla="*/ 2989690 h 4778734"/>
                <a:gd name="connsiteX15-463" fmla="*/ 2043485 w 3434963"/>
                <a:gd name="connsiteY15-464" fmla="*/ 4055165 h 4778734"/>
                <a:gd name="connsiteX16-465" fmla="*/ 2154803 w 3434963"/>
                <a:gd name="connsiteY16-466" fmla="*/ 4778734 h 4778734"/>
                <a:gd name="connsiteX17-467" fmla="*/ 755374 w 3434963"/>
                <a:gd name="connsiteY17-468" fmla="*/ 4778734 h 4778734"/>
                <a:gd name="connsiteX0-469" fmla="*/ 755374 w 3446514"/>
                <a:gd name="connsiteY0-470" fmla="*/ 4778734 h 4778734"/>
                <a:gd name="connsiteX1-471" fmla="*/ 795131 w 3446514"/>
                <a:gd name="connsiteY1-472" fmla="*/ 4142631 h 4778734"/>
                <a:gd name="connsiteX2-473" fmla="*/ 381662 w 3446514"/>
                <a:gd name="connsiteY2-474" fmla="*/ 2313830 h 4778734"/>
                <a:gd name="connsiteX3-475" fmla="*/ 0 w 3446514"/>
                <a:gd name="connsiteY3-476" fmla="*/ 1017767 h 4778734"/>
                <a:gd name="connsiteX4-477" fmla="*/ 691763 w 3446514"/>
                <a:gd name="connsiteY4-478" fmla="*/ 2019631 h 4778734"/>
                <a:gd name="connsiteX5-479" fmla="*/ 612250 w 3446514"/>
                <a:gd name="connsiteY5-480" fmla="*/ 182880 h 4778734"/>
                <a:gd name="connsiteX6-481" fmla="*/ 1208598 w 3446514"/>
                <a:gd name="connsiteY6-482" fmla="*/ 1804946 h 4778734"/>
                <a:gd name="connsiteX7-483" fmla="*/ 1351721 w 3446514"/>
                <a:gd name="connsiteY7-484" fmla="*/ 0 h 4778734"/>
                <a:gd name="connsiteX8-485" fmla="*/ 1701579 w 3446514"/>
                <a:gd name="connsiteY8-486" fmla="*/ 1868557 h 4778734"/>
                <a:gd name="connsiteX9-487" fmla="*/ 2401294 w 3446514"/>
                <a:gd name="connsiteY9-488" fmla="*/ 333955 h 4778734"/>
                <a:gd name="connsiteX10-489" fmla="*/ 2138901 w 3446514"/>
                <a:gd name="connsiteY10-490" fmla="*/ 2003729 h 4778734"/>
                <a:gd name="connsiteX11-491" fmla="*/ 2250219 w 3446514"/>
                <a:gd name="connsiteY11-492" fmla="*/ 2759103 h 4778734"/>
                <a:gd name="connsiteX12-493" fmla="*/ 2568271 w 3446514"/>
                <a:gd name="connsiteY12-494" fmla="*/ 2361537 h 4778734"/>
                <a:gd name="connsiteX13-495" fmla="*/ 3434963 w 3446514"/>
                <a:gd name="connsiteY13-496" fmla="*/ 2210463 h 4778734"/>
                <a:gd name="connsiteX14-497" fmla="*/ 2703443 w 3446514"/>
                <a:gd name="connsiteY14-498" fmla="*/ 2989690 h 4778734"/>
                <a:gd name="connsiteX15-499" fmla="*/ 2043485 w 3446514"/>
                <a:gd name="connsiteY15-500" fmla="*/ 4055165 h 4778734"/>
                <a:gd name="connsiteX16-501" fmla="*/ 2154803 w 3446514"/>
                <a:gd name="connsiteY16-502" fmla="*/ 4778734 h 4778734"/>
                <a:gd name="connsiteX17-503" fmla="*/ 755374 w 3446514"/>
                <a:gd name="connsiteY17-504" fmla="*/ 4778734 h 4778734"/>
                <a:gd name="connsiteX0-505" fmla="*/ 755374 w 3448610"/>
                <a:gd name="connsiteY0-506" fmla="*/ 4778734 h 4778734"/>
                <a:gd name="connsiteX1-507" fmla="*/ 795131 w 3448610"/>
                <a:gd name="connsiteY1-508" fmla="*/ 4142631 h 4778734"/>
                <a:gd name="connsiteX2-509" fmla="*/ 381662 w 3448610"/>
                <a:gd name="connsiteY2-510" fmla="*/ 2313830 h 4778734"/>
                <a:gd name="connsiteX3-511" fmla="*/ 0 w 3448610"/>
                <a:gd name="connsiteY3-512" fmla="*/ 1017767 h 4778734"/>
                <a:gd name="connsiteX4-513" fmla="*/ 691763 w 3448610"/>
                <a:gd name="connsiteY4-514" fmla="*/ 2019631 h 4778734"/>
                <a:gd name="connsiteX5-515" fmla="*/ 612250 w 3448610"/>
                <a:gd name="connsiteY5-516" fmla="*/ 182880 h 4778734"/>
                <a:gd name="connsiteX6-517" fmla="*/ 1208598 w 3448610"/>
                <a:gd name="connsiteY6-518" fmla="*/ 1804946 h 4778734"/>
                <a:gd name="connsiteX7-519" fmla="*/ 1351721 w 3448610"/>
                <a:gd name="connsiteY7-520" fmla="*/ 0 h 4778734"/>
                <a:gd name="connsiteX8-521" fmla="*/ 1701579 w 3448610"/>
                <a:gd name="connsiteY8-522" fmla="*/ 1868557 h 4778734"/>
                <a:gd name="connsiteX9-523" fmla="*/ 2401294 w 3448610"/>
                <a:gd name="connsiteY9-524" fmla="*/ 333955 h 4778734"/>
                <a:gd name="connsiteX10-525" fmla="*/ 2138901 w 3448610"/>
                <a:gd name="connsiteY10-526" fmla="*/ 2003729 h 4778734"/>
                <a:gd name="connsiteX11-527" fmla="*/ 2250219 w 3448610"/>
                <a:gd name="connsiteY11-528" fmla="*/ 2759103 h 4778734"/>
                <a:gd name="connsiteX12-529" fmla="*/ 2687541 w 3448610"/>
                <a:gd name="connsiteY12-530" fmla="*/ 2313829 h 4778734"/>
                <a:gd name="connsiteX13-531" fmla="*/ 3434963 w 3448610"/>
                <a:gd name="connsiteY13-532" fmla="*/ 2210463 h 4778734"/>
                <a:gd name="connsiteX14-533" fmla="*/ 2703443 w 3448610"/>
                <a:gd name="connsiteY14-534" fmla="*/ 2989690 h 4778734"/>
                <a:gd name="connsiteX15-535" fmla="*/ 2043485 w 3448610"/>
                <a:gd name="connsiteY15-536" fmla="*/ 4055165 h 4778734"/>
                <a:gd name="connsiteX16-537" fmla="*/ 2154803 w 3448610"/>
                <a:gd name="connsiteY16-538" fmla="*/ 4778734 h 4778734"/>
                <a:gd name="connsiteX17-539" fmla="*/ 755374 w 3448610"/>
                <a:gd name="connsiteY17-540" fmla="*/ 4778734 h 4778734"/>
                <a:gd name="connsiteX0-541" fmla="*/ 755374 w 3448452"/>
                <a:gd name="connsiteY0-542" fmla="*/ 4778734 h 4778734"/>
                <a:gd name="connsiteX1-543" fmla="*/ 795131 w 3448452"/>
                <a:gd name="connsiteY1-544" fmla="*/ 4142631 h 4778734"/>
                <a:gd name="connsiteX2-545" fmla="*/ 381662 w 3448452"/>
                <a:gd name="connsiteY2-546" fmla="*/ 2313830 h 4778734"/>
                <a:gd name="connsiteX3-547" fmla="*/ 0 w 3448452"/>
                <a:gd name="connsiteY3-548" fmla="*/ 1017767 h 4778734"/>
                <a:gd name="connsiteX4-549" fmla="*/ 691763 w 3448452"/>
                <a:gd name="connsiteY4-550" fmla="*/ 2019631 h 4778734"/>
                <a:gd name="connsiteX5-551" fmla="*/ 612250 w 3448452"/>
                <a:gd name="connsiteY5-552" fmla="*/ 182880 h 4778734"/>
                <a:gd name="connsiteX6-553" fmla="*/ 1208598 w 3448452"/>
                <a:gd name="connsiteY6-554" fmla="*/ 1804946 h 4778734"/>
                <a:gd name="connsiteX7-555" fmla="*/ 1351721 w 3448452"/>
                <a:gd name="connsiteY7-556" fmla="*/ 0 h 4778734"/>
                <a:gd name="connsiteX8-557" fmla="*/ 1701579 w 3448452"/>
                <a:gd name="connsiteY8-558" fmla="*/ 1868557 h 4778734"/>
                <a:gd name="connsiteX9-559" fmla="*/ 2401294 w 3448452"/>
                <a:gd name="connsiteY9-560" fmla="*/ 333955 h 4778734"/>
                <a:gd name="connsiteX10-561" fmla="*/ 2138901 w 3448452"/>
                <a:gd name="connsiteY10-562" fmla="*/ 2003729 h 4778734"/>
                <a:gd name="connsiteX11-563" fmla="*/ 2250219 w 3448452"/>
                <a:gd name="connsiteY11-564" fmla="*/ 2759103 h 4778734"/>
                <a:gd name="connsiteX12-565" fmla="*/ 2687541 w 3448452"/>
                <a:gd name="connsiteY12-566" fmla="*/ 2313829 h 4778734"/>
                <a:gd name="connsiteX13-567" fmla="*/ 3434963 w 3448452"/>
                <a:gd name="connsiteY13-568" fmla="*/ 2210463 h 4778734"/>
                <a:gd name="connsiteX14-569" fmla="*/ 2703443 w 3448452"/>
                <a:gd name="connsiteY14-570" fmla="*/ 2989690 h 4778734"/>
                <a:gd name="connsiteX15-571" fmla="*/ 2043485 w 3448452"/>
                <a:gd name="connsiteY15-572" fmla="*/ 4055165 h 4778734"/>
                <a:gd name="connsiteX16-573" fmla="*/ 2154803 w 3448452"/>
                <a:gd name="connsiteY16-574" fmla="*/ 4778734 h 4778734"/>
                <a:gd name="connsiteX17-575" fmla="*/ 755374 w 3448452"/>
                <a:gd name="connsiteY17-576" fmla="*/ 4778734 h 4778734"/>
                <a:gd name="connsiteX0-577" fmla="*/ 755374 w 3448452"/>
                <a:gd name="connsiteY0-578" fmla="*/ 4778734 h 4778734"/>
                <a:gd name="connsiteX1-579" fmla="*/ 795131 w 3448452"/>
                <a:gd name="connsiteY1-580" fmla="*/ 4142631 h 4778734"/>
                <a:gd name="connsiteX2-581" fmla="*/ 381662 w 3448452"/>
                <a:gd name="connsiteY2-582" fmla="*/ 2313830 h 4778734"/>
                <a:gd name="connsiteX3-583" fmla="*/ 0 w 3448452"/>
                <a:gd name="connsiteY3-584" fmla="*/ 1017767 h 4778734"/>
                <a:gd name="connsiteX4-585" fmla="*/ 691763 w 3448452"/>
                <a:gd name="connsiteY4-586" fmla="*/ 2019631 h 4778734"/>
                <a:gd name="connsiteX5-587" fmla="*/ 612250 w 3448452"/>
                <a:gd name="connsiteY5-588" fmla="*/ 182880 h 4778734"/>
                <a:gd name="connsiteX6-589" fmla="*/ 1208598 w 3448452"/>
                <a:gd name="connsiteY6-590" fmla="*/ 1804946 h 4778734"/>
                <a:gd name="connsiteX7-591" fmla="*/ 1351721 w 3448452"/>
                <a:gd name="connsiteY7-592" fmla="*/ 0 h 4778734"/>
                <a:gd name="connsiteX8-593" fmla="*/ 1701579 w 3448452"/>
                <a:gd name="connsiteY8-594" fmla="*/ 1868557 h 4778734"/>
                <a:gd name="connsiteX9-595" fmla="*/ 2401294 w 3448452"/>
                <a:gd name="connsiteY9-596" fmla="*/ 333955 h 4778734"/>
                <a:gd name="connsiteX10-597" fmla="*/ 2138901 w 3448452"/>
                <a:gd name="connsiteY10-598" fmla="*/ 2003729 h 4778734"/>
                <a:gd name="connsiteX11-599" fmla="*/ 2250219 w 3448452"/>
                <a:gd name="connsiteY11-600" fmla="*/ 2759103 h 4778734"/>
                <a:gd name="connsiteX12-601" fmla="*/ 2687541 w 3448452"/>
                <a:gd name="connsiteY12-602" fmla="*/ 2313829 h 4778734"/>
                <a:gd name="connsiteX13-603" fmla="*/ 3434963 w 3448452"/>
                <a:gd name="connsiteY13-604" fmla="*/ 2210463 h 4778734"/>
                <a:gd name="connsiteX14-605" fmla="*/ 2703443 w 3448452"/>
                <a:gd name="connsiteY14-606" fmla="*/ 2989690 h 4778734"/>
                <a:gd name="connsiteX15-607" fmla="*/ 2043485 w 3448452"/>
                <a:gd name="connsiteY15-608" fmla="*/ 4055165 h 4778734"/>
                <a:gd name="connsiteX16-609" fmla="*/ 2154803 w 3448452"/>
                <a:gd name="connsiteY16-610" fmla="*/ 4778734 h 4778734"/>
                <a:gd name="connsiteX17-611" fmla="*/ 755374 w 3448452"/>
                <a:gd name="connsiteY17-612" fmla="*/ 4778734 h 4778734"/>
                <a:gd name="connsiteX0-613" fmla="*/ 755374 w 3448452"/>
                <a:gd name="connsiteY0-614" fmla="*/ 4778734 h 4778734"/>
                <a:gd name="connsiteX1-615" fmla="*/ 795131 w 3448452"/>
                <a:gd name="connsiteY1-616" fmla="*/ 4142631 h 4778734"/>
                <a:gd name="connsiteX2-617" fmla="*/ 381662 w 3448452"/>
                <a:gd name="connsiteY2-618" fmla="*/ 2313830 h 4778734"/>
                <a:gd name="connsiteX3-619" fmla="*/ 0 w 3448452"/>
                <a:gd name="connsiteY3-620" fmla="*/ 1017767 h 4778734"/>
                <a:gd name="connsiteX4-621" fmla="*/ 691763 w 3448452"/>
                <a:gd name="connsiteY4-622" fmla="*/ 2019631 h 4778734"/>
                <a:gd name="connsiteX5-623" fmla="*/ 612250 w 3448452"/>
                <a:gd name="connsiteY5-624" fmla="*/ 182880 h 4778734"/>
                <a:gd name="connsiteX6-625" fmla="*/ 1208598 w 3448452"/>
                <a:gd name="connsiteY6-626" fmla="*/ 1804946 h 4778734"/>
                <a:gd name="connsiteX7-627" fmla="*/ 1351721 w 3448452"/>
                <a:gd name="connsiteY7-628" fmla="*/ 0 h 4778734"/>
                <a:gd name="connsiteX8-629" fmla="*/ 1701579 w 3448452"/>
                <a:gd name="connsiteY8-630" fmla="*/ 1868557 h 4778734"/>
                <a:gd name="connsiteX9-631" fmla="*/ 2401294 w 3448452"/>
                <a:gd name="connsiteY9-632" fmla="*/ 333955 h 4778734"/>
                <a:gd name="connsiteX10-633" fmla="*/ 2138901 w 3448452"/>
                <a:gd name="connsiteY10-634" fmla="*/ 2003729 h 4778734"/>
                <a:gd name="connsiteX11-635" fmla="*/ 2250219 w 3448452"/>
                <a:gd name="connsiteY11-636" fmla="*/ 2759103 h 4778734"/>
                <a:gd name="connsiteX12-637" fmla="*/ 2687541 w 3448452"/>
                <a:gd name="connsiteY12-638" fmla="*/ 2313829 h 4778734"/>
                <a:gd name="connsiteX13-639" fmla="*/ 3434963 w 3448452"/>
                <a:gd name="connsiteY13-640" fmla="*/ 2210463 h 4778734"/>
                <a:gd name="connsiteX14-641" fmla="*/ 2703443 w 3448452"/>
                <a:gd name="connsiteY14-642" fmla="*/ 2989690 h 4778734"/>
                <a:gd name="connsiteX15-643" fmla="*/ 2043485 w 3448452"/>
                <a:gd name="connsiteY15-644" fmla="*/ 4055165 h 4778734"/>
                <a:gd name="connsiteX16-645" fmla="*/ 2154803 w 3448452"/>
                <a:gd name="connsiteY16-646" fmla="*/ 4778734 h 4778734"/>
                <a:gd name="connsiteX17-647" fmla="*/ 755374 w 3448452"/>
                <a:gd name="connsiteY17-648" fmla="*/ 4778734 h 4778734"/>
                <a:gd name="connsiteX0-649" fmla="*/ 755374 w 3448452"/>
                <a:gd name="connsiteY0-650" fmla="*/ 4778734 h 4778734"/>
                <a:gd name="connsiteX1-651" fmla="*/ 795131 w 3448452"/>
                <a:gd name="connsiteY1-652" fmla="*/ 4142631 h 4778734"/>
                <a:gd name="connsiteX2-653" fmla="*/ 357808 w 3448452"/>
                <a:gd name="connsiteY2-654" fmla="*/ 2321781 h 4778734"/>
                <a:gd name="connsiteX3-655" fmla="*/ 0 w 3448452"/>
                <a:gd name="connsiteY3-656" fmla="*/ 1017767 h 4778734"/>
                <a:gd name="connsiteX4-657" fmla="*/ 691763 w 3448452"/>
                <a:gd name="connsiteY4-658" fmla="*/ 2019631 h 4778734"/>
                <a:gd name="connsiteX5-659" fmla="*/ 612250 w 3448452"/>
                <a:gd name="connsiteY5-660" fmla="*/ 182880 h 4778734"/>
                <a:gd name="connsiteX6-661" fmla="*/ 1208598 w 3448452"/>
                <a:gd name="connsiteY6-662" fmla="*/ 1804946 h 4778734"/>
                <a:gd name="connsiteX7-663" fmla="*/ 1351721 w 3448452"/>
                <a:gd name="connsiteY7-664" fmla="*/ 0 h 4778734"/>
                <a:gd name="connsiteX8-665" fmla="*/ 1701579 w 3448452"/>
                <a:gd name="connsiteY8-666" fmla="*/ 1868557 h 4778734"/>
                <a:gd name="connsiteX9-667" fmla="*/ 2401294 w 3448452"/>
                <a:gd name="connsiteY9-668" fmla="*/ 333955 h 4778734"/>
                <a:gd name="connsiteX10-669" fmla="*/ 2138901 w 3448452"/>
                <a:gd name="connsiteY10-670" fmla="*/ 2003729 h 4778734"/>
                <a:gd name="connsiteX11-671" fmla="*/ 2250219 w 3448452"/>
                <a:gd name="connsiteY11-672" fmla="*/ 2759103 h 4778734"/>
                <a:gd name="connsiteX12-673" fmla="*/ 2687541 w 3448452"/>
                <a:gd name="connsiteY12-674" fmla="*/ 2313829 h 4778734"/>
                <a:gd name="connsiteX13-675" fmla="*/ 3434963 w 3448452"/>
                <a:gd name="connsiteY13-676" fmla="*/ 2210463 h 4778734"/>
                <a:gd name="connsiteX14-677" fmla="*/ 2703443 w 3448452"/>
                <a:gd name="connsiteY14-678" fmla="*/ 2989690 h 4778734"/>
                <a:gd name="connsiteX15-679" fmla="*/ 2043485 w 3448452"/>
                <a:gd name="connsiteY15-680" fmla="*/ 4055165 h 4778734"/>
                <a:gd name="connsiteX16-681" fmla="*/ 2154803 w 3448452"/>
                <a:gd name="connsiteY16-682" fmla="*/ 4778734 h 4778734"/>
                <a:gd name="connsiteX17-683" fmla="*/ 755374 w 3448452"/>
                <a:gd name="connsiteY17-684" fmla="*/ 4778734 h 4778734"/>
                <a:gd name="connsiteX0-685" fmla="*/ 755374 w 3448452"/>
                <a:gd name="connsiteY0-686" fmla="*/ 4778734 h 4778734"/>
                <a:gd name="connsiteX1-687" fmla="*/ 795131 w 3448452"/>
                <a:gd name="connsiteY1-688" fmla="*/ 4142631 h 4778734"/>
                <a:gd name="connsiteX2-689" fmla="*/ 357808 w 3448452"/>
                <a:gd name="connsiteY2-690" fmla="*/ 2321781 h 4778734"/>
                <a:gd name="connsiteX3-691" fmla="*/ 0 w 3448452"/>
                <a:gd name="connsiteY3-692" fmla="*/ 1017767 h 4778734"/>
                <a:gd name="connsiteX4-693" fmla="*/ 691763 w 3448452"/>
                <a:gd name="connsiteY4-694" fmla="*/ 2019631 h 4778734"/>
                <a:gd name="connsiteX5-695" fmla="*/ 612250 w 3448452"/>
                <a:gd name="connsiteY5-696" fmla="*/ 182880 h 4778734"/>
                <a:gd name="connsiteX6-697" fmla="*/ 1208598 w 3448452"/>
                <a:gd name="connsiteY6-698" fmla="*/ 1804946 h 4778734"/>
                <a:gd name="connsiteX7-699" fmla="*/ 1351721 w 3448452"/>
                <a:gd name="connsiteY7-700" fmla="*/ 0 h 4778734"/>
                <a:gd name="connsiteX8-701" fmla="*/ 1701579 w 3448452"/>
                <a:gd name="connsiteY8-702" fmla="*/ 1868557 h 4778734"/>
                <a:gd name="connsiteX9-703" fmla="*/ 2401294 w 3448452"/>
                <a:gd name="connsiteY9-704" fmla="*/ 333955 h 4778734"/>
                <a:gd name="connsiteX10-705" fmla="*/ 2138901 w 3448452"/>
                <a:gd name="connsiteY10-706" fmla="*/ 2003729 h 4778734"/>
                <a:gd name="connsiteX11-707" fmla="*/ 2250219 w 3448452"/>
                <a:gd name="connsiteY11-708" fmla="*/ 2759103 h 4778734"/>
                <a:gd name="connsiteX12-709" fmla="*/ 2687541 w 3448452"/>
                <a:gd name="connsiteY12-710" fmla="*/ 2313829 h 4778734"/>
                <a:gd name="connsiteX13-711" fmla="*/ 3434963 w 3448452"/>
                <a:gd name="connsiteY13-712" fmla="*/ 2210463 h 4778734"/>
                <a:gd name="connsiteX14-713" fmla="*/ 2703443 w 3448452"/>
                <a:gd name="connsiteY14-714" fmla="*/ 2989690 h 4778734"/>
                <a:gd name="connsiteX15-715" fmla="*/ 2043485 w 3448452"/>
                <a:gd name="connsiteY15-716" fmla="*/ 4055165 h 4778734"/>
                <a:gd name="connsiteX16-717" fmla="*/ 2154803 w 3448452"/>
                <a:gd name="connsiteY16-718" fmla="*/ 4778734 h 4778734"/>
                <a:gd name="connsiteX17-719" fmla="*/ 755374 w 3448452"/>
                <a:gd name="connsiteY17-720" fmla="*/ 4778734 h 4778734"/>
                <a:gd name="connsiteX0-721" fmla="*/ 830382 w 3523460"/>
                <a:gd name="connsiteY0-722" fmla="*/ 4778734 h 4778734"/>
                <a:gd name="connsiteX1-723" fmla="*/ 870139 w 3523460"/>
                <a:gd name="connsiteY1-724" fmla="*/ 4142631 h 4778734"/>
                <a:gd name="connsiteX2-725" fmla="*/ 432816 w 3523460"/>
                <a:gd name="connsiteY2-726" fmla="*/ 2321781 h 4778734"/>
                <a:gd name="connsiteX3-727" fmla="*/ 75008 w 3523460"/>
                <a:gd name="connsiteY3-728" fmla="*/ 1017767 h 4778734"/>
                <a:gd name="connsiteX4-729" fmla="*/ 766771 w 3523460"/>
                <a:gd name="connsiteY4-730" fmla="*/ 2019631 h 4778734"/>
                <a:gd name="connsiteX5-731" fmla="*/ 687258 w 3523460"/>
                <a:gd name="connsiteY5-732" fmla="*/ 182880 h 4778734"/>
                <a:gd name="connsiteX6-733" fmla="*/ 1283606 w 3523460"/>
                <a:gd name="connsiteY6-734" fmla="*/ 1804946 h 4778734"/>
                <a:gd name="connsiteX7-735" fmla="*/ 1426729 w 3523460"/>
                <a:gd name="connsiteY7-736" fmla="*/ 0 h 4778734"/>
                <a:gd name="connsiteX8-737" fmla="*/ 1776587 w 3523460"/>
                <a:gd name="connsiteY8-738" fmla="*/ 1868557 h 4778734"/>
                <a:gd name="connsiteX9-739" fmla="*/ 2476302 w 3523460"/>
                <a:gd name="connsiteY9-740" fmla="*/ 333955 h 4778734"/>
                <a:gd name="connsiteX10-741" fmla="*/ 2213909 w 3523460"/>
                <a:gd name="connsiteY10-742" fmla="*/ 2003729 h 4778734"/>
                <a:gd name="connsiteX11-743" fmla="*/ 2325227 w 3523460"/>
                <a:gd name="connsiteY11-744" fmla="*/ 2759103 h 4778734"/>
                <a:gd name="connsiteX12-745" fmla="*/ 2762549 w 3523460"/>
                <a:gd name="connsiteY12-746" fmla="*/ 2313829 h 4778734"/>
                <a:gd name="connsiteX13-747" fmla="*/ 3509971 w 3523460"/>
                <a:gd name="connsiteY13-748" fmla="*/ 2210463 h 4778734"/>
                <a:gd name="connsiteX14-749" fmla="*/ 2778451 w 3523460"/>
                <a:gd name="connsiteY14-750" fmla="*/ 2989690 h 4778734"/>
                <a:gd name="connsiteX15-751" fmla="*/ 2118493 w 3523460"/>
                <a:gd name="connsiteY15-752" fmla="*/ 4055165 h 4778734"/>
                <a:gd name="connsiteX16-753" fmla="*/ 2229811 w 3523460"/>
                <a:gd name="connsiteY16-754" fmla="*/ 4778734 h 4778734"/>
                <a:gd name="connsiteX17-755" fmla="*/ 830382 w 3523460"/>
                <a:gd name="connsiteY17-756" fmla="*/ 4778734 h 4778734"/>
                <a:gd name="connsiteX0-757" fmla="*/ 830382 w 3523460"/>
                <a:gd name="connsiteY0-758" fmla="*/ 4778734 h 4778734"/>
                <a:gd name="connsiteX1-759" fmla="*/ 870139 w 3523460"/>
                <a:gd name="connsiteY1-760" fmla="*/ 4142631 h 4778734"/>
                <a:gd name="connsiteX2-761" fmla="*/ 432816 w 3523460"/>
                <a:gd name="connsiteY2-762" fmla="*/ 2321781 h 4778734"/>
                <a:gd name="connsiteX3-763" fmla="*/ 75008 w 3523460"/>
                <a:gd name="connsiteY3-764" fmla="*/ 1017767 h 4778734"/>
                <a:gd name="connsiteX4-765" fmla="*/ 766771 w 3523460"/>
                <a:gd name="connsiteY4-766" fmla="*/ 2019631 h 4778734"/>
                <a:gd name="connsiteX5-767" fmla="*/ 687258 w 3523460"/>
                <a:gd name="connsiteY5-768" fmla="*/ 182880 h 4778734"/>
                <a:gd name="connsiteX6-769" fmla="*/ 1283606 w 3523460"/>
                <a:gd name="connsiteY6-770" fmla="*/ 1804946 h 4778734"/>
                <a:gd name="connsiteX7-771" fmla="*/ 1426729 w 3523460"/>
                <a:gd name="connsiteY7-772" fmla="*/ 0 h 4778734"/>
                <a:gd name="connsiteX8-773" fmla="*/ 1776587 w 3523460"/>
                <a:gd name="connsiteY8-774" fmla="*/ 1868557 h 4778734"/>
                <a:gd name="connsiteX9-775" fmla="*/ 2476302 w 3523460"/>
                <a:gd name="connsiteY9-776" fmla="*/ 333955 h 4778734"/>
                <a:gd name="connsiteX10-777" fmla="*/ 2213909 w 3523460"/>
                <a:gd name="connsiteY10-778" fmla="*/ 2003729 h 4778734"/>
                <a:gd name="connsiteX11-779" fmla="*/ 2325227 w 3523460"/>
                <a:gd name="connsiteY11-780" fmla="*/ 2759103 h 4778734"/>
                <a:gd name="connsiteX12-781" fmla="*/ 2762549 w 3523460"/>
                <a:gd name="connsiteY12-782" fmla="*/ 2313829 h 4778734"/>
                <a:gd name="connsiteX13-783" fmla="*/ 3509971 w 3523460"/>
                <a:gd name="connsiteY13-784" fmla="*/ 2210463 h 4778734"/>
                <a:gd name="connsiteX14-785" fmla="*/ 2778451 w 3523460"/>
                <a:gd name="connsiteY14-786" fmla="*/ 2989690 h 4778734"/>
                <a:gd name="connsiteX15-787" fmla="*/ 2118493 w 3523460"/>
                <a:gd name="connsiteY15-788" fmla="*/ 4055165 h 4778734"/>
                <a:gd name="connsiteX16-789" fmla="*/ 2229811 w 3523460"/>
                <a:gd name="connsiteY16-790" fmla="*/ 4778734 h 4778734"/>
                <a:gd name="connsiteX17-791" fmla="*/ 830382 w 3523460"/>
                <a:gd name="connsiteY17-792" fmla="*/ 4778734 h 4778734"/>
                <a:gd name="connsiteX0-793" fmla="*/ 830382 w 3523460"/>
                <a:gd name="connsiteY0-794" fmla="*/ 4778734 h 4778734"/>
                <a:gd name="connsiteX1-795" fmla="*/ 870139 w 3523460"/>
                <a:gd name="connsiteY1-796" fmla="*/ 4142631 h 4778734"/>
                <a:gd name="connsiteX2-797" fmla="*/ 432816 w 3523460"/>
                <a:gd name="connsiteY2-798" fmla="*/ 2321781 h 4778734"/>
                <a:gd name="connsiteX3-799" fmla="*/ 75008 w 3523460"/>
                <a:gd name="connsiteY3-800" fmla="*/ 1017767 h 4778734"/>
                <a:gd name="connsiteX4-801" fmla="*/ 766771 w 3523460"/>
                <a:gd name="connsiteY4-802" fmla="*/ 2019631 h 4778734"/>
                <a:gd name="connsiteX5-803" fmla="*/ 711112 w 3523460"/>
                <a:gd name="connsiteY5-804" fmla="*/ 262393 h 4778734"/>
                <a:gd name="connsiteX6-805" fmla="*/ 1283606 w 3523460"/>
                <a:gd name="connsiteY6-806" fmla="*/ 1804946 h 4778734"/>
                <a:gd name="connsiteX7-807" fmla="*/ 1426729 w 3523460"/>
                <a:gd name="connsiteY7-808" fmla="*/ 0 h 4778734"/>
                <a:gd name="connsiteX8-809" fmla="*/ 1776587 w 3523460"/>
                <a:gd name="connsiteY8-810" fmla="*/ 1868557 h 4778734"/>
                <a:gd name="connsiteX9-811" fmla="*/ 2476302 w 3523460"/>
                <a:gd name="connsiteY9-812" fmla="*/ 333955 h 4778734"/>
                <a:gd name="connsiteX10-813" fmla="*/ 2213909 w 3523460"/>
                <a:gd name="connsiteY10-814" fmla="*/ 2003729 h 4778734"/>
                <a:gd name="connsiteX11-815" fmla="*/ 2325227 w 3523460"/>
                <a:gd name="connsiteY11-816" fmla="*/ 2759103 h 4778734"/>
                <a:gd name="connsiteX12-817" fmla="*/ 2762549 w 3523460"/>
                <a:gd name="connsiteY12-818" fmla="*/ 2313829 h 4778734"/>
                <a:gd name="connsiteX13-819" fmla="*/ 3509971 w 3523460"/>
                <a:gd name="connsiteY13-820" fmla="*/ 2210463 h 4778734"/>
                <a:gd name="connsiteX14-821" fmla="*/ 2778451 w 3523460"/>
                <a:gd name="connsiteY14-822" fmla="*/ 2989690 h 4778734"/>
                <a:gd name="connsiteX15-823" fmla="*/ 2118493 w 3523460"/>
                <a:gd name="connsiteY15-824" fmla="*/ 4055165 h 4778734"/>
                <a:gd name="connsiteX16-825" fmla="*/ 2229811 w 3523460"/>
                <a:gd name="connsiteY16-826" fmla="*/ 4778734 h 4778734"/>
                <a:gd name="connsiteX17-827" fmla="*/ 830382 w 3523460"/>
                <a:gd name="connsiteY17-828" fmla="*/ 4778734 h 4778734"/>
                <a:gd name="connsiteX0-829" fmla="*/ 830382 w 3523460"/>
                <a:gd name="connsiteY0-830" fmla="*/ 4778734 h 4778734"/>
                <a:gd name="connsiteX1-831" fmla="*/ 870139 w 3523460"/>
                <a:gd name="connsiteY1-832" fmla="*/ 4142631 h 4778734"/>
                <a:gd name="connsiteX2-833" fmla="*/ 432816 w 3523460"/>
                <a:gd name="connsiteY2-834" fmla="*/ 2321781 h 4778734"/>
                <a:gd name="connsiteX3-835" fmla="*/ 75008 w 3523460"/>
                <a:gd name="connsiteY3-836" fmla="*/ 1017767 h 4778734"/>
                <a:gd name="connsiteX4-837" fmla="*/ 766771 w 3523460"/>
                <a:gd name="connsiteY4-838" fmla="*/ 2019631 h 4778734"/>
                <a:gd name="connsiteX5-839" fmla="*/ 711112 w 3523460"/>
                <a:gd name="connsiteY5-840" fmla="*/ 262393 h 4778734"/>
                <a:gd name="connsiteX6-841" fmla="*/ 1283606 w 3523460"/>
                <a:gd name="connsiteY6-842" fmla="*/ 1804946 h 4778734"/>
                <a:gd name="connsiteX7-843" fmla="*/ 1426729 w 3523460"/>
                <a:gd name="connsiteY7-844" fmla="*/ 0 h 4778734"/>
                <a:gd name="connsiteX8-845" fmla="*/ 1776587 w 3523460"/>
                <a:gd name="connsiteY8-846" fmla="*/ 1868557 h 4778734"/>
                <a:gd name="connsiteX9-847" fmla="*/ 2476302 w 3523460"/>
                <a:gd name="connsiteY9-848" fmla="*/ 333955 h 4778734"/>
                <a:gd name="connsiteX10-849" fmla="*/ 2213909 w 3523460"/>
                <a:gd name="connsiteY10-850" fmla="*/ 2003729 h 4778734"/>
                <a:gd name="connsiteX11-851" fmla="*/ 2325227 w 3523460"/>
                <a:gd name="connsiteY11-852" fmla="*/ 2759103 h 4778734"/>
                <a:gd name="connsiteX12-853" fmla="*/ 2762549 w 3523460"/>
                <a:gd name="connsiteY12-854" fmla="*/ 2313829 h 4778734"/>
                <a:gd name="connsiteX13-855" fmla="*/ 3509971 w 3523460"/>
                <a:gd name="connsiteY13-856" fmla="*/ 2210463 h 4778734"/>
                <a:gd name="connsiteX14-857" fmla="*/ 2778451 w 3523460"/>
                <a:gd name="connsiteY14-858" fmla="*/ 2989690 h 4778734"/>
                <a:gd name="connsiteX15-859" fmla="*/ 2118493 w 3523460"/>
                <a:gd name="connsiteY15-860" fmla="*/ 4055165 h 4778734"/>
                <a:gd name="connsiteX16-861" fmla="*/ 2229811 w 3523460"/>
                <a:gd name="connsiteY16-862" fmla="*/ 4778734 h 4778734"/>
                <a:gd name="connsiteX17-863" fmla="*/ 830382 w 3523460"/>
                <a:gd name="connsiteY17-864" fmla="*/ 4778734 h 4778734"/>
                <a:gd name="connsiteX0-865" fmla="*/ 830382 w 3523460"/>
                <a:gd name="connsiteY0-866" fmla="*/ 4778734 h 4778734"/>
                <a:gd name="connsiteX1-867" fmla="*/ 870139 w 3523460"/>
                <a:gd name="connsiteY1-868" fmla="*/ 4142631 h 4778734"/>
                <a:gd name="connsiteX2-869" fmla="*/ 432816 w 3523460"/>
                <a:gd name="connsiteY2-870" fmla="*/ 2321781 h 4778734"/>
                <a:gd name="connsiteX3-871" fmla="*/ 75008 w 3523460"/>
                <a:gd name="connsiteY3-872" fmla="*/ 1017767 h 4778734"/>
                <a:gd name="connsiteX4-873" fmla="*/ 766771 w 3523460"/>
                <a:gd name="connsiteY4-874" fmla="*/ 2019631 h 4778734"/>
                <a:gd name="connsiteX5-875" fmla="*/ 711112 w 3523460"/>
                <a:gd name="connsiteY5-876" fmla="*/ 262393 h 4778734"/>
                <a:gd name="connsiteX6-877" fmla="*/ 1283606 w 3523460"/>
                <a:gd name="connsiteY6-878" fmla="*/ 1804946 h 4778734"/>
                <a:gd name="connsiteX7-879" fmla="*/ 1426729 w 3523460"/>
                <a:gd name="connsiteY7-880" fmla="*/ 0 h 4778734"/>
                <a:gd name="connsiteX8-881" fmla="*/ 1776587 w 3523460"/>
                <a:gd name="connsiteY8-882" fmla="*/ 1868557 h 4778734"/>
                <a:gd name="connsiteX9-883" fmla="*/ 2476302 w 3523460"/>
                <a:gd name="connsiteY9-884" fmla="*/ 333955 h 4778734"/>
                <a:gd name="connsiteX10-885" fmla="*/ 2213909 w 3523460"/>
                <a:gd name="connsiteY10-886" fmla="*/ 2003729 h 4778734"/>
                <a:gd name="connsiteX11-887" fmla="*/ 2325227 w 3523460"/>
                <a:gd name="connsiteY11-888" fmla="*/ 2759103 h 4778734"/>
                <a:gd name="connsiteX12-889" fmla="*/ 2762549 w 3523460"/>
                <a:gd name="connsiteY12-890" fmla="*/ 2313829 h 4778734"/>
                <a:gd name="connsiteX13-891" fmla="*/ 3509971 w 3523460"/>
                <a:gd name="connsiteY13-892" fmla="*/ 2210463 h 4778734"/>
                <a:gd name="connsiteX14-893" fmla="*/ 2778451 w 3523460"/>
                <a:gd name="connsiteY14-894" fmla="*/ 2989690 h 4778734"/>
                <a:gd name="connsiteX15-895" fmla="*/ 2118493 w 3523460"/>
                <a:gd name="connsiteY15-896" fmla="*/ 4055165 h 4778734"/>
                <a:gd name="connsiteX16-897" fmla="*/ 2229811 w 3523460"/>
                <a:gd name="connsiteY16-898" fmla="*/ 4778734 h 4778734"/>
                <a:gd name="connsiteX17-899" fmla="*/ 830382 w 3523460"/>
                <a:gd name="connsiteY17-900" fmla="*/ 4778734 h 4778734"/>
                <a:gd name="connsiteX0-901" fmla="*/ 830382 w 3523460"/>
                <a:gd name="connsiteY0-902" fmla="*/ 4778734 h 4778734"/>
                <a:gd name="connsiteX1-903" fmla="*/ 870139 w 3523460"/>
                <a:gd name="connsiteY1-904" fmla="*/ 4142631 h 4778734"/>
                <a:gd name="connsiteX2-905" fmla="*/ 432816 w 3523460"/>
                <a:gd name="connsiteY2-906" fmla="*/ 2321781 h 4778734"/>
                <a:gd name="connsiteX3-907" fmla="*/ 75008 w 3523460"/>
                <a:gd name="connsiteY3-908" fmla="*/ 1017767 h 4778734"/>
                <a:gd name="connsiteX4-909" fmla="*/ 766771 w 3523460"/>
                <a:gd name="connsiteY4-910" fmla="*/ 2019631 h 4778734"/>
                <a:gd name="connsiteX5-911" fmla="*/ 711112 w 3523460"/>
                <a:gd name="connsiteY5-912" fmla="*/ 262393 h 4778734"/>
                <a:gd name="connsiteX6-913" fmla="*/ 1251801 w 3523460"/>
                <a:gd name="connsiteY6-914" fmla="*/ 1812897 h 4778734"/>
                <a:gd name="connsiteX7-915" fmla="*/ 1426729 w 3523460"/>
                <a:gd name="connsiteY7-916" fmla="*/ 0 h 4778734"/>
                <a:gd name="connsiteX8-917" fmla="*/ 1776587 w 3523460"/>
                <a:gd name="connsiteY8-918" fmla="*/ 1868557 h 4778734"/>
                <a:gd name="connsiteX9-919" fmla="*/ 2476302 w 3523460"/>
                <a:gd name="connsiteY9-920" fmla="*/ 333955 h 4778734"/>
                <a:gd name="connsiteX10-921" fmla="*/ 2213909 w 3523460"/>
                <a:gd name="connsiteY10-922" fmla="*/ 2003729 h 4778734"/>
                <a:gd name="connsiteX11-923" fmla="*/ 2325227 w 3523460"/>
                <a:gd name="connsiteY11-924" fmla="*/ 2759103 h 4778734"/>
                <a:gd name="connsiteX12-925" fmla="*/ 2762549 w 3523460"/>
                <a:gd name="connsiteY12-926" fmla="*/ 2313829 h 4778734"/>
                <a:gd name="connsiteX13-927" fmla="*/ 3509971 w 3523460"/>
                <a:gd name="connsiteY13-928" fmla="*/ 2210463 h 4778734"/>
                <a:gd name="connsiteX14-929" fmla="*/ 2778451 w 3523460"/>
                <a:gd name="connsiteY14-930" fmla="*/ 2989690 h 4778734"/>
                <a:gd name="connsiteX15-931" fmla="*/ 2118493 w 3523460"/>
                <a:gd name="connsiteY15-932" fmla="*/ 4055165 h 4778734"/>
                <a:gd name="connsiteX16-933" fmla="*/ 2229811 w 3523460"/>
                <a:gd name="connsiteY16-934" fmla="*/ 4778734 h 4778734"/>
                <a:gd name="connsiteX17-935" fmla="*/ 830382 w 3523460"/>
                <a:gd name="connsiteY17-936" fmla="*/ 4778734 h 4778734"/>
                <a:gd name="connsiteX0-937" fmla="*/ 830382 w 3523460"/>
                <a:gd name="connsiteY0-938" fmla="*/ 4731026 h 4731026"/>
                <a:gd name="connsiteX1-939" fmla="*/ 870139 w 3523460"/>
                <a:gd name="connsiteY1-940" fmla="*/ 4094923 h 4731026"/>
                <a:gd name="connsiteX2-941" fmla="*/ 432816 w 3523460"/>
                <a:gd name="connsiteY2-942" fmla="*/ 2274073 h 4731026"/>
                <a:gd name="connsiteX3-943" fmla="*/ 75008 w 3523460"/>
                <a:gd name="connsiteY3-944" fmla="*/ 970059 h 4731026"/>
                <a:gd name="connsiteX4-945" fmla="*/ 766771 w 3523460"/>
                <a:gd name="connsiteY4-946" fmla="*/ 1971923 h 4731026"/>
                <a:gd name="connsiteX5-947" fmla="*/ 711112 w 3523460"/>
                <a:gd name="connsiteY5-948" fmla="*/ 214685 h 4731026"/>
                <a:gd name="connsiteX6-949" fmla="*/ 1251801 w 3523460"/>
                <a:gd name="connsiteY6-950" fmla="*/ 1765189 h 4731026"/>
                <a:gd name="connsiteX7-951" fmla="*/ 1458534 w 3523460"/>
                <a:gd name="connsiteY7-952" fmla="*/ 0 h 4731026"/>
                <a:gd name="connsiteX8-953" fmla="*/ 1776587 w 3523460"/>
                <a:gd name="connsiteY8-954" fmla="*/ 1820849 h 4731026"/>
                <a:gd name="connsiteX9-955" fmla="*/ 2476302 w 3523460"/>
                <a:gd name="connsiteY9-956" fmla="*/ 286247 h 4731026"/>
                <a:gd name="connsiteX10-957" fmla="*/ 2213909 w 3523460"/>
                <a:gd name="connsiteY10-958" fmla="*/ 1956021 h 4731026"/>
                <a:gd name="connsiteX11-959" fmla="*/ 2325227 w 3523460"/>
                <a:gd name="connsiteY11-960" fmla="*/ 2711395 h 4731026"/>
                <a:gd name="connsiteX12-961" fmla="*/ 2762549 w 3523460"/>
                <a:gd name="connsiteY12-962" fmla="*/ 2266121 h 4731026"/>
                <a:gd name="connsiteX13-963" fmla="*/ 3509971 w 3523460"/>
                <a:gd name="connsiteY13-964" fmla="*/ 2162755 h 4731026"/>
                <a:gd name="connsiteX14-965" fmla="*/ 2778451 w 3523460"/>
                <a:gd name="connsiteY14-966" fmla="*/ 2941982 h 4731026"/>
                <a:gd name="connsiteX15-967" fmla="*/ 2118493 w 3523460"/>
                <a:gd name="connsiteY15-968" fmla="*/ 4007457 h 4731026"/>
                <a:gd name="connsiteX16-969" fmla="*/ 2229811 w 3523460"/>
                <a:gd name="connsiteY16-970" fmla="*/ 4731026 h 4731026"/>
                <a:gd name="connsiteX17-971" fmla="*/ 830382 w 3523460"/>
                <a:gd name="connsiteY17-972" fmla="*/ 4731026 h 4731026"/>
                <a:gd name="connsiteX0-973" fmla="*/ 830382 w 3523460"/>
                <a:gd name="connsiteY0-974" fmla="*/ 4731376 h 4731376"/>
                <a:gd name="connsiteX1-975" fmla="*/ 870139 w 3523460"/>
                <a:gd name="connsiteY1-976" fmla="*/ 4095273 h 4731376"/>
                <a:gd name="connsiteX2-977" fmla="*/ 432816 w 3523460"/>
                <a:gd name="connsiteY2-978" fmla="*/ 2274423 h 4731376"/>
                <a:gd name="connsiteX3-979" fmla="*/ 75008 w 3523460"/>
                <a:gd name="connsiteY3-980" fmla="*/ 970409 h 4731376"/>
                <a:gd name="connsiteX4-981" fmla="*/ 766771 w 3523460"/>
                <a:gd name="connsiteY4-982" fmla="*/ 1972273 h 4731376"/>
                <a:gd name="connsiteX5-983" fmla="*/ 711112 w 3523460"/>
                <a:gd name="connsiteY5-984" fmla="*/ 215035 h 4731376"/>
                <a:gd name="connsiteX6-985" fmla="*/ 1251801 w 3523460"/>
                <a:gd name="connsiteY6-986" fmla="*/ 1765539 h 4731376"/>
                <a:gd name="connsiteX7-987" fmla="*/ 1458534 w 3523460"/>
                <a:gd name="connsiteY7-988" fmla="*/ 350 h 4731376"/>
                <a:gd name="connsiteX8-989" fmla="*/ 1776587 w 3523460"/>
                <a:gd name="connsiteY8-990" fmla="*/ 1821199 h 4731376"/>
                <a:gd name="connsiteX9-991" fmla="*/ 2476302 w 3523460"/>
                <a:gd name="connsiteY9-992" fmla="*/ 286597 h 4731376"/>
                <a:gd name="connsiteX10-993" fmla="*/ 2213909 w 3523460"/>
                <a:gd name="connsiteY10-994" fmla="*/ 1956371 h 4731376"/>
                <a:gd name="connsiteX11-995" fmla="*/ 2325227 w 3523460"/>
                <a:gd name="connsiteY11-996" fmla="*/ 2711745 h 4731376"/>
                <a:gd name="connsiteX12-997" fmla="*/ 2762549 w 3523460"/>
                <a:gd name="connsiteY12-998" fmla="*/ 2266471 h 4731376"/>
                <a:gd name="connsiteX13-999" fmla="*/ 3509971 w 3523460"/>
                <a:gd name="connsiteY13-1000" fmla="*/ 2163105 h 4731376"/>
                <a:gd name="connsiteX14-1001" fmla="*/ 2778451 w 3523460"/>
                <a:gd name="connsiteY14-1002" fmla="*/ 2942332 h 4731376"/>
                <a:gd name="connsiteX15-1003" fmla="*/ 2118493 w 3523460"/>
                <a:gd name="connsiteY15-1004" fmla="*/ 4007807 h 4731376"/>
                <a:gd name="connsiteX16-1005" fmla="*/ 2229811 w 3523460"/>
                <a:gd name="connsiteY16-1006" fmla="*/ 4731376 h 4731376"/>
                <a:gd name="connsiteX17-1007" fmla="*/ 830382 w 3523460"/>
                <a:gd name="connsiteY17-1008" fmla="*/ 4731376 h 4731376"/>
                <a:gd name="connsiteX0-1009" fmla="*/ 830382 w 3523460"/>
                <a:gd name="connsiteY0-1010" fmla="*/ 4731376 h 4731376"/>
                <a:gd name="connsiteX1-1011" fmla="*/ 870139 w 3523460"/>
                <a:gd name="connsiteY1-1012" fmla="*/ 4095273 h 4731376"/>
                <a:gd name="connsiteX2-1013" fmla="*/ 432816 w 3523460"/>
                <a:gd name="connsiteY2-1014" fmla="*/ 2274423 h 4731376"/>
                <a:gd name="connsiteX3-1015" fmla="*/ 75008 w 3523460"/>
                <a:gd name="connsiteY3-1016" fmla="*/ 970409 h 4731376"/>
                <a:gd name="connsiteX4-1017" fmla="*/ 766771 w 3523460"/>
                <a:gd name="connsiteY4-1018" fmla="*/ 1972273 h 4731376"/>
                <a:gd name="connsiteX5-1019" fmla="*/ 711112 w 3523460"/>
                <a:gd name="connsiteY5-1020" fmla="*/ 215035 h 4731376"/>
                <a:gd name="connsiteX6-1021" fmla="*/ 1251801 w 3523460"/>
                <a:gd name="connsiteY6-1022" fmla="*/ 1765539 h 4731376"/>
                <a:gd name="connsiteX7-1023" fmla="*/ 1458534 w 3523460"/>
                <a:gd name="connsiteY7-1024" fmla="*/ 350 h 4731376"/>
                <a:gd name="connsiteX8-1025" fmla="*/ 1776587 w 3523460"/>
                <a:gd name="connsiteY8-1026" fmla="*/ 1821199 h 4731376"/>
                <a:gd name="connsiteX9-1027" fmla="*/ 2476302 w 3523460"/>
                <a:gd name="connsiteY9-1028" fmla="*/ 286597 h 4731376"/>
                <a:gd name="connsiteX10-1029" fmla="*/ 2213909 w 3523460"/>
                <a:gd name="connsiteY10-1030" fmla="*/ 1956371 h 4731376"/>
                <a:gd name="connsiteX11-1031" fmla="*/ 2325227 w 3523460"/>
                <a:gd name="connsiteY11-1032" fmla="*/ 2711745 h 4731376"/>
                <a:gd name="connsiteX12-1033" fmla="*/ 2762549 w 3523460"/>
                <a:gd name="connsiteY12-1034" fmla="*/ 2266471 h 4731376"/>
                <a:gd name="connsiteX13-1035" fmla="*/ 3509971 w 3523460"/>
                <a:gd name="connsiteY13-1036" fmla="*/ 2163105 h 4731376"/>
                <a:gd name="connsiteX14-1037" fmla="*/ 2778451 w 3523460"/>
                <a:gd name="connsiteY14-1038" fmla="*/ 2942332 h 4731376"/>
                <a:gd name="connsiteX15-1039" fmla="*/ 2118493 w 3523460"/>
                <a:gd name="connsiteY15-1040" fmla="*/ 4007807 h 4731376"/>
                <a:gd name="connsiteX16-1041" fmla="*/ 2229811 w 3523460"/>
                <a:gd name="connsiteY16-1042" fmla="*/ 4731376 h 4731376"/>
                <a:gd name="connsiteX17-1043" fmla="*/ 830382 w 3523460"/>
                <a:gd name="connsiteY17-1044" fmla="*/ 4731376 h 4731376"/>
                <a:gd name="connsiteX0-1045" fmla="*/ 830382 w 3523460"/>
                <a:gd name="connsiteY0-1046" fmla="*/ 4731376 h 4731376"/>
                <a:gd name="connsiteX1-1047" fmla="*/ 870139 w 3523460"/>
                <a:gd name="connsiteY1-1048" fmla="*/ 4095273 h 4731376"/>
                <a:gd name="connsiteX2-1049" fmla="*/ 432816 w 3523460"/>
                <a:gd name="connsiteY2-1050" fmla="*/ 2274423 h 4731376"/>
                <a:gd name="connsiteX3-1051" fmla="*/ 75008 w 3523460"/>
                <a:gd name="connsiteY3-1052" fmla="*/ 970409 h 4731376"/>
                <a:gd name="connsiteX4-1053" fmla="*/ 766771 w 3523460"/>
                <a:gd name="connsiteY4-1054" fmla="*/ 1972273 h 4731376"/>
                <a:gd name="connsiteX5-1055" fmla="*/ 711112 w 3523460"/>
                <a:gd name="connsiteY5-1056" fmla="*/ 215035 h 4731376"/>
                <a:gd name="connsiteX6-1057" fmla="*/ 1251801 w 3523460"/>
                <a:gd name="connsiteY6-1058" fmla="*/ 1765539 h 4731376"/>
                <a:gd name="connsiteX7-1059" fmla="*/ 1458534 w 3523460"/>
                <a:gd name="connsiteY7-1060" fmla="*/ 350 h 4731376"/>
                <a:gd name="connsiteX8-1061" fmla="*/ 1776587 w 3523460"/>
                <a:gd name="connsiteY8-1062" fmla="*/ 1821199 h 4731376"/>
                <a:gd name="connsiteX9-1063" fmla="*/ 2492205 w 3523460"/>
                <a:gd name="connsiteY9-1064" fmla="*/ 334305 h 4731376"/>
                <a:gd name="connsiteX10-1065" fmla="*/ 2213909 w 3523460"/>
                <a:gd name="connsiteY10-1066" fmla="*/ 1956371 h 4731376"/>
                <a:gd name="connsiteX11-1067" fmla="*/ 2325227 w 3523460"/>
                <a:gd name="connsiteY11-1068" fmla="*/ 2711745 h 4731376"/>
                <a:gd name="connsiteX12-1069" fmla="*/ 2762549 w 3523460"/>
                <a:gd name="connsiteY12-1070" fmla="*/ 2266471 h 4731376"/>
                <a:gd name="connsiteX13-1071" fmla="*/ 3509971 w 3523460"/>
                <a:gd name="connsiteY13-1072" fmla="*/ 2163105 h 4731376"/>
                <a:gd name="connsiteX14-1073" fmla="*/ 2778451 w 3523460"/>
                <a:gd name="connsiteY14-1074" fmla="*/ 2942332 h 4731376"/>
                <a:gd name="connsiteX15-1075" fmla="*/ 2118493 w 3523460"/>
                <a:gd name="connsiteY15-1076" fmla="*/ 4007807 h 4731376"/>
                <a:gd name="connsiteX16-1077" fmla="*/ 2229811 w 3523460"/>
                <a:gd name="connsiteY16-1078" fmla="*/ 4731376 h 4731376"/>
                <a:gd name="connsiteX17-1079" fmla="*/ 830382 w 3523460"/>
                <a:gd name="connsiteY17-1080" fmla="*/ 4731376 h 4731376"/>
                <a:gd name="connsiteX0-1081" fmla="*/ 830382 w 3523460"/>
                <a:gd name="connsiteY0-1082" fmla="*/ 4731376 h 4731376"/>
                <a:gd name="connsiteX1-1083" fmla="*/ 870139 w 3523460"/>
                <a:gd name="connsiteY1-1084" fmla="*/ 4095273 h 4731376"/>
                <a:gd name="connsiteX2-1085" fmla="*/ 432816 w 3523460"/>
                <a:gd name="connsiteY2-1086" fmla="*/ 2274423 h 4731376"/>
                <a:gd name="connsiteX3-1087" fmla="*/ 75008 w 3523460"/>
                <a:gd name="connsiteY3-1088" fmla="*/ 970409 h 4731376"/>
                <a:gd name="connsiteX4-1089" fmla="*/ 766771 w 3523460"/>
                <a:gd name="connsiteY4-1090" fmla="*/ 1972273 h 4731376"/>
                <a:gd name="connsiteX5-1091" fmla="*/ 711112 w 3523460"/>
                <a:gd name="connsiteY5-1092" fmla="*/ 215035 h 4731376"/>
                <a:gd name="connsiteX6-1093" fmla="*/ 1251801 w 3523460"/>
                <a:gd name="connsiteY6-1094" fmla="*/ 1765539 h 4731376"/>
                <a:gd name="connsiteX7-1095" fmla="*/ 1458534 w 3523460"/>
                <a:gd name="connsiteY7-1096" fmla="*/ 350 h 4731376"/>
                <a:gd name="connsiteX8-1097" fmla="*/ 1776587 w 3523460"/>
                <a:gd name="connsiteY8-1098" fmla="*/ 1821199 h 4731376"/>
                <a:gd name="connsiteX9-1099" fmla="*/ 2492205 w 3523460"/>
                <a:gd name="connsiteY9-1100" fmla="*/ 334305 h 4731376"/>
                <a:gd name="connsiteX10-1101" fmla="*/ 2213909 w 3523460"/>
                <a:gd name="connsiteY10-1102" fmla="*/ 1956371 h 4731376"/>
                <a:gd name="connsiteX11-1103" fmla="*/ 2325227 w 3523460"/>
                <a:gd name="connsiteY11-1104" fmla="*/ 2711745 h 4731376"/>
                <a:gd name="connsiteX12-1105" fmla="*/ 2762549 w 3523460"/>
                <a:gd name="connsiteY12-1106" fmla="*/ 2266471 h 4731376"/>
                <a:gd name="connsiteX13-1107" fmla="*/ 3509971 w 3523460"/>
                <a:gd name="connsiteY13-1108" fmla="*/ 2163105 h 4731376"/>
                <a:gd name="connsiteX14-1109" fmla="*/ 2778451 w 3523460"/>
                <a:gd name="connsiteY14-1110" fmla="*/ 2942332 h 4731376"/>
                <a:gd name="connsiteX15-1111" fmla="*/ 2118493 w 3523460"/>
                <a:gd name="connsiteY15-1112" fmla="*/ 4007807 h 4731376"/>
                <a:gd name="connsiteX16-1113" fmla="*/ 2229811 w 3523460"/>
                <a:gd name="connsiteY16-1114" fmla="*/ 4731376 h 4731376"/>
                <a:gd name="connsiteX17-1115" fmla="*/ 830382 w 3523460"/>
                <a:gd name="connsiteY17-1116" fmla="*/ 4731376 h 4731376"/>
                <a:gd name="connsiteX0-1117" fmla="*/ 830382 w 3523460"/>
                <a:gd name="connsiteY0-1118" fmla="*/ 4731376 h 4731376"/>
                <a:gd name="connsiteX1-1119" fmla="*/ 870139 w 3523460"/>
                <a:gd name="connsiteY1-1120" fmla="*/ 4095273 h 4731376"/>
                <a:gd name="connsiteX2-1121" fmla="*/ 432816 w 3523460"/>
                <a:gd name="connsiteY2-1122" fmla="*/ 2274423 h 4731376"/>
                <a:gd name="connsiteX3-1123" fmla="*/ 75008 w 3523460"/>
                <a:gd name="connsiteY3-1124" fmla="*/ 970409 h 4731376"/>
                <a:gd name="connsiteX4-1125" fmla="*/ 766771 w 3523460"/>
                <a:gd name="connsiteY4-1126" fmla="*/ 1972273 h 4731376"/>
                <a:gd name="connsiteX5-1127" fmla="*/ 711112 w 3523460"/>
                <a:gd name="connsiteY5-1128" fmla="*/ 215035 h 4731376"/>
                <a:gd name="connsiteX6-1129" fmla="*/ 1251801 w 3523460"/>
                <a:gd name="connsiteY6-1130" fmla="*/ 1765539 h 4731376"/>
                <a:gd name="connsiteX7-1131" fmla="*/ 1458534 w 3523460"/>
                <a:gd name="connsiteY7-1132" fmla="*/ 350 h 4731376"/>
                <a:gd name="connsiteX8-1133" fmla="*/ 1776587 w 3523460"/>
                <a:gd name="connsiteY8-1134" fmla="*/ 1821199 h 4731376"/>
                <a:gd name="connsiteX9-1135" fmla="*/ 2492205 w 3523460"/>
                <a:gd name="connsiteY9-1136" fmla="*/ 334305 h 4731376"/>
                <a:gd name="connsiteX10-1137" fmla="*/ 2213909 w 3523460"/>
                <a:gd name="connsiteY10-1138" fmla="*/ 1956371 h 4731376"/>
                <a:gd name="connsiteX11-1139" fmla="*/ 2325227 w 3523460"/>
                <a:gd name="connsiteY11-1140" fmla="*/ 2711745 h 4731376"/>
                <a:gd name="connsiteX12-1141" fmla="*/ 2762549 w 3523460"/>
                <a:gd name="connsiteY12-1142" fmla="*/ 2266471 h 4731376"/>
                <a:gd name="connsiteX13-1143" fmla="*/ 3509971 w 3523460"/>
                <a:gd name="connsiteY13-1144" fmla="*/ 2163105 h 4731376"/>
                <a:gd name="connsiteX14-1145" fmla="*/ 2778451 w 3523460"/>
                <a:gd name="connsiteY14-1146" fmla="*/ 2942332 h 4731376"/>
                <a:gd name="connsiteX15-1147" fmla="*/ 2118493 w 3523460"/>
                <a:gd name="connsiteY15-1148" fmla="*/ 4007807 h 4731376"/>
                <a:gd name="connsiteX16-1149" fmla="*/ 2229811 w 3523460"/>
                <a:gd name="connsiteY16-1150" fmla="*/ 4731376 h 4731376"/>
                <a:gd name="connsiteX17-1151" fmla="*/ 830382 w 3523460"/>
                <a:gd name="connsiteY17-1152" fmla="*/ 4731376 h 4731376"/>
                <a:gd name="connsiteX0-1153" fmla="*/ 830382 w 3523460"/>
                <a:gd name="connsiteY0-1154" fmla="*/ 4731376 h 4731376"/>
                <a:gd name="connsiteX1-1155" fmla="*/ 870139 w 3523460"/>
                <a:gd name="connsiteY1-1156" fmla="*/ 4095273 h 4731376"/>
                <a:gd name="connsiteX2-1157" fmla="*/ 432816 w 3523460"/>
                <a:gd name="connsiteY2-1158" fmla="*/ 2274423 h 4731376"/>
                <a:gd name="connsiteX3-1159" fmla="*/ 75008 w 3523460"/>
                <a:gd name="connsiteY3-1160" fmla="*/ 970409 h 4731376"/>
                <a:gd name="connsiteX4-1161" fmla="*/ 766771 w 3523460"/>
                <a:gd name="connsiteY4-1162" fmla="*/ 1972273 h 4731376"/>
                <a:gd name="connsiteX5-1163" fmla="*/ 711112 w 3523460"/>
                <a:gd name="connsiteY5-1164" fmla="*/ 215035 h 4731376"/>
                <a:gd name="connsiteX6-1165" fmla="*/ 1251801 w 3523460"/>
                <a:gd name="connsiteY6-1166" fmla="*/ 1765539 h 4731376"/>
                <a:gd name="connsiteX7-1167" fmla="*/ 1458534 w 3523460"/>
                <a:gd name="connsiteY7-1168" fmla="*/ 350 h 4731376"/>
                <a:gd name="connsiteX8-1169" fmla="*/ 1776587 w 3523460"/>
                <a:gd name="connsiteY8-1170" fmla="*/ 1821199 h 4731376"/>
                <a:gd name="connsiteX9-1171" fmla="*/ 2492205 w 3523460"/>
                <a:gd name="connsiteY9-1172" fmla="*/ 334305 h 4731376"/>
                <a:gd name="connsiteX10-1173" fmla="*/ 2213909 w 3523460"/>
                <a:gd name="connsiteY10-1174" fmla="*/ 1956371 h 4731376"/>
                <a:gd name="connsiteX11-1175" fmla="*/ 2325227 w 3523460"/>
                <a:gd name="connsiteY11-1176" fmla="*/ 2711745 h 4731376"/>
                <a:gd name="connsiteX12-1177" fmla="*/ 2762549 w 3523460"/>
                <a:gd name="connsiteY12-1178" fmla="*/ 2266471 h 4731376"/>
                <a:gd name="connsiteX13-1179" fmla="*/ 3509971 w 3523460"/>
                <a:gd name="connsiteY13-1180" fmla="*/ 2163105 h 4731376"/>
                <a:gd name="connsiteX14-1181" fmla="*/ 2778451 w 3523460"/>
                <a:gd name="connsiteY14-1182" fmla="*/ 2942332 h 4731376"/>
                <a:gd name="connsiteX15-1183" fmla="*/ 2118493 w 3523460"/>
                <a:gd name="connsiteY15-1184" fmla="*/ 4007807 h 4731376"/>
                <a:gd name="connsiteX16-1185" fmla="*/ 2229811 w 3523460"/>
                <a:gd name="connsiteY16-1186" fmla="*/ 4731376 h 4731376"/>
                <a:gd name="connsiteX17-1187" fmla="*/ 830382 w 3523460"/>
                <a:gd name="connsiteY17-1188" fmla="*/ 4731376 h 4731376"/>
                <a:gd name="connsiteX0-1189" fmla="*/ 830382 w 3523460"/>
                <a:gd name="connsiteY0-1190" fmla="*/ 4731376 h 4731376"/>
                <a:gd name="connsiteX1-1191" fmla="*/ 870139 w 3523460"/>
                <a:gd name="connsiteY1-1192" fmla="*/ 4095273 h 4731376"/>
                <a:gd name="connsiteX2-1193" fmla="*/ 432816 w 3523460"/>
                <a:gd name="connsiteY2-1194" fmla="*/ 2274423 h 4731376"/>
                <a:gd name="connsiteX3-1195" fmla="*/ 75008 w 3523460"/>
                <a:gd name="connsiteY3-1196" fmla="*/ 970409 h 4731376"/>
                <a:gd name="connsiteX4-1197" fmla="*/ 766771 w 3523460"/>
                <a:gd name="connsiteY4-1198" fmla="*/ 1972273 h 4731376"/>
                <a:gd name="connsiteX5-1199" fmla="*/ 711112 w 3523460"/>
                <a:gd name="connsiteY5-1200" fmla="*/ 215035 h 4731376"/>
                <a:gd name="connsiteX6-1201" fmla="*/ 1251801 w 3523460"/>
                <a:gd name="connsiteY6-1202" fmla="*/ 1765539 h 4731376"/>
                <a:gd name="connsiteX7-1203" fmla="*/ 1458534 w 3523460"/>
                <a:gd name="connsiteY7-1204" fmla="*/ 350 h 4731376"/>
                <a:gd name="connsiteX8-1205" fmla="*/ 1776587 w 3523460"/>
                <a:gd name="connsiteY8-1206" fmla="*/ 1821199 h 4731376"/>
                <a:gd name="connsiteX9-1207" fmla="*/ 2492205 w 3523460"/>
                <a:gd name="connsiteY9-1208" fmla="*/ 334305 h 4731376"/>
                <a:gd name="connsiteX10-1209" fmla="*/ 2221860 w 3523460"/>
                <a:gd name="connsiteY10-1210" fmla="*/ 2012031 h 4731376"/>
                <a:gd name="connsiteX11-1211" fmla="*/ 2325227 w 3523460"/>
                <a:gd name="connsiteY11-1212" fmla="*/ 2711745 h 4731376"/>
                <a:gd name="connsiteX12-1213" fmla="*/ 2762549 w 3523460"/>
                <a:gd name="connsiteY12-1214" fmla="*/ 2266471 h 4731376"/>
                <a:gd name="connsiteX13-1215" fmla="*/ 3509971 w 3523460"/>
                <a:gd name="connsiteY13-1216" fmla="*/ 2163105 h 4731376"/>
                <a:gd name="connsiteX14-1217" fmla="*/ 2778451 w 3523460"/>
                <a:gd name="connsiteY14-1218" fmla="*/ 2942332 h 4731376"/>
                <a:gd name="connsiteX15-1219" fmla="*/ 2118493 w 3523460"/>
                <a:gd name="connsiteY15-1220" fmla="*/ 4007807 h 4731376"/>
                <a:gd name="connsiteX16-1221" fmla="*/ 2229811 w 3523460"/>
                <a:gd name="connsiteY16-1222" fmla="*/ 4731376 h 4731376"/>
                <a:gd name="connsiteX17-1223" fmla="*/ 830382 w 3523460"/>
                <a:gd name="connsiteY17-1224" fmla="*/ 4731376 h 4731376"/>
                <a:gd name="connsiteX0-1225" fmla="*/ 830382 w 3523460"/>
                <a:gd name="connsiteY0-1226" fmla="*/ 4731376 h 4731376"/>
                <a:gd name="connsiteX1-1227" fmla="*/ 870139 w 3523460"/>
                <a:gd name="connsiteY1-1228" fmla="*/ 4095273 h 4731376"/>
                <a:gd name="connsiteX2-1229" fmla="*/ 432816 w 3523460"/>
                <a:gd name="connsiteY2-1230" fmla="*/ 2274423 h 4731376"/>
                <a:gd name="connsiteX3-1231" fmla="*/ 75008 w 3523460"/>
                <a:gd name="connsiteY3-1232" fmla="*/ 970409 h 4731376"/>
                <a:gd name="connsiteX4-1233" fmla="*/ 766771 w 3523460"/>
                <a:gd name="connsiteY4-1234" fmla="*/ 1972273 h 4731376"/>
                <a:gd name="connsiteX5-1235" fmla="*/ 711112 w 3523460"/>
                <a:gd name="connsiteY5-1236" fmla="*/ 215035 h 4731376"/>
                <a:gd name="connsiteX6-1237" fmla="*/ 1251801 w 3523460"/>
                <a:gd name="connsiteY6-1238" fmla="*/ 1765539 h 4731376"/>
                <a:gd name="connsiteX7-1239" fmla="*/ 1458534 w 3523460"/>
                <a:gd name="connsiteY7-1240" fmla="*/ 350 h 4731376"/>
                <a:gd name="connsiteX8-1241" fmla="*/ 1776587 w 3523460"/>
                <a:gd name="connsiteY8-1242" fmla="*/ 1821199 h 4731376"/>
                <a:gd name="connsiteX9-1243" fmla="*/ 2492205 w 3523460"/>
                <a:gd name="connsiteY9-1244" fmla="*/ 334305 h 4731376"/>
                <a:gd name="connsiteX10-1245" fmla="*/ 2221860 w 3523460"/>
                <a:gd name="connsiteY10-1246" fmla="*/ 2012031 h 4731376"/>
                <a:gd name="connsiteX11-1247" fmla="*/ 2325227 w 3523460"/>
                <a:gd name="connsiteY11-1248" fmla="*/ 2711745 h 4731376"/>
                <a:gd name="connsiteX12-1249" fmla="*/ 2762549 w 3523460"/>
                <a:gd name="connsiteY12-1250" fmla="*/ 2266471 h 4731376"/>
                <a:gd name="connsiteX13-1251" fmla="*/ 3509971 w 3523460"/>
                <a:gd name="connsiteY13-1252" fmla="*/ 2163105 h 4731376"/>
                <a:gd name="connsiteX14-1253" fmla="*/ 2778451 w 3523460"/>
                <a:gd name="connsiteY14-1254" fmla="*/ 2942332 h 4731376"/>
                <a:gd name="connsiteX15-1255" fmla="*/ 2118493 w 3523460"/>
                <a:gd name="connsiteY15-1256" fmla="*/ 4007807 h 4731376"/>
                <a:gd name="connsiteX16-1257" fmla="*/ 2229811 w 3523460"/>
                <a:gd name="connsiteY16-1258" fmla="*/ 4731376 h 4731376"/>
                <a:gd name="connsiteX17-1259" fmla="*/ 830382 w 3523460"/>
                <a:gd name="connsiteY17-1260" fmla="*/ 4731376 h 4731376"/>
                <a:gd name="connsiteX0-1261" fmla="*/ 830382 w 3523460"/>
                <a:gd name="connsiteY0-1262" fmla="*/ 4731376 h 4731376"/>
                <a:gd name="connsiteX1-1263" fmla="*/ 870139 w 3523460"/>
                <a:gd name="connsiteY1-1264" fmla="*/ 4095273 h 4731376"/>
                <a:gd name="connsiteX2-1265" fmla="*/ 432816 w 3523460"/>
                <a:gd name="connsiteY2-1266" fmla="*/ 2274423 h 4731376"/>
                <a:gd name="connsiteX3-1267" fmla="*/ 75008 w 3523460"/>
                <a:gd name="connsiteY3-1268" fmla="*/ 970409 h 4731376"/>
                <a:gd name="connsiteX4-1269" fmla="*/ 766771 w 3523460"/>
                <a:gd name="connsiteY4-1270" fmla="*/ 1972273 h 4731376"/>
                <a:gd name="connsiteX5-1271" fmla="*/ 711112 w 3523460"/>
                <a:gd name="connsiteY5-1272" fmla="*/ 215035 h 4731376"/>
                <a:gd name="connsiteX6-1273" fmla="*/ 1251801 w 3523460"/>
                <a:gd name="connsiteY6-1274" fmla="*/ 1765539 h 4731376"/>
                <a:gd name="connsiteX7-1275" fmla="*/ 1458534 w 3523460"/>
                <a:gd name="connsiteY7-1276" fmla="*/ 350 h 4731376"/>
                <a:gd name="connsiteX8-1277" fmla="*/ 1673219 w 3523460"/>
                <a:gd name="connsiteY8-1278" fmla="*/ 1757587 h 4731376"/>
                <a:gd name="connsiteX9-1279" fmla="*/ 1776587 w 3523460"/>
                <a:gd name="connsiteY9-1280" fmla="*/ 1821199 h 4731376"/>
                <a:gd name="connsiteX10-1281" fmla="*/ 2492205 w 3523460"/>
                <a:gd name="connsiteY10-1282" fmla="*/ 334305 h 4731376"/>
                <a:gd name="connsiteX11-1283" fmla="*/ 2221860 w 3523460"/>
                <a:gd name="connsiteY11-1284" fmla="*/ 2012031 h 4731376"/>
                <a:gd name="connsiteX12-1285" fmla="*/ 2325227 w 3523460"/>
                <a:gd name="connsiteY12-1286" fmla="*/ 2711745 h 4731376"/>
                <a:gd name="connsiteX13-1287" fmla="*/ 2762549 w 3523460"/>
                <a:gd name="connsiteY13-1288" fmla="*/ 2266471 h 4731376"/>
                <a:gd name="connsiteX14-1289" fmla="*/ 3509971 w 3523460"/>
                <a:gd name="connsiteY14-1290" fmla="*/ 2163105 h 4731376"/>
                <a:gd name="connsiteX15-1291" fmla="*/ 2778451 w 3523460"/>
                <a:gd name="connsiteY15-1292" fmla="*/ 2942332 h 4731376"/>
                <a:gd name="connsiteX16-1293" fmla="*/ 2118493 w 3523460"/>
                <a:gd name="connsiteY16-1294" fmla="*/ 4007807 h 4731376"/>
                <a:gd name="connsiteX17-1295" fmla="*/ 2229811 w 3523460"/>
                <a:gd name="connsiteY17-1296" fmla="*/ 4731376 h 4731376"/>
                <a:gd name="connsiteX18" fmla="*/ 830382 w 3523460"/>
                <a:gd name="connsiteY18" fmla="*/ 4731376 h 4731376"/>
                <a:gd name="connsiteX0-1297" fmla="*/ 830382 w 3523460"/>
                <a:gd name="connsiteY0-1298" fmla="*/ 4731376 h 4731376"/>
                <a:gd name="connsiteX1-1299" fmla="*/ 870139 w 3523460"/>
                <a:gd name="connsiteY1-1300" fmla="*/ 4095273 h 4731376"/>
                <a:gd name="connsiteX2-1301" fmla="*/ 432816 w 3523460"/>
                <a:gd name="connsiteY2-1302" fmla="*/ 2274423 h 4731376"/>
                <a:gd name="connsiteX3-1303" fmla="*/ 75008 w 3523460"/>
                <a:gd name="connsiteY3-1304" fmla="*/ 970409 h 4731376"/>
                <a:gd name="connsiteX4-1305" fmla="*/ 766771 w 3523460"/>
                <a:gd name="connsiteY4-1306" fmla="*/ 1972273 h 4731376"/>
                <a:gd name="connsiteX5-1307" fmla="*/ 711112 w 3523460"/>
                <a:gd name="connsiteY5-1308" fmla="*/ 215035 h 4731376"/>
                <a:gd name="connsiteX6-1309" fmla="*/ 1251801 w 3523460"/>
                <a:gd name="connsiteY6-1310" fmla="*/ 1765539 h 4731376"/>
                <a:gd name="connsiteX7-1311" fmla="*/ 1458534 w 3523460"/>
                <a:gd name="connsiteY7-1312" fmla="*/ 350 h 4731376"/>
                <a:gd name="connsiteX8-1313" fmla="*/ 1673219 w 3523460"/>
                <a:gd name="connsiteY8-1314" fmla="*/ 1757587 h 4731376"/>
                <a:gd name="connsiteX9-1315" fmla="*/ 1808393 w 3523460"/>
                <a:gd name="connsiteY9-1316" fmla="*/ 1868907 h 4731376"/>
                <a:gd name="connsiteX10-1317" fmla="*/ 2492205 w 3523460"/>
                <a:gd name="connsiteY10-1318" fmla="*/ 334305 h 4731376"/>
                <a:gd name="connsiteX11-1319" fmla="*/ 2221860 w 3523460"/>
                <a:gd name="connsiteY11-1320" fmla="*/ 2012031 h 4731376"/>
                <a:gd name="connsiteX12-1321" fmla="*/ 2325227 w 3523460"/>
                <a:gd name="connsiteY12-1322" fmla="*/ 2711745 h 4731376"/>
                <a:gd name="connsiteX13-1323" fmla="*/ 2762549 w 3523460"/>
                <a:gd name="connsiteY13-1324" fmla="*/ 2266471 h 4731376"/>
                <a:gd name="connsiteX14-1325" fmla="*/ 3509971 w 3523460"/>
                <a:gd name="connsiteY14-1326" fmla="*/ 2163105 h 4731376"/>
                <a:gd name="connsiteX15-1327" fmla="*/ 2778451 w 3523460"/>
                <a:gd name="connsiteY15-1328" fmla="*/ 2942332 h 4731376"/>
                <a:gd name="connsiteX16-1329" fmla="*/ 2118493 w 3523460"/>
                <a:gd name="connsiteY16-1330" fmla="*/ 4007807 h 4731376"/>
                <a:gd name="connsiteX17-1331" fmla="*/ 2229811 w 3523460"/>
                <a:gd name="connsiteY17-1332" fmla="*/ 4731376 h 4731376"/>
                <a:gd name="connsiteX18-1333" fmla="*/ 830382 w 3523460"/>
                <a:gd name="connsiteY18-1334" fmla="*/ 4731376 h 4731376"/>
                <a:gd name="connsiteX0-1335" fmla="*/ 830382 w 3523460"/>
                <a:gd name="connsiteY0-1336" fmla="*/ 4731376 h 4731376"/>
                <a:gd name="connsiteX1-1337" fmla="*/ 870139 w 3523460"/>
                <a:gd name="connsiteY1-1338" fmla="*/ 4095273 h 4731376"/>
                <a:gd name="connsiteX2-1339" fmla="*/ 432816 w 3523460"/>
                <a:gd name="connsiteY2-1340" fmla="*/ 2274423 h 4731376"/>
                <a:gd name="connsiteX3-1341" fmla="*/ 75008 w 3523460"/>
                <a:gd name="connsiteY3-1342" fmla="*/ 970409 h 4731376"/>
                <a:gd name="connsiteX4-1343" fmla="*/ 766771 w 3523460"/>
                <a:gd name="connsiteY4-1344" fmla="*/ 1972273 h 4731376"/>
                <a:gd name="connsiteX5-1345" fmla="*/ 711112 w 3523460"/>
                <a:gd name="connsiteY5-1346" fmla="*/ 215035 h 4731376"/>
                <a:gd name="connsiteX6-1347" fmla="*/ 1251801 w 3523460"/>
                <a:gd name="connsiteY6-1348" fmla="*/ 1765539 h 4731376"/>
                <a:gd name="connsiteX7-1349" fmla="*/ 1458534 w 3523460"/>
                <a:gd name="connsiteY7-1350" fmla="*/ 350 h 4731376"/>
                <a:gd name="connsiteX8-1351" fmla="*/ 1673219 w 3523460"/>
                <a:gd name="connsiteY8-1352" fmla="*/ 1757587 h 4731376"/>
                <a:gd name="connsiteX9-1353" fmla="*/ 1808393 w 3523460"/>
                <a:gd name="connsiteY9-1354" fmla="*/ 1868907 h 4731376"/>
                <a:gd name="connsiteX10-1355" fmla="*/ 2492205 w 3523460"/>
                <a:gd name="connsiteY10-1356" fmla="*/ 334305 h 4731376"/>
                <a:gd name="connsiteX11-1357" fmla="*/ 2221860 w 3523460"/>
                <a:gd name="connsiteY11-1358" fmla="*/ 2012031 h 4731376"/>
                <a:gd name="connsiteX12-1359" fmla="*/ 2325227 w 3523460"/>
                <a:gd name="connsiteY12-1360" fmla="*/ 2711745 h 4731376"/>
                <a:gd name="connsiteX13-1361" fmla="*/ 2762549 w 3523460"/>
                <a:gd name="connsiteY13-1362" fmla="*/ 2266471 h 4731376"/>
                <a:gd name="connsiteX14-1363" fmla="*/ 3509971 w 3523460"/>
                <a:gd name="connsiteY14-1364" fmla="*/ 2163105 h 4731376"/>
                <a:gd name="connsiteX15-1365" fmla="*/ 2778451 w 3523460"/>
                <a:gd name="connsiteY15-1366" fmla="*/ 2942332 h 4731376"/>
                <a:gd name="connsiteX16-1367" fmla="*/ 2118493 w 3523460"/>
                <a:gd name="connsiteY16-1368" fmla="*/ 4007807 h 4731376"/>
                <a:gd name="connsiteX17-1369" fmla="*/ 2229811 w 3523460"/>
                <a:gd name="connsiteY17-1370" fmla="*/ 4731376 h 4731376"/>
                <a:gd name="connsiteX18-1371" fmla="*/ 830382 w 3523460"/>
                <a:gd name="connsiteY18-1372" fmla="*/ 4731376 h 4731376"/>
                <a:gd name="connsiteX0-1373" fmla="*/ 830382 w 3523460"/>
                <a:gd name="connsiteY0-1374" fmla="*/ 4731376 h 4731376"/>
                <a:gd name="connsiteX1-1375" fmla="*/ 870139 w 3523460"/>
                <a:gd name="connsiteY1-1376" fmla="*/ 4095273 h 4731376"/>
                <a:gd name="connsiteX2-1377" fmla="*/ 432816 w 3523460"/>
                <a:gd name="connsiteY2-1378" fmla="*/ 2274423 h 4731376"/>
                <a:gd name="connsiteX3-1379" fmla="*/ 75008 w 3523460"/>
                <a:gd name="connsiteY3-1380" fmla="*/ 970409 h 4731376"/>
                <a:gd name="connsiteX4-1381" fmla="*/ 766771 w 3523460"/>
                <a:gd name="connsiteY4-1382" fmla="*/ 1972273 h 4731376"/>
                <a:gd name="connsiteX5-1383" fmla="*/ 711112 w 3523460"/>
                <a:gd name="connsiteY5-1384" fmla="*/ 215035 h 4731376"/>
                <a:gd name="connsiteX6-1385" fmla="*/ 1251801 w 3523460"/>
                <a:gd name="connsiteY6-1386" fmla="*/ 1765539 h 4731376"/>
                <a:gd name="connsiteX7-1387" fmla="*/ 1458534 w 3523460"/>
                <a:gd name="connsiteY7-1388" fmla="*/ 350 h 4731376"/>
                <a:gd name="connsiteX8-1389" fmla="*/ 1705024 w 3523460"/>
                <a:gd name="connsiteY8-1390" fmla="*/ 1813246 h 4731376"/>
                <a:gd name="connsiteX9-1391" fmla="*/ 1808393 w 3523460"/>
                <a:gd name="connsiteY9-1392" fmla="*/ 1868907 h 4731376"/>
                <a:gd name="connsiteX10-1393" fmla="*/ 2492205 w 3523460"/>
                <a:gd name="connsiteY10-1394" fmla="*/ 334305 h 4731376"/>
                <a:gd name="connsiteX11-1395" fmla="*/ 2221860 w 3523460"/>
                <a:gd name="connsiteY11-1396" fmla="*/ 2012031 h 4731376"/>
                <a:gd name="connsiteX12-1397" fmla="*/ 2325227 w 3523460"/>
                <a:gd name="connsiteY12-1398" fmla="*/ 2711745 h 4731376"/>
                <a:gd name="connsiteX13-1399" fmla="*/ 2762549 w 3523460"/>
                <a:gd name="connsiteY13-1400" fmla="*/ 2266471 h 4731376"/>
                <a:gd name="connsiteX14-1401" fmla="*/ 3509971 w 3523460"/>
                <a:gd name="connsiteY14-1402" fmla="*/ 2163105 h 4731376"/>
                <a:gd name="connsiteX15-1403" fmla="*/ 2778451 w 3523460"/>
                <a:gd name="connsiteY15-1404" fmla="*/ 2942332 h 4731376"/>
                <a:gd name="connsiteX16-1405" fmla="*/ 2118493 w 3523460"/>
                <a:gd name="connsiteY16-1406" fmla="*/ 4007807 h 4731376"/>
                <a:gd name="connsiteX17-1407" fmla="*/ 2229811 w 3523460"/>
                <a:gd name="connsiteY17-1408" fmla="*/ 4731376 h 4731376"/>
                <a:gd name="connsiteX18-1409" fmla="*/ 830382 w 3523460"/>
                <a:gd name="connsiteY18-1410" fmla="*/ 4731376 h 4731376"/>
                <a:gd name="connsiteX0-1411" fmla="*/ 830382 w 3523460"/>
                <a:gd name="connsiteY0-1412" fmla="*/ 4731376 h 4731376"/>
                <a:gd name="connsiteX1-1413" fmla="*/ 870139 w 3523460"/>
                <a:gd name="connsiteY1-1414" fmla="*/ 4095273 h 4731376"/>
                <a:gd name="connsiteX2-1415" fmla="*/ 432816 w 3523460"/>
                <a:gd name="connsiteY2-1416" fmla="*/ 2274423 h 4731376"/>
                <a:gd name="connsiteX3-1417" fmla="*/ 75008 w 3523460"/>
                <a:gd name="connsiteY3-1418" fmla="*/ 970409 h 4731376"/>
                <a:gd name="connsiteX4-1419" fmla="*/ 766771 w 3523460"/>
                <a:gd name="connsiteY4-1420" fmla="*/ 1972273 h 4731376"/>
                <a:gd name="connsiteX5-1421" fmla="*/ 711112 w 3523460"/>
                <a:gd name="connsiteY5-1422" fmla="*/ 215035 h 4731376"/>
                <a:gd name="connsiteX6-1423" fmla="*/ 1251801 w 3523460"/>
                <a:gd name="connsiteY6-1424" fmla="*/ 1765539 h 4731376"/>
                <a:gd name="connsiteX7-1425" fmla="*/ 1458534 w 3523460"/>
                <a:gd name="connsiteY7-1426" fmla="*/ 350 h 4731376"/>
                <a:gd name="connsiteX8-1427" fmla="*/ 1705024 w 3523460"/>
                <a:gd name="connsiteY8-1428" fmla="*/ 1813246 h 4731376"/>
                <a:gd name="connsiteX9-1429" fmla="*/ 1808393 w 3523460"/>
                <a:gd name="connsiteY9-1430" fmla="*/ 1868907 h 4731376"/>
                <a:gd name="connsiteX10-1431" fmla="*/ 2492205 w 3523460"/>
                <a:gd name="connsiteY10-1432" fmla="*/ 334305 h 4731376"/>
                <a:gd name="connsiteX11-1433" fmla="*/ 2221860 w 3523460"/>
                <a:gd name="connsiteY11-1434" fmla="*/ 2012031 h 4731376"/>
                <a:gd name="connsiteX12-1435" fmla="*/ 2325227 w 3523460"/>
                <a:gd name="connsiteY12-1436" fmla="*/ 2711745 h 4731376"/>
                <a:gd name="connsiteX13-1437" fmla="*/ 2762549 w 3523460"/>
                <a:gd name="connsiteY13-1438" fmla="*/ 2266471 h 4731376"/>
                <a:gd name="connsiteX14-1439" fmla="*/ 3509971 w 3523460"/>
                <a:gd name="connsiteY14-1440" fmla="*/ 2163105 h 4731376"/>
                <a:gd name="connsiteX15-1441" fmla="*/ 2778451 w 3523460"/>
                <a:gd name="connsiteY15-1442" fmla="*/ 2942332 h 4731376"/>
                <a:gd name="connsiteX16-1443" fmla="*/ 2118493 w 3523460"/>
                <a:gd name="connsiteY16-1444" fmla="*/ 4007807 h 4731376"/>
                <a:gd name="connsiteX17-1445" fmla="*/ 2229811 w 3523460"/>
                <a:gd name="connsiteY17-1446" fmla="*/ 4731376 h 4731376"/>
                <a:gd name="connsiteX18-1447" fmla="*/ 830382 w 3523460"/>
                <a:gd name="connsiteY18-1448" fmla="*/ 4731376 h 4731376"/>
                <a:gd name="connsiteX0-1449" fmla="*/ 830382 w 3523460"/>
                <a:gd name="connsiteY0-1450" fmla="*/ 4731376 h 4731376"/>
                <a:gd name="connsiteX1-1451" fmla="*/ 870139 w 3523460"/>
                <a:gd name="connsiteY1-1452" fmla="*/ 4095273 h 4731376"/>
                <a:gd name="connsiteX2-1453" fmla="*/ 432816 w 3523460"/>
                <a:gd name="connsiteY2-1454" fmla="*/ 2274423 h 4731376"/>
                <a:gd name="connsiteX3-1455" fmla="*/ 75008 w 3523460"/>
                <a:gd name="connsiteY3-1456" fmla="*/ 970409 h 4731376"/>
                <a:gd name="connsiteX4-1457" fmla="*/ 766771 w 3523460"/>
                <a:gd name="connsiteY4-1458" fmla="*/ 1972273 h 4731376"/>
                <a:gd name="connsiteX5-1459" fmla="*/ 711112 w 3523460"/>
                <a:gd name="connsiteY5-1460" fmla="*/ 215035 h 4731376"/>
                <a:gd name="connsiteX6-1461" fmla="*/ 1251801 w 3523460"/>
                <a:gd name="connsiteY6-1462" fmla="*/ 1765539 h 4731376"/>
                <a:gd name="connsiteX7-1463" fmla="*/ 1458534 w 3523460"/>
                <a:gd name="connsiteY7-1464" fmla="*/ 350 h 4731376"/>
                <a:gd name="connsiteX8-1465" fmla="*/ 1705024 w 3523460"/>
                <a:gd name="connsiteY8-1466" fmla="*/ 1813246 h 4731376"/>
                <a:gd name="connsiteX9-1467" fmla="*/ 1808393 w 3523460"/>
                <a:gd name="connsiteY9-1468" fmla="*/ 1868907 h 4731376"/>
                <a:gd name="connsiteX10-1469" fmla="*/ 2492205 w 3523460"/>
                <a:gd name="connsiteY10-1470" fmla="*/ 334305 h 4731376"/>
                <a:gd name="connsiteX11-1471" fmla="*/ 2221860 w 3523460"/>
                <a:gd name="connsiteY11-1472" fmla="*/ 2012031 h 4731376"/>
                <a:gd name="connsiteX12-1473" fmla="*/ 2325227 w 3523460"/>
                <a:gd name="connsiteY12-1474" fmla="*/ 2711745 h 4731376"/>
                <a:gd name="connsiteX13-1475" fmla="*/ 2762549 w 3523460"/>
                <a:gd name="connsiteY13-1476" fmla="*/ 2266471 h 4731376"/>
                <a:gd name="connsiteX14-1477" fmla="*/ 3509971 w 3523460"/>
                <a:gd name="connsiteY14-1478" fmla="*/ 2163105 h 4731376"/>
                <a:gd name="connsiteX15-1479" fmla="*/ 2778451 w 3523460"/>
                <a:gd name="connsiteY15-1480" fmla="*/ 2942332 h 4731376"/>
                <a:gd name="connsiteX16-1481" fmla="*/ 2118493 w 3523460"/>
                <a:gd name="connsiteY16-1482" fmla="*/ 4007807 h 4731376"/>
                <a:gd name="connsiteX17-1483" fmla="*/ 2229811 w 3523460"/>
                <a:gd name="connsiteY17-1484" fmla="*/ 4731376 h 4731376"/>
                <a:gd name="connsiteX18-1485" fmla="*/ 830382 w 3523460"/>
                <a:gd name="connsiteY18-1486" fmla="*/ 4731376 h 4731376"/>
                <a:gd name="connsiteX0-1487" fmla="*/ 830382 w 3523460"/>
                <a:gd name="connsiteY0-1488" fmla="*/ 4731376 h 4731376"/>
                <a:gd name="connsiteX1-1489" fmla="*/ 870139 w 3523460"/>
                <a:gd name="connsiteY1-1490" fmla="*/ 4095273 h 4731376"/>
                <a:gd name="connsiteX2-1491" fmla="*/ 432816 w 3523460"/>
                <a:gd name="connsiteY2-1492" fmla="*/ 2274423 h 4731376"/>
                <a:gd name="connsiteX3-1493" fmla="*/ 75008 w 3523460"/>
                <a:gd name="connsiteY3-1494" fmla="*/ 970409 h 4731376"/>
                <a:gd name="connsiteX4-1495" fmla="*/ 766771 w 3523460"/>
                <a:gd name="connsiteY4-1496" fmla="*/ 1972273 h 4731376"/>
                <a:gd name="connsiteX5-1497" fmla="*/ 711112 w 3523460"/>
                <a:gd name="connsiteY5-1498" fmla="*/ 215035 h 4731376"/>
                <a:gd name="connsiteX6-1499" fmla="*/ 1251801 w 3523460"/>
                <a:gd name="connsiteY6-1500" fmla="*/ 1765539 h 4731376"/>
                <a:gd name="connsiteX7-1501" fmla="*/ 1458534 w 3523460"/>
                <a:gd name="connsiteY7-1502" fmla="*/ 350 h 4731376"/>
                <a:gd name="connsiteX8-1503" fmla="*/ 1705024 w 3523460"/>
                <a:gd name="connsiteY8-1504" fmla="*/ 1813246 h 4731376"/>
                <a:gd name="connsiteX9-1505" fmla="*/ 1808393 w 3523460"/>
                <a:gd name="connsiteY9-1506" fmla="*/ 1868907 h 4731376"/>
                <a:gd name="connsiteX10-1507" fmla="*/ 2492205 w 3523460"/>
                <a:gd name="connsiteY10-1508" fmla="*/ 334305 h 4731376"/>
                <a:gd name="connsiteX11-1509" fmla="*/ 2221860 w 3523460"/>
                <a:gd name="connsiteY11-1510" fmla="*/ 2012031 h 4731376"/>
                <a:gd name="connsiteX12-1511" fmla="*/ 2325227 w 3523460"/>
                <a:gd name="connsiteY12-1512" fmla="*/ 2711745 h 4731376"/>
                <a:gd name="connsiteX13-1513" fmla="*/ 2762549 w 3523460"/>
                <a:gd name="connsiteY13-1514" fmla="*/ 2266471 h 4731376"/>
                <a:gd name="connsiteX14-1515" fmla="*/ 3509971 w 3523460"/>
                <a:gd name="connsiteY14-1516" fmla="*/ 2163105 h 4731376"/>
                <a:gd name="connsiteX15-1517" fmla="*/ 2778451 w 3523460"/>
                <a:gd name="connsiteY15-1518" fmla="*/ 2942332 h 4731376"/>
                <a:gd name="connsiteX16-1519" fmla="*/ 2118493 w 3523460"/>
                <a:gd name="connsiteY16-1520" fmla="*/ 4007807 h 4731376"/>
                <a:gd name="connsiteX17-1521" fmla="*/ 2229811 w 3523460"/>
                <a:gd name="connsiteY17-1522" fmla="*/ 4731376 h 4731376"/>
                <a:gd name="connsiteX18-1523" fmla="*/ 830382 w 3523460"/>
                <a:gd name="connsiteY18-1524" fmla="*/ 4731376 h 4731376"/>
                <a:gd name="connsiteX0-1525" fmla="*/ 830382 w 3523460"/>
                <a:gd name="connsiteY0-1526" fmla="*/ 4731376 h 4731376"/>
                <a:gd name="connsiteX1-1527" fmla="*/ 870139 w 3523460"/>
                <a:gd name="connsiteY1-1528" fmla="*/ 4095273 h 4731376"/>
                <a:gd name="connsiteX2-1529" fmla="*/ 432816 w 3523460"/>
                <a:gd name="connsiteY2-1530" fmla="*/ 2274423 h 4731376"/>
                <a:gd name="connsiteX3-1531" fmla="*/ 75008 w 3523460"/>
                <a:gd name="connsiteY3-1532" fmla="*/ 970409 h 4731376"/>
                <a:gd name="connsiteX4-1533" fmla="*/ 766771 w 3523460"/>
                <a:gd name="connsiteY4-1534" fmla="*/ 1972273 h 4731376"/>
                <a:gd name="connsiteX5-1535" fmla="*/ 711112 w 3523460"/>
                <a:gd name="connsiteY5-1536" fmla="*/ 215035 h 4731376"/>
                <a:gd name="connsiteX6-1537" fmla="*/ 1275655 w 3523460"/>
                <a:gd name="connsiteY6-1538" fmla="*/ 1765539 h 4731376"/>
                <a:gd name="connsiteX7-1539" fmla="*/ 1458534 w 3523460"/>
                <a:gd name="connsiteY7-1540" fmla="*/ 350 h 4731376"/>
                <a:gd name="connsiteX8-1541" fmla="*/ 1705024 w 3523460"/>
                <a:gd name="connsiteY8-1542" fmla="*/ 1813246 h 4731376"/>
                <a:gd name="connsiteX9-1543" fmla="*/ 1808393 w 3523460"/>
                <a:gd name="connsiteY9-1544" fmla="*/ 1868907 h 4731376"/>
                <a:gd name="connsiteX10-1545" fmla="*/ 2492205 w 3523460"/>
                <a:gd name="connsiteY10-1546" fmla="*/ 334305 h 4731376"/>
                <a:gd name="connsiteX11-1547" fmla="*/ 2221860 w 3523460"/>
                <a:gd name="connsiteY11-1548" fmla="*/ 2012031 h 4731376"/>
                <a:gd name="connsiteX12-1549" fmla="*/ 2325227 w 3523460"/>
                <a:gd name="connsiteY12-1550" fmla="*/ 2711745 h 4731376"/>
                <a:gd name="connsiteX13-1551" fmla="*/ 2762549 w 3523460"/>
                <a:gd name="connsiteY13-1552" fmla="*/ 2266471 h 4731376"/>
                <a:gd name="connsiteX14-1553" fmla="*/ 3509971 w 3523460"/>
                <a:gd name="connsiteY14-1554" fmla="*/ 2163105 h 4731376"/>
                <a:gd name="connsiteX15-1555" fmla="*/ 2778451 w 3523460"/>
                <a:gd name="connsiteY15-1556" fmla="*/ 2942332 h 4731376"/>
                <a:gd name="connsiteX16-1557" fmla="*/ 2118493 w 3523460"/>
                <a:gd name="connsiteY16-1558" fmla="*/ 4007807 h 4731376"/>
                <a:gd name="connsiteX17-1559" fmla="*/ 2229811 w 3523460"/>
                <a:gd name="connsiteY17-1560" fmla="*/ 4731376 h 4731376"/>
                <a:gd name="connsiteX18-1561" fmla="*/ 830382 w 3523460"/>
                <a:gd name="connsiteY18-1562" fmla="*/ 4731376 h 4731376"/>
                <a:gd name="connsiteX0-1563" fmla="*/ 830382 w 3523460"/>
                <a:gd name="connsiteY0-1564" fmla="*/ 4731376 h 4731376"/>
                <a:gd name="connsiteX1-1565" fmla="*/ 870139 w 3523460"/>
                <a:gd name="connsiteY1-1566" fmla="*/ 4095273 h 4731376"/>
                <a:gd name="connsiteX2-1567" fmla="*/ 432816 w 3523460"/>
                <a:gd name="connsiteY2-1568" fmla="*/ 2274423 h 4731376"/>
                <a:gd name="connsiteX3-1569" fmla="*/ 75008 w 3523460"/>
                <a:gd name="connsiteY3-1570" fmla="*/ 970409 h 4731376"/>
                <a:gd name="connsiteX4-1571" fmla="*/ 766771 w 3523460"/>
                <a:gd name="connsiteY4-1572" fmla="*/ 1972273 h 4731376"/>
                <a:gd name="connsiteX5-1573" fmla="*/ 711112 w 3523460"/>
                <a:gd name="connsiteY5-1574" fmla="*/ 215035 h 4731376"/>
                <a:gd name="connsiteX6-1575" fmla="*/ 1148433 w 3523460"/>
                <a:gd name="connsiteY6-1576" fmla="*/ 1717831 h 4731376"/>
                <a:gd name="connsiteX7-1577" fmla="*/ 1275655 w 3523460"/>
                <a:gd name="connsiteY7-1578" fmla="*/ 1765539 h 4731376"/>
                <a:gd name="connsiteX8-1579" fmla="*/ 1458534 w 3523460"/>
                <a:gd name="connsiteY8-1580" fmla="*/ 350 h 4731376"/>
                <a:gd name="connsiteX9-1581" fmla="*/ 1705024 w 3523460"/>
                <a:gd name="connsiteY9-1582" fmla="*/ 1813246 h 4731376"/>
                <a:gd name="connsiteX10-1583" fmla="*/ 1808393 w 3523460"/>
                <a:gd name="connsiteY10-1584" fmla="*/ 1868907 h 4731376"/>
                <a:gd name="connsiteX11-1585" fmla="*/ 2492205 w 3523460"/>
                <a:gd name="connsiteY11-1586" fmla="*/ 334305 h 4731376"/>
                <a:gd name="connsiteX12-1587" fmla="*/ 2221860 w 3523460"/>
                <a:gd name="connsiteY12-1588" fmla="*/ 2012031 h 4731376"/>
                <a:gd name="connsiteX13-1589" fmla="*/ 2325227 w 3523460"/>
                <a:gd name="connsiteY13-1590" fmla="*/ 2711745 h 4731376"/>
                <a:gd name="connsiteX14-1591" fmla="*/ 2762549 w 3523460"/>
                <a:gd name="connsiteY14-1592" fmla="*/ 2266471 h 4731376"/>
                <a:gd name="connsiteX15-1593" fmla="*/ 3509971 w 3523460"/>
                <a:gd name="connsiteY15-1594" fmla="*/ 2163105 h 4731376"/>
                <a:gd name="connsiteX16-1595" fmla="*/ 2778451 w 3523460"/>
                <a:gd name="connsiteY16-1596" fmla="*/ 2942332 h 4731376"/>
                <a:gd name="connsiteX17-1597" fmla="*/ 2118493 w 3523460"/>
                <a:gd name="connsiteY17-1598" fmla="*/ 4007807 h 4731376"/>
                <a:gd name="connsiteX18-1599" fmla="*/ 2229811 w 3523460"/>
                <a:gd name="connsiteY18-1600" fmla="*/ 4731376 h 4731376"/>
                <a:gd name="connsiteX19" fmla="*/ 830382 w 3523460"/>
                <a:gd name="connsiteY19" fmla="*/ 4731376 h 4731376"/>
                <a:gd name="connsiteX0-1601" fmla="*/ 830382 w 3523460"/>
                <a:gd name="connsiteY0-1602" fmla="*/ 4731376 h 4731376"/>
                <a:gd name="connsiteX1-1603" fmla="*/ 870139 w 3523460"/>
                <a:gd name="connsiteY1-1604" fmla="*/ 4095273 h 4731376"/>
                <a:gd name="connsiteX2-1605" fmla="*/ 432816 w 3523460"/>
                <a:gd name="connsiteY2-1606" fmla="*/ 2274423 h 4731376"/>
                <a:gd name="connsiteX3-1607" fmla="*/ 75008 w 3523460"/>
                <a:gd name="connsiteY3-1608" fmla="*/ 970409 h 4731376"/>
                <a:gd name="connsiteX4-1609" fmla="*/ 766771 w 3523460"/>
                <a:gd name="connsiteY4-1610" fmla="*/ 1972273 h 4731376"/>
                <a:gd name="connsiteX5-1611" fmla="*/ 711112 w 3523460"/>
                <a:gd name="connsiteY5-1612" fmla="*/ 215035 h 4731376"/>
                <a:gd name="connsiteX6-1613" fmla="*/ 1148433 w 3523460"/>
                <a:gd name="connsiteY6-1614" fmla="*/ 1717831 h 4731376"/>
                <a:gd name="connsiteX7-1615" fmla="*/ 1275655 w 3523460"/>
                <a:gd name="connsiteY7-1616" fmla="*/ 1765539 h 4731376"/>
                <a:gd name="connsiteX8-1617" fmla="*/ 1458534 w 3523460"/>
                <a:gd name="connsiteY8-1618" fmla="*/ 350 h 4731376"/>
                <a:gd name="connsiteX9-1619" fmla="*/ 1705024 w 3523460"/>
                <a:gd name="connsiteY9-1620" fmla="*/ 1813246 h 4731376"/>
                <a:gd name="connsiteX10-1621" fmla="*/ 1808393 w 3523460"/>
                <a:gd name="connsiteY10-1622" fmla="*/ 1868907 h 4731376"/>
                <a:gd name="connsiteX11-1623" fmla="*/ 2492205 w 3523460"/>
                <a:gd name="connsiteY11-1624" fmla="*/ 334305 h 4731376"/>
                <a:gd name="connsiteX12-1625" fmla="*/ 2221860 w 3523460"/>
                <a:gd name="connsiteY12-1626" fmla="*/ 2012031 h 4731376"/>
                <a:gd name="connsiteX13-1627" fmla="*/ 2325227 w 3523460"/>
                <a:gd name="connsiteY13-1628" fmla="*/ 2711745 h 4731376"/>
                <a:gd name="connsiteX14-1629" fmla="*/ 2762549 w 3523460"/>
                <a:gd name="connsiteY14-1630" fmla="*/ 2266471 h 4731376"/>
                <a:gd name="connsiteX15-1631" fmla="*/ 3509971 w 3523460"/>
                <a:gd name="connsiteY15-1632" fmla="*/ 2163105 h 4731376"/>
                <a:gd name="connsiteX16-1633" fmla="*/ 2778451 w 3523460"/>
                <a:gd name="connsiteY16-1634" fmla="*/ 2942332 h 4731376"/>
                <a:gd name="connsiteX17-1635" fmla="*/ 2118493 w 3523460"/>
                <a:gd name="connsiteY17-1636" fmla="*/ 4007807 h 4731376"/>
                <a:gd name="connsiteX18-1637" fmla="*/ 2229811 w 3523460"/>
                <a:gd name="connsiteY18-1638" fmla="*/ 4731376 h 4731376"/>
                <a:gd name="connsiteX19-1639" fmla="*/ 830382 w 3523460"/>
                <a:gd name="connsiteY19-1640" fmla="*/ 4731376 h 4731376"/>
                <a:gd name="connsiteX0-1641" fmla="*/ 830382 w 3523460"/>
                <a:gd name="connsiteY0-1642" fmla="*/ 4731376 h 4731376"/>
                <a:gd name="connsiteX1-1643" fmla="*/ 870139 w 3523460"/>
                <a:gd name="connsiteY1-1644" fmla="*/ 4095273 h 4731376"/>
                <a:gd name="connsiteX2-1645" fmla="*/ 432816 w 3523460"/>
                <a:gd name="connsiteY2-1646" fmla="*/ 2274423 h 4731376"/>
                <a:gd name="connsiteX3-1647" fmla="*/ 75008 w 3523460"/>
                <a:gd name="connsiteY3-1648" fmla="*/ 970409 h 4731376"/>
                <a:gd name="connsiteX4-1649" fmla="*/ 766771 w 3523460"/>
                <a:gd name="connsiteY4-1650" fmla="*/ 1972273 h 4731376"/>
                <a:gd name="connsiteX5-1651" fmla="*/ 711112 w 3523460"/>
                <a:gd name="connsiteY5-1652" fmla="*/ 215035 h 4731376"/>
                <a:gd name="connsiteX6-1653" fmla="*/ 1164336 w 3523460"/>
                <a:gd name="connsiteY6-1654" fmla="*/ 1773490 h 4731376"/>
                <a:gd name="connsiteX7-1655" fmla="*/ 1275655 w 3523460"/>
                <a:gd name="connsiteY7-1656" fmla="*/ 1765539 h 4731376"/>
                <a:gd name="connsiteX8-1657" fmla="*/ 1458534 w 3523460"/>
                <a:gd name="connsiteY8-1658" fmla="*/ 350 h 4731376"/>
                <a:gd name="connsiteX9-1659" fmla="*/ 1705024 w 3523460"/>
                <a:gd name="connsiteY9-1660" fmla="*/ 1813246 h 4731376"/>
                <a:gd name="connsiteX10-1661" fmla="*/ 1808393 w 3523460"/>
                <a:gd name="connsiteY10-1662" fmla="*/ 1868907 h 4731376"/>
                <a:gd name="connsiteX11-1663" fmla="*/ 2492205 w 3523460"/>
                <a:gd name="connsiteY11-1664" fmla="*/ 334305 h 4731376"/>
                <a:gd name="connsiteX12-1665" fmla="*/ 2221860 w 3523460"/>
                <a:gd name="connsiteY12-1666" fmla="*/ 2012031 h 4731376"/>
                <a:gd name="connsiteX13-1667" fmla="*/ 2325227 w 3523460"/>
                <a:gd name="connsiteY13-1668" fmla="*/ 2711745 h 4731376"/>
                <a:gd name="connsiteX14-1669" fmla="*/ 2762549 w 3523460"/>
                <a:gd name="connsiteY14-1670" fmla="*/ 2266471 h 4731376"/>
                <a:gd name="connsiteX15-1671" fmla="*/ 3509971 w 3523460"/>
                <a:gd name="connsiteY15-1672" fmla="*/ 2163105 h 4731376"/>
                <a:gd name="connsiteX16-1673" fmla="*/ 2778451 w 3523460"/>
                <a:gd name="connsiteY16-1674" fmla="*/ 2942332 h 4731376"/>
                <a:gd name="connsiteX17-1675" fmla="*/ 2118493 w 3523460"/>
                <a:gd name="connsiteY17-1676" fmla="*/ 4007807 h 4731376"/>
                <a:gd name="connsiteX18-1677" fmla="*/ 2229811 w 3523460"/>
                <a:gd name="connsiteY18-1678" fmla="*/ 4731376 h 4731376"/>
                <a:gd name="connsiteX19-1679" fmla="*/ 830382 w 3523460"/>
                <a:gd name="connsiteY19-1680" fmla="*/ 4731376 h 4731376"/>
                <a:gd name="connsiteX0-1681" fmla="*/ 830382 w 3523460"/>
                <a:gd name="connsiteY0-1682" fmla="*/ 4731376 h 4731376"/>
                <a:gd name="connsiteX1-1683" fmla="*/ 870139 w 3523460"/>
                <a:gd name="connsiteY1-1684" fmla="*/ 4095273 h 4731376"/>
                <a:gd name="connsiteX2-1685" fmla="*/ 432816 w 3523460"/>
                <a:gd name="connsiteY2-1686" fmla="*/ 2274423 h 4731376"/>
                <a:gd name="connsiteX3-1687" fmla="*/ 75008 w 3523460"/>
                <a:gd name="connsiteY3-1688" fmla="*/ 970409 h 4731376"/>
                <a:gd name="connsiteX4-1689" fmla="*/ 766771 w 3523460"/>
                <a:gd name="connsiteY4-1690" fmla="*/ 1972273 h 4731376"/>
                <a:gd name="connsiteX5-1691" fmla="*/ 711112 w 3523460"/>
                <a:gd name="connsiteY5-1692" fmla="*/ 215035 h 4731376"/>
                <a:gd name="connsiteX6-1693" fmla="*/ 1164336 w 3523460"/>
                <a:gd name="connsiteY6-1694" fmla="*/ 1773490 h 4731376"/>
                <a:gd name="connsiteX7-1695" fmla="*/ 1275655 w 3523460"/>
                <a:gd name="connsiteY7-1696" fmla="*/ 1765539 h 4731376"/>
                <a:gd name="connsiteX8-1697" fmla="*/ 1458534 w 3523460"/>
                <a:gd name="connsiteY8-1698" fmla="*/ 350 h 4731376"/>
                <a:gd name="connsiteX9-1699" fmla="*/ 1705024 w 3523460"/>
                <a:gd name="connsiteY9-1700" fmla="*/ 1813246 h 4731376"/>
                <a:gd name="connsiteX10-1701" fmla="*/ 1808393 w 3523460"/>
                <a:gd name="connsiteY10-1702" fmla="*/ 1868907 h 4731376"/>
                <a:gd name="connsiteX11-1703" fmla="*/ 2492205 w 3523460"/>
                <a:gd name="connsiteY11-1704" fmla="*/ 334305 h 4731376"/>
                <a:gd name="connsiteX12-1705" fmla="*/ 2221860 w 3523460"/>
                <a:gd name="connsiteY12-1706" fmla="*/ 2012031 h 4731376"/>
                <a:gd name="connsiteX13-1707" fmla="*/ 2325227 w 3523460"/>
                <a:gd name="connsiteY13-1708" fmla="*/ 2711745 h 4731376"/>
                <a:gd name="connsiteX14-1709" fmla="*/ 2762549 w 3523460"/>
                <a:gd name="connsiteY14-1710" fmla="*/ 2266471 h 4731376"/>
                <a:gd name="connsiteX15-1711" fmla="*/ 3509971 w 3523460"/>
                <a:gd name="connsiteY15-1712" fmla="*/ 2163105 h 4731376"/>
                <a:gd name="connsiteX16-1713" fmla="*/ 2778451 w 3523460"/>
                <a:gd name="connsiteY16-1714" fmla="*/ 2942332 h 4731376"/>
                <a:gd name="connsiteX17-1715" fmla="*/ 2118493 w 3523460"/>
                <a:gd name="connsiteY17-1716" fmla="*/ 4007807 h 4731376"/>
                <a:gd name="connsiteX18-1717" fmla="*/ 2229811 w 3523460"/>
                <a:gd name="connsiteY18-1718" fmla="*/ 4731376 h 4731376"/>
                <a:gd name="connsiteX19-1719" fmla="*/ 830382 w 3523460"/>
                <a:gd name="connsiteY19-1720" fmla="*/ 4731376 h 4731376"/>
                <a:gd name="connsiteX0-1721" fmla="*/ 830382 w 3523460"/>
                <a:gd name="connsiteY0-1722" fmla="*/ 4731376 h 4731376"/>
                <a:gd name="connsiteX1-1723" fmla="*/ 870139 w 3523460"/>
                <a:gd name="connsiteY1-1724" fmla="*/ 4095273 h 4731376"/>
                <a:gd name="connsiteX2-1725" fmla="*/ 432816 w 3523460"/>
                <a:gd name="connsiteY2-1726" fmla="*/ 2274423 h 4731376"/>
                <a:gd name="connsiteX3-1727" fmla="*/ 75008 w 3523460"/>
                <a:gd name="connsiteY3-1728" fmla="*/ 970409 h 4731376"/>
                <a:gd name="connsiteX4-1729" fmla="*/ 766771 w 3523460"/>
                <a:gd name="connsiteY4-1730" fmla="*/ 1972273 h 4731376"/>
                <a:gd name="connsiteX5-1731" fmla="*/ 711112 w 3523460"/>
                <a:gd name="connsiteY5-1732" fmla="*/ 215035 h 4731376"/>
                <a:gd name="connsiteX6-1733" fmla="*/ 1164336 w 3523460"/>
                <a:gd name="connsiteY6-1734" fmla="*/ 1773490 h 4731376"/>
                <a:gd name="connsiteX7-1735" fmla="*/ 1275655 w 3523460"/>
                <a:gd name="connsiteY7-1736" fmla="*/ 1765539 h 4731376"/>
                <a:gd name="connsiteX8-1737" fmla="*/ 1458534 w 3523460"/>
                <a:gd name="connsiteY8-1738" fmla="*/ 350 h 4731376"/>
                <a:gd name="connsiteX9-1739" fmla="*/ 1705024 w 3523460"/>
                <a:gd name="connsiteY9-1740" fmla="*/ 1813246 h 4731376"/>
                <a:gd name="connsiteX10-1741" fmla="*/ 1808393 w 3523460"/>
                <a:gd name="connsiteY10-1742" fmla="*/ 1868907 h 4731376"/>
                <a:gd name="connsiteX11-1743" fmla="*/ 2492205 w 3523460"/>
                <a:gd name="connsiteY11-1744" fmla="*/ 334305 h 4731376"/>
                <a:gd name="connsiteX12-1745" fmla="*/ 2221860 w 3523460"/>
                <a:gd name="connsiteY12-1746" fmla="*/ 2012031 h 4731376"/>
                <a:gd name="connsiteX13-1747" fmla="*/ 2325227 w 3523460"/>
                <a:gd name="connsiteY13-1748" fmla="*/ 2711745 h 4731376"/>
                <a:gd name="connsiteX14-1749" fmla="*/ 2762549 w 3523460"/>
                <a:gd name="connsiteY14-1750" fmla="*/ 2266471 h 4731376"/>
                <a:gd name="connsiteX15-1751" fmla="*/ 3509971 w 3523460"/>
                <a:gd name="connsiteY15-1752" fmla="*/ 2163105 h 4731376"/>
                <a:gd name="connsiteX16-1753" fmla="*/ 2778451 w 3523460"/>
                <a:gd name="connsiteY16-1754" fmla="*/ 2942332 h 4731376"/>
                <a:gd name="connsiteX17-1755" fmla="*/ 2118493 w 3523460"/>
                <a:gd name="connsiteY17-1756" fmla="*/ 4007807 h 4731376"/>
                <a:gd name="connsiteX18-1757" fmla="*/ 2229811 w 3523460"/>
                <a:gd name="connsiteY18-1758" fmla="*/ 4731376 h 4731376"/>
                <a:gd name="connsiteX19-1759" fmla="*/ 830382 w 3523460"/>
                <a:gd name="connsiteY19-1760" fmla="*/ 4731376 h 4731376"/>
                <a:gd name="connsiteX0-1761" fmla="*/ 830382 w 3523460"/>
                <a:gd name="connsiteY0-1762" fmla="*/ 4731376 h 4731376"/>
                <a:gd name="connsiteX1-1763" fmla="*/ 870139 w 3523460"/>
                <a:gd name="connsiteY1-1764" fmla="*/ 4095273 h 4731376"/>
                <a:gd name="connsiteX2-1765" fmla="*/ 432816 w 3523460"/>
                <a:gd name="connsiteY2-1766" fmla="*/ 2274423 h 4731376"/>
                <a:gd name="connsiteX3-1767" fmla="*/ 75008 w 3523460"/>
                <a:gd name="connsiteY3-1768" fmla="*/ 970409 h 4731376"/>
                <a:gd name="connsiteX4-1769" fmla="*/ 766771 w 3523460"/>
                <a:gd name="connsiteY4-1770" fmla="*/ 1972273 h 4731376"/>
                <a:gd name="connsiteX5-1771" fmla="*/ 711112 w 3523460"/>
                <a:gd name="connsiteY5-1772" fmla="*/ 215035 h 4731376"/>
                <a:gd name="connsiteX6-1773" fmla="*/ 1164336 w 3523460"/>
                <a:gd name="connsiteY6-1774" fmla="*/ 1773490 h 4731376"/>
                <a:gd name="connsiteX7-1775" fmla="*/ 1275655 w 3523460"/>
                <a:gd name="connsiteY7-1776" fmla="*/ 1765539 h 4731376"/>
                <a:gd name="connsiteX8-1777" fmla="*/ 1458534 w 3523460"/>
                <a:gd name="connsiteY8-1778" fmla="*/ 350 h 4731376"/>
                <a:gd name="connsiteX9-1779" fmla="*/ 1705024 w 3523460"/>
                <a:gd name="connsiteY9-1780" fmla="*/ 1813246 h 4731376"/>
                <a:gd name="connsiteX10-1781" fmla="*/ 1816344 w 3523460"/>
                <a:gd name="connsiteY10-1782" fmla="*/ 1892761 h 4731376"/>
                <a:gd name="connsiteX11-1783" fmla="*/ 2492205 w 3523460"/>
                <a:gd name="connsiteY11-1784" fmla="*/ 334305 h 4731376"/>
                <a:gd name="connsiteX12-1785" fmla="*/ 2221860 w 3523460"/>
                <a:gd name="connsiteY12-1786" fmla="*/ 2012031 h 4731376"/>
                <a:gd name="connsiteX13-1787" fmla="*/ 2325227 w 3523460"/>
                <a:gd name="connsiteY13-1788" fmla="*/ 2711745 h 4731376"/>
                <a:gd name="connsiteX14-1789" fmla="*/ 2762549 w 3523460"/>
                <a:gd name="connsiteY14-1790" fmla="*/ 2266471 h 4731376"/>
                <a:gd name="connsiteX15-1791" fmla="*/ 3509971 w 3523460"/>
                <a:gd name="connsiteY15-1792" fmla="*/ 2163105 h 4731376"/>
                <a:gd name="connsiteX16-1793" fmla="*/ 2778451 w 3523460"/>
                <a:gd name="connsiteY16-1794" fmla="*/ 2942332 h 4731376"/>
                <a:gd name="connsiteX17-1795" fmla="*/ 2118493 w 3523460"/>
                <a:gd name="connsiteY17-1796" fmla="*/ 4007807 h 4731376"/>
                <a:gd name="connsiteX18-1797" fmla="*/ 2229811 w 3523460"/>
                <a:gd name="connsiteY18-1798" fmla="*/ 4731376 h 4731376"/>
                <a:gd name="connsiteX19-1799" fmla="*/ 830382 w 3523460"/>
                <a:gd name="connsiteY19-1800" fmla="*/ 4731376 h 4731376"/>
                <a:gd name="connsiteX0-1801" fmla="*/ 830382 w 3523460"/>
                <a:gd name="connsiteY0-1802" fmla="*/ 4731376 h 4731376"/>
                <a:gd name="connsiteX1-1803" fmla="*/ 870139 w 3523460"/>
                <a:gd name="connsiteY1-1804" fmla="*/ 4095273 h 4731376"/>
                <a:gd name="connsiteX2-1805" fmla="*/ 432816 w 3523460"/>
                <a:gd name="connsiteY2-1806" fmla="*/ 2274423 h 4731376"/>
                <a:gd name="connsiteX3-1807" fmla="*/ 75008 w 3523460"/>
                <a:gd name="connsiteY3-1808" fmla="*/ 970409 h 4731376"/>
                <a:gd name="connsiteX4-1809" fmla="*/ 766771 w 3523460"/>
                <a:gd name="connsiteY4-1810" fmla="*/ 1972273 h 4731376"/>
                <a:gd name="connsiteX5-1811" fmla="*/ 711112 w 3523460"/>
                <a:gd name="connsiteY5-1812" fmla="*/ 215035 h 4731376"/>
                <a:gd name="connsiteX6-1813" fmla="*/ 1164336 w 3523460"/>
                <a:gd name="connsiteY6-1814" fmla="*/ 1773490 h 4731376"/>
                <a:gd name="connsiteX7-1815" fmla="*/ 1275655 w 3523460"/>
                <a:gd name="connsiteY7-1816" fmla="*/ 1765539 h 4731376"/>
                <a:gd name="connsiteX8-1817" fmla="*/ 1458534 w 3523460"/>
                <a:gd name="connsiteY8-1818" fmla="*/ 350 h 4731376"/>
                <a:gd name="connsiteX9-1819" fmla="*/ 1705024 w 3523460"/>
                <a:gd name="connsiteY9-1820" fmla="*/ 1813246 h 4731376"/>
                <a:gd name="connsiteX10-1821" fmla="*/ 1816344 w 3523460"/>
                <a:gd name="connsiteY10-1822" fmla="*/ 1868907 h 4731376"/>
                <a:gd name="connsiteX11-1823" fmla="*/ 2492205 w 3523460"/>
                <a:gd name="connsiteY11-1824" fmla="*/ 334305 h 4731376"/>
                <a:gd name="connsiteX12-1825" fmla="*/ 2221860 w 3523460"/>
                <a:gd name="connsiteY12-1826" fmla="*/ 2012031 h 4731376"/>
                <a:gd name="connsiteX13-1827" fmla="*/ 2325227 w 3523460"/>
                <a:gd name="connsiteY13-1828" fmla="*/ 2711745 h 4731376"/>
                <a:gd name="connsiteX14-1829" fmla="*/ 2762549 w 3523460"/>
                <a:gd name="connsiteY14-1830" fmla="*/ 2266471 h 4731376"/>
                <a:gd name="connsiteX15-1831" fmla="*/ 3509971 w 3523460"/>
                <a:gd name="connsiteY15-1832" fmla="*/ 2163105 h 4731376"/>
                <a:gd name="connsiteX16-1833" fmla="*/ 2778451 w 3523460"/>
                <a:gd name="connsiteY16-1834" fmla="*/ 2942332 h 4731376"/>
                <a:gd name="connsiteX17-1835" fmla="*/ 2118493 w 3523460"/>
                <a:gd name="connsiteY17-1836" fmla="*/ 4007807 h 4731376"/>
                <a:gd name="connsiteX18-1837" fmla="*/ 2229811 w 3523460"/>
                <a:gd name="connsiteY18-1838" fmla="*/ 4731376 h 4731376"/>
                <a:gd name="connsiteX19-1839" fmla="*/ 830382 w 3523460"/>
                <a:gd name="connsiteY19-1840" fmla="*/ 4731376 h 4731376"/>
                <a:gd name="connsiteX0-1841" fmla="*/ 830382 w 3523460"/>
                <a:gd name="connsiteY0-1842" fmla="*/ 4731376 h 4731376"/>
                <a:gd name="connsiteX1-1843" fmla="*/ 870139 w 3523460"/>
                <a:gd name="connsiteY1-1844" fmla="*/ 4095273 h 4731376"/>
                <a:gd name="connsiteX2-1845" fmla="*/ 432816 w 3523460"/>
                <a:gd name="connsiteY2-1846" fmla="*/ 2274423 h 4731376"/>
                <a:gd name="connsiteX3-1847" fmla="*/ 75008 w 3523460"/>
                <a:gd name="connsiteY3-1848" fmla="*/ 970409 h 4731376"/>
                <a:gd name="connsiteX4-1849" fmla="*/ 766771 w 3523460"/>
                <a:gd name="connsiteY4-1850" fmla="*/ 1972273 h 4731376"/>
                <a:gd name="connsiteX5-1851" fmla="*/ 711112 w 3523460"/>
                <a:gd name="connsiteY5-1852" fmla="*/ 215035 h 4731376"/>
                <a:gd name="connsiteX6-1853" fmla="*/ 1164336 w 3523460"/>
                <a:gd name="connsiteY6-1854" fmla="*/ 1773490 h 4731376"/>
                <a:gd name="connsiteX7-1855" fmla="*/ 1275655 w 3523460"/>
                <a:gd name="connsiteY7-1856" fmla="*/ 1765539 h 4731376"/>
                <a:gd name="connsiteX8-1857" fmla="*/ 1458534 w 3523460"/>
                <a:gd name="connsiteY8-1858" fmla="*/ 350 h 4731376"/>
                <a:gd name="connsiteX9-1859" fmla="*/ 1705024 w 3523460"/>
                <a:gd name="connsiteY9-1860" fmla="*/ 1813246 h 4731376"/>
                <a:gd name="connsiteX10-1861" fmla="*/ 1816344 w 3523460"/>
                <a:gd name="connsiteY10-1862" fmla="*/ 1868907 h 4731376"/>
                <a:gd name="connsiteX11-1863" fmla="*/ 2492205 w 3523460"/>
                <a:gd name="connsiteY11-1864" fmla="*/ 334305 h 4731376"/>
                <a:gd name="connsiteX12-1865" fmla="*/ 2221860 w 3523460"/>
                <a:gd name="connsiteY12-1866" fmla="*/ 2012031 h 4731376"/>
                <a:gd name="connsiteX13-1867" fmla="*/ 2325227 w 3523460"/>
                <a:gd name="connsiteY13-1868" fmla="*/ 2711745 h 4731376"/>
                <a:gd name="connsiteX14-1869" fmla="*/ 2762549 w 3523460"/>
                <a:gd name="connsiteY14-1870" fmla="*/ 2266471 h 4731376"/>
                <a:gd name="connsiteX15-1871" fmla="*/ 3509971 w 3523460"/>
                <a:gd name="connsiteY15-1872" fmla="*/ 2163105 h 4731376"/>
                <a:gd name="connsiteX16-1873" fmla="*/ 2778451 w 3523460"/>
                <a:gd name="connsiteY16-1874" fmla="*/ 2942332 h 4731376"/>
                <a:gd name="connsiteX17-1875" fmla="*/ 2118493 w 3523460"/>
                <a:gd name="connsiteY17-1876" fmla="*/ 4007807 h 4731376"/>
                <a:gd name="connsiteX18-1877" fmla="*/ 2229811 w 3523460"/>
                <a:gd name="connsiteY18-1878" fmla="*/ 4731376 h 4731376"/>
                <a:gd name="connsiteX19-1879" fmla="*/ 830382 w 3523460"/>
                <a:gd name="connsiteY19-1880" fmla="*/ 4731376 h 4731376"/>
                <a:gd name="connsiteX0-1881" fmla="*/ 830382 w 3523460"/>
                <a:gd name="connsiteY0-1882" fmla="*/ 4731376 h 4731376"/>
                <a:gd name="connsiteX1-1883" fmla="*/ 870139 w 3523460"/>
                <a:gd name="connsiteY1-1884" fmla="*/ 4095273 h 4731376"/>
                <a:gd name="connsiteX2-1885" fmla="*/ 432816 w 3523460"/>
                <a:gd name="connsiteY2-1886" fmla="*/ 2274423 h 4731376"/>
                <a:gd name="connsiteX3-1887" fmla="*/ 75008 w 3523460"/>
                <a:gd name="connsiteY3-1888" fmla="*/ 970409 h 4731376"/>
                <a:gd name="connsiteX4-1889" fmla="*/ 766771 w 3523460"/>
                <a:gd name="connsiteY4-1890" fmla="*/ 1972273 h 4731376"/>
                <a:gd name="connsiteX5-1891" fmla="*/ 711112 w 3523460"/>
                <a:gd name="connsiteY5-1892" fmla="*/ 215035 h 4731376"/>
                <a:gd name="connsiteX6-1893" fmla="*/ 1164336 w 3523460"/>
                <a:gd name="connsiteY6-1894" fmla="*/ 1773490 h 4731376"/>
                <a:gd name="connsiteX7-1895" fmla="*/ 1275655 w 3523460"/>
                <a:gd name="connsiteY7-1896" fmla="*/ 1765539 h 4731376"/>
                <a:gd name="connsiteX8-1897" fmla="*/ 1458534 w 3523460"/>
                <a:gd name="connsiteY8-1898" fmla="*/ 350 h 4731376"/>
                <a:gd name="connsiteX9-1899" fmla="*/ 1705024 w 3523460"/>
                <a:gd name="connsiteY9-1900" fmla="*/ 1813246 h 4731376"/>
                <a:gd name="connsiteX10-1901" fmla="*/ 1816344 w 3523460"/>
                <a:gd name="connsiteY10-1902" fmla="*/ 1868907 h 4731376"/>
                <a:gd name="connsiteX11-1903" fmla="*/ 2492205 w 3523460"/>
                <a:gd name="connsiteY11-1904" fmla="*/ 334305 h 4731376"/>
                <a:gd name="connsiteX12-1905" fmla="*/ 2221860 w 3523460"/>
                <a:gd name="connsiteY12-1906" fmla="*/ 2012031 h 4731376"/>
                <a:gd name="connsiteX13-1907" fmla="*/ 2325227 w 3523460"/>
                <a:gd name="connsiteY13-1908" fmla="*/ 2711745 h 4731376"/>
                <a:gd name="connsiteX14-1909" fmla="*/ 2762549 w 3523460"/>
                <a:gd name="connsiteY14-1910" fmla="*/ 2266471 h 4731376"/>
                <a:gd name="connsiteX15-1911" fmla="*/ 3509971 w 3523460"/>
                <a:gd name="connsiteY15-1912" fmla="*/ 2163105 h 4731376"/>
                <a:gd name="connsiteX16-1913" fmla="*/ 2778451 w 3523460"/>
                <a:gd name="connsiteY16-1914" fmla="*/ 2942332 h 4731376"/>
                <a:gd name="connsiteX17-1915" fmla="*/ 2118493 w 3523460"/>
                <a:gd name="connsiteY17-1916" fmla="*/ 4007807 h 4731376"/>
                <a:gd name="connsiteX18-1917" fmla="*/ 2229811 w 3523460"/>
                <a:gd name="connsiteY18-1918" fmla="*/ 4731376 h 4731376"/>
                <a:gd name="connsiteX19-1919" fmla="*/ 830382 w 3523460"/>
                <a:gd name="connsiteY19-1920" fmla="*/ 4731376 h 4731376"/>
                <a:gd name="connsiteX0-1921" fmla="*/ 830382 w 3523460"/>
                <a:gd name="connsiteY0-1922" fmla="*/ 4731184 h 4731184"/>
                <a:gd name="connsiteX1-1923" fmla="*/ 870139 w 3523460"/>
                <a:gd name="connsiteY1-1924" fmla="*/ 4095081 h 4731184"/>
                <a:gd name="connsiteX2-1925" fmla="*/ 432816 w 3523460"/>
                <a:gd name="connsiteY2-1926" fmla="*/ 2274231 h 4731184"/>
                <a:gd name="connsiteX3-1927" fmla="*/ 75008 w 3523460"/>
                <a:gd name="connsiteY3-1928" fmla="*/ 970217 h 4731184"/>
                <a:gd name="connsiteX4-1929" fmla="*/ 766771 w 3523460"/>
                <a:gd name="connsiteY4-1930" fmla="*/ 1972081 h 4731184"/>
                <a:gd name="connsiteX5-1931" fmla="*/ 711112 w 3523460"/>
                <a:gd name="connsiteY5-1932" fmla="*/ 214843 h 4731184"/>
                <a:gd name="connsiteX6-1933" fmla="*/ 1164336 w 3523460"/>
                <a:gd name="connsiteY6-1934" fmla="*/ 1773298 h 4731184"/>
                <a:gd name="connsiteX7-1935" fmla="*/ 1275655 w 3523460"/>
                <a:gd name="connsiteY7-1936" fmla="*/ 1765347 h 4731184"/>
                <a:gd name="connsiteX8-1937" fmla="*/ 1458534 w 3523460"/>
                <a:gd name="connsiteY8-1938" fmla="*/ 158 h 4731184"/>
                <a:gd name="connsiteX9-1939" fmla="*/ 1705024 w 3523460"/>
                <a:gd name="connsiteY9-1940" fmla="*/ 1813054 h 4731184"/>
                <a:gd name="connsiteX10-1941" fmla="*/ 1816344 w 3523460"/>
                <a:gd name="connsiteY10-1942" fmla="*/ 1868715 h 4731184"/>
                <a:gd name="connsiteX11-1943" fmla="*/ 2492205 w 3523460"/>
                <a:gd name="connsiteY11-1944" fmla="*/ 334113 h 4731184"/>
                <a:gd name="connsiteX12-1945" fmla="*/ 2221860 w 3523460"/>
                <a:gd name="connsiteY12-1946" fmla="*/ 2011839 h 4731184"/>
                <a:gd name="connsiteX13-1947" fmla="*/ 2325227 w 3523460"/>
                <a:gd name="connsiteY13-1948" fmla="*/ 2711553 h 4731184"/>
                <a:gd name="connsiteX14-1949" fmla="*/ 2762549 w 3523460"/>
                <a:gd name="connsiteY14-1950" fmla="*/ 2266279 h 4731184"/>
                <a:gd name="connsiteX15-1951" fmla="*/ 3509971 w 3523460"/>
                <a:gd name="connsiteY15-1952" fmla="*/ 2162913 h 4731184"/>
                <a:gd name="connsiteX16-1953" fmla="*/ 2778451 w 3523460"/>
                <a:gd name="connsiteY16-1954" fmla="*/ 2942140 h 4731184"/>
                <a:gd name="connsiteX17-1955" fmla="*/ 2118493 w 3523460"/>
                <a:gd name="connsiteY17-1956" fmla="*/ 4007615 h 4731184"/>
                <a:gd name="connsiteX18-1957" fmla="*/ 2229811 w 3523460"/>
                <a:gd name="connsiteY18-1958" fmla="*/ 4731184 h 4731184"/>
                <a:gd name="connsiteX19-1959" fmla="*/ 830382 w 3523460"/>
                <a:gd name="connsiteY19-1960" fmla="*/ 4731184 h 4731184"/>
                <a:gd name="connsiteX0-1961" fmla="*/ 830382 w 3523460"/>
                <a:gd name="connsiteY0-1962" fmla="*/ 4731184 h 4731184"/>
                <a:gd name="connsiteX1-1963" fmla="*/ 870139 w 3523460"/>
                <a:gd name="connsiteY1-1964" fmla="*/ 4095081 h 4731184"/>
                <a:gd name="connsiteX2-1965" fmla="*/ 432816 w 3523460"/>
                <a:gd name="connsiteY2-1966" fmla="*/ 2274231 h 4731184"/>
                <a:gd name="connsiteX3-1967" fmla="*/ 75008 w 3523460"/>
                <a:gd name="connsiteY3-1968" fmla="*/ 970217 h 4731184"/>
                <a:gd name="connsiteX4-1969" fmla="*/ 766771 w 3523460"/>
                <a:gd name="connsiteY4-1970" fmla="*/ 1972081 h 4731184"/>
                <a:gd name="connsiteX5-1971" fmla="*/ 711112 w 3523460"/>
                <a:gd name="connsiteY5-1972" fmla="*/ 214843 h 4731184"/>
                <a:gd name="connsiteX6-1973" fmla="*/ 1164336 w 3523460"/>
                <a:gd name="connsiteY6-1974" fmla="*/ 1773298 h 4731184"/>
                <a:gd name="connsiteX7-1975" fmla="*/ 1275655 w 3523460"/>
                <a:gd name="connsiteY7-1976" fmla="*/ 1765347 h 4731184"/>
                <a:gd name="connsiteX8-1977" fmla="*/ 1458534 w 3523460"/>
                <a:gd name="connsiteY8-1978" fmla="*/ 158 h 4731184"/>
                <a:gd name="connsiteX9-1979" fmla="*/ 1705024 w 3523460"/>
                <a:gd name="connsiteY9-1980" fmla="*/ 1813054 h 4731184"/>
                <a:gd name="connsiteX10-1981" fmla="*/ 1816344 w 3523460"/>
                <a:gd name="connsiteY10-1982" fmla="*/ 1868715 h 4731184"/>
                <a:gd name="connsiteX11-1983" fmla="*/ 2492205 w 3523460"/>
                <a:gd name="connsiteY11-1984" fmla="*/ 334113 h 4731184"/>
                <a:gd name="connsiteX12-1985" fmla="*/ 2221860 w 3523460"/>
                <a:gd name="connsiteY12-1986" fmla="*/ 2011839 h 4731184"/>
                <a:gd name="connsiteX13-1987" fmla="*/ 2325227 w 3523460"/>
                <a:gd name="connsiteY13-1988" fmla="*/ 2711553 h 4731184"/>
                <a:gd name="connsiteX14-1989" fmla="*/ 2762549 w 3523460"/>
                <a:gd name="connsiteY14-1990" fmla="*/ 2266279 h 4731184"/>
                <a:gd name="connsiteX15-1991" fmla="*/ 3509971 w 3523460"/>
                <a:gd name="connsiteY15-1992" fmla="*/ 2162913 h 4731184"/>
                <a:gd name="connsiteX16-1993" fmla="*/ 2778451 w 3523460"/>
                <a:gd name="connsiteY16-1994" fmla="*/ 2942140 h 4731184"/>
                <a:gd name="connsiteX17-1995" fmla="*/ 2118493 w 3523460"/>
                <a:gd name="connsiteY17-1996" fmla="*/ 4007615 h 4731184"/>
                <a:gd name="connsiteX18-1997" fmla="*/ 2229811 w 3523460"/>
                <a:gd name="connsiteY18-1998" fmla="*/ 4731184 h 4731184"/>
                <a:gd name="connsiteX19-1999" fmla="*/ 830382 w 3523460"/>
                <a:gd name="connsiteY19-2000" fmla="*/ 4731184 h 4731184"/>
                <a:gd name="connsiteX0-2001" fmla="*/ 830382 w 3523460"/>
                <a:gd name="connsiteY0-2002" fmla="*/ 4731184 h 4731184"/>
                <a:gd name="connsiteX1-2003" fmla="*/ 870139 w 3523460"/>
                <a:gd name="connsiteY1-2004" fmla="*/ 4095081 h 4731184"/>
                <a:gd name="connsiteX2-2005" fmla="*/ 432816 w 3523460"/>
                <a:gd name="connsiteY2-2006" fmla="*/ 2274231 h 4731184"/>
                <a:gd name="connsiteX3-2007" fmla="*/ 75008 w 3523460"/>
                <a:gd name="connsiteY3-2008" fmla="*/ 970217 h 4731184"/>
                <a:gd name="connsiteX4-2009" fmla="*/ 766771 w 3523460"/>
                <a:gd name="connsiteY4-2010" fmla="*/ 1972081 h 4731184"/>
                <a:gd name="connsiteX5-2011" fmla="*/ 711112 w 3523460"/>
                <a:gd name="connsiteY5-2012" fmla="*/ 214843 h 4731184"/>
                <a:gd name="connsiteX6-2013" fmla="*/ 1164336 w 3523460"/>
                <a:gd name="connsiteY6-2014" fmla="*/ 1773298 h 4731184"/>
                <a:gd name="connsiteX7-2015" fmla="*/ 1275655 w 3523460"/>
                <a:gd name="connsiteY7-2016" fmla="*/ 1765347 h 4731184"/>
                <a:gd name="connsiteX8-2017" fmla="*/ 1458534 w 3523460"/>
                <a:gd name="connsiteY8-2018" fmla="*/ 158 h 4731184"/>
                <a:gd name="connsiteX9-2019" fmla="*/ 1705024 w 3523460"/>
                <a:gd name="connsiteY9-2020" fmla="*/ 1813054 h 4731184"/>
                <a:gd name="connsiteX10-2021" fmla="*/ 1816344 w 3523460"/>
                <a:gd name="connsiteY10-2022" fmla="*/ 1868715 h 4731184"/>
                <a:gd name="connsiteX11-2023" fmla="*/ 2492205 w 3523460"/>
                <a:gd name="connsiteY11-2024" fmla="*/ 334113 h 4731184"/>
                <a:gd name="connsiteX12-2025" fmla="*/ 2221860 w 3523460"/>
                <a:gd name="connsiteY12-2026" fmla="*/ 2011839 h 4731184"/>
                <a:gd name="connsiteX13-2027" fmla="*/ 2325227 w 3523460"/>
                <a:gd name="connsiteY13-2028" fmla="*/ 2711553 h 4731184"/>
                <a:gd name="connsiteX14-2029" fmla="*/ 2762549 w 3523460"/>
                <a:gd name="connsiteY14-2030" fmla="*/ 2266279 h 4731184"/>
                <a:gd name="connsiteX15-2031" fmla="*/ 3509971 w 3523460"/>
                <a:gd name="connsiteY15-2032" fmla="*/ 2162913 h 4731184"/>
                <a:gd name="connsiteX16-2033" fmla="*/ 2778451 w 3523460"/>
                <a:gd name="connsiteY16-2034" fmla="*/ 2942140 h 4731184"/>
                <a:gd name="connsiteX17-2035" fmla="*/ 2118493 w 3523460"/>
                <a:gd name="connsiteY17-2036" fmla="*/ 4007615 h 4731184"/>
                <a:gd name="connsiteX18-2037" fmla="*/ 2229811 w 3523460"/>
                <a:gd name="connsiteY18-2038" fmla="*/ 4731184 h 4731184"/>
                <a:gd name="connsiteX19-2039" fmla="*/ 830382 w 3523460"/>
                <a:gd name="connsiteY19-2040" fmla="*/ 4731184 h 4731184"/>
                <a:gd name="connsiteX0-2041" fmla="*/ 830382 w 3523460"/>
                <a:gd name="connsiteY0-2042" fmla="*/ 4731184 h 4731184"/>
                <a:gd name="connsiteX1-2043" fmla="*/ 870139 w 3523460"/>
                <a:gd name="connsiteY1-2044" fmla="*/ 4095081 h 4731184"/>
                <a:gd name="connsiteX2-2045" fmla="*/ 432816 w 3523460"/>
                <a:gd name="connsiteY2-2046" fmla="*/ 2274231 h 4731184"/>
                <a:gd name="connsiteX3-2047" fmla="*/ 75008 w 3523460"/>
                <a:gd name="connsiteY3-2048" fmla="*/ 970217 h 4731184"/>
                <a:gd name="connsiteX4-2049" fmla="*/ 838333 w 3523460"/>
                <a:gd name="connsiteY4-2050" fmla="*/ 2003886 h 4731184"/>
                <a:gd name="connsiteX5-2051" fmla="*/ 711112 w 3523460"/>
                <a:gd name="connsiteY5-2052" fmla="*/ 214843 h 4731184"/>
                <a:gd name="connsiteX6-2053" fmla="*/ 1164336 w 3523460"/>
                <a:gd name="connsiteY6-2054" fmla="*/ 1773298 h 4731184"/>
                <a:gd name="connsiteX7-2055" fmla="*/ 1275655 w 3523460"/>
                <a:gd name="connsiteY7-2056" fmla="*/ 1765347 h 4731184"/>
                <a:gd name="connsiteX8-2057" fmla="*/ 1458534 w 3523460"/>
                <a:gd name="connsiteY8-2058" fmla="*/ 158 h 4731184"/>
                <a:gd name="connsiteX9-2059" fmla="*/ 1705024 w 3523460"/>
                <a:gd name="connsiteY9-2060" fmla="*/ 1813054 h 4731184"/>
                <a:gd name="connsiteX10-2061" fmla="*/ 1816344 w 3523460"/>
                <a:gd name="connsiteY10-2062" fmla="*/ 1868715 h 4731184"/>
                <a:gd name="connsiteX11-2063" fmla="*/ 2492205 w 3523460"/>
                <a:gd name="connsiteY11-2064" fmla="*/ 334113 h 4731184"/>
                <a:gd name="connsiteX12-2065" fmla="*/ 2221860 w 3523460"/>
                <a:gd name="connsiteY12-2066" fmla="*/ 2011839 h 4731184"/>
                <a:gd name="connsiteX13-2067" fmla="*/ 2325227 w 3523460"/>
                <a:gd name="connsiteY13-2068" fmla="*/ 2711553 h 4731184"/>
                <a:gd name="connsiteX14-2069" fmla="*/ 2762549 w 3523460"/>
                <a:gd name="connsiteY14-2070" fmla="*/ 2266279 h 4731184"/>
                <a:gd name="connsiteX15-2071" fmla="*/ 3509971 w 3523460"/>
                <a:gd name="connsiteY15-2072" fmla="*/ 2162913 h 4731184"/>
                <a:gd name="connsiteX16-2073" fmla="*/ 2778451 w 3523460"/>
                <a:gd name="connsiteY16-2074" fmla="*/ 2942140 h 4731184"/>
                <a:gd name="connsiteX17-2075" fmla="*/ 2118493 w 3523460"/>
                <a:gd name="connsiteY17-2076" fmla="*/ 4007615 h 4731184"/>
                <a:gd name="connsiteX18-2077" fmla="*/ 2229811 w 3523460"/>
                <a:gd name="connsiteY18-2078" fmla="*/ 4731184 h 4731184"/>
                <a:gd name="connsiteX19-2079" fmla="*/ 830382 w 3523460"/>
                <a:gd name="connsiteY19-2080" fmla="*/ 4731184 h 4731184"/>
                <a:gd name="connsiteX0-2081" fmla="*/ 830382 w 3523460"/>
                <a:gd name="connsiteY0-2082" fmla="*/ 4731184 h 4731184"/>
                <a:gd name="connsiteX1-2083" fmla="*/ 870139 w 3523460"/>
                <a:gd name="connsiteY1-2084" fmla="*/ 4095081 h 4731184"/>
                <a:gd name="connsiteX2-2085" fmla="*/ 432816 w 3523460"/>
                <a:gd name="connsiteY2-2086" fmla="*/ 2274231 h 4731184"/>
                <a:gd name="connsiteX3-2087" fmla="*/ 75008 w 3523460"/>
                <a:gd name="connsiteY3-2088" fmla="*/ 970217 h 4731184"/>
                <a:gd name="connsiteX4-2089" fmla="*/ 734965 w 3523460"/>
                <a:gd name="connsiteY4-2090" fmla="*/ 2027740 h 4731184"/>
                <a:gd name="connsiteX5-2091" fmla="*/ 838333 w 3523460"/>
                <a:gd name="connsiteY5-2092" fmla="*/ 2003886 h 4731184"/>
                <a:gd name="connsiteX6-2093" fmla="*/ 711112 w 3523460"/>
                <a:gd name="connsiteY6-2094" fmla="*/ 214843 h 4731184"/>
                <a:gd name="connsiteX7-2095" fmla="*/ 1164336 w 3523460"/>
                <a:gd name="connsiteY7-2096" fmla="*/ 1773298 h 4731184"/>
                <a:gd name="connsiteX8-2097" fmla="*/ 1275655 w 3523460"/>
                <a:gd name="connsiteY8-2098" fmla="*/ 1765347 h 4731184"/>
                <a:gd name="connsiteX9-2099" fmla="*/ 1458534 w 3523460"/>
                <a:gd name="connsiteY9-2100" fmla="*/ 158 h 4731184"/>
                <a:gd name="connsiteX10-2101" fmla="*/ 1705024 w 3523460"/>
                <a:gd name="connsiteY10-2102" fmla="*/ 1813054 h 4731184"/>
                <a:gd name="connsiteX11-2103" fmla="*/ 1816344 w 3523460"/>
                <a:gd name="connsiteY11-2104" fmla="*/ 1868715 h 4731184"/>
                <a:gd name="connsiteX12-2105" fmla="*/ 2492205 w 3523460"/>
                <a:gd name="connsiteY12-2106" fmla="*/ 334113 h 4731184"/>
                <a:gd name="connsiteX13-2107" fmla="*/ 2221860 w 3523460"/>
                <a:gd name="connsiteY13-2108" fmla="*/ 2011839 h 4731184"/>
                <a:gd name="connsiteX14-2109" fmla="*/ 2325227 w 3523460"/>
                <a:gd name="connsiteY14-2110" fmla="*/ 2711553 h 4731184"/>
                <a:gd name="connsiteX15-2111" fmla="*/ 2762549 w 3523460"/>
                <a:gd name="connsiteY15-2112" fmla="*/ 2266279 h 4731184"/>
                <a:gd name="connsiteX16-2113" fmla="*/ 3509971 w 3523460"/>
                <a:gd name="connsiteY16-2114" fmla="*/ 2162913 h 4731184"/>
                <a:gd name="connsiteX17-2115" fmla="*/ 2778451 w 3523460"/>
                <a:gd name="connsiteY17-2116" fmla="*/ 2942140 h 4731184"/>
                <a:gd name="connsiteX18-2117" fmla="*/ 2118493 w 3523460"/>
                <a:gd name="connsiteY18-2118" fmla="*/ 4007615 h 4731184"/>
                <a:gd name="connsiteX19-2119" fmla="*/ 2229811 w 3523460"/>
                <a:gd name="connsiteY19-2120" fmla="*/ 4731184 h 4731184"/>
                <a:gd name="connsiteX20" fmla="*/ 830382 w 3523460"/>
                <a:gd name="connsiteY20" fmla="*/ 4731184 h 4731184"/>
                <a:gd name="connsiteX0-2121" fmla="*/ 830382 w 3523460"/>
                <a:gd name="connsiteY0-2122" fmla="*/ 4731184 h 4731184"/>
                <a:gd name="connsiteX1-2123" fmla="*/ 870139 w 3523460"/>
                <a:gd name="connsiteY1-2124" fmla="*/ 4095081 h 4731184"/>
                <a:gd name="connsiteX2-2125" fmla="*/ 432816 w 3523460"/>
                <a:gd name="connsiteY2-2126" fmla="*/ 2274231 h 4731184"/>
                <a:gd name="connsiteX3-2127" fmla="*/ 75008 w 3523460"/>
                <a:gd name="connsiteY3-2128" fmla="*/ 970217 h 4731184"/>
                <a:gd name="connsiteX4-2129" fmla="*/ 734965 w 3523460"/>
                <a:gd name="connsiteY4-2130" fmla="*/ 2027740 h 4731184"/>
                <a:gd name="connsiteX5-2131" fmla="*/ 838333 w 3523460"/>
                <a:gd name="connsiteY5-2132" fmla="*/ 2003886 h 4731184"/>
                <a:gd name="connsiteX6-2133" fmla="*/ 711112 w 3523460"/>
                <a:gd name="connsiteY6-2134" fmla="*/ 214843 h 4731184"/>
                <a:gd name="connsiteX7-2135" fmla="*/ 1164336 w 3523460"/>
                <a:gd name="connsiteY7-2136" fmla="*/ 1773298 h 4731184"/>
                <a:gd name="connsiteX8-2137" fmla="*/ 1275655 w 3523460"/>
                <a:gd name="connsiteY8-2138" fmla="*/ 1765347 h 4731184"/>
                <a:gd name="connsiteX9-2139" fmla="*/ 1458534 w 3523460"/>
                <a:gd name="connsiteY9-2140" fmla="*/ 158 h 4731184"/>
                <a:gd name="connsiteX10-2141" fmla="*/ 1705024 w 3523460"/>
                <a:gd name="connsiteY10-2142" fmla="*/ 1813054 h 4731184"/>
                <a:gd name="connsiteX11-2143" fmla="*/ 1816344 w 3523460"/>
                <a:gd name="connsiteY11-2144" fmla="*/ 1868715 h 4731184"/>
                <a:gd name="connsiteX12-2145" fmla="*/ 2492205 w 3523460"/>
                <a:gd name="connsiteY12-2146" fmla="*/ 334113 h 4731184"/>
                <a:gd name="connsiteX13-2147" fmla="*/ 2221860 w 3523460"/>
                <a:gd name="connsiteY13-2148" fmla="*/ 2011839 h 4731184"/>
                <a:gd name="connsiteX14-2149" fmla="*/ 2325227 w 3523460"/>
                <a:gd name="connsiteY14-2150" fmla="*/ 2711553 h 4731184"/>
                <a:gd name="connsiteX15-2151" fmla="*/ 2762549 w 3523460"/>
                <a:gd name="connsiteY15-2152" fmla="*/ 2266279 h 4731184"/>
                <a:gd name="connsiteX16-2153" fmla="*/ 3509971 w 3523460"/>
                <a:gd name="connsiteY16-2154" fmla="*/ 2162913 h 4731184"/>
                <a:gd name="connsiteX17-2155" fmla="*/ 2778451 w 3523460"/>
                <a:gd name="connsiteY17-2156" fmla="*/ 2942140 h 4731184"/>
                <a:gd name="connsiteX18-2157" fmla="*/ 2118493 w 3523460"/>
                <a:gd name="connsiteY18-2158" fmla="*/ 4007615 h 4731184"/>
                <a:gd name="connsiteX19-2159" fmla="*/ 2229811 w 3523460"/>
                <a:gd name="connsiteY19-2160" fmla="*/ 4731184 h 4731184"/>
                <a:gd name="connsiteX20-2161" fmla="*/ 830382 w 3523460"/>
                <a:gd name="connsiteY20-2162" fmla="*/ 4731184 h 4731184"/>
                <a:gd name="connsiteX0-2163" fmla="*/ 830382 w 3523460"/>
                <a:gd name="connsiteY0-2164" fmla="*/ 4731184 h 4731184"/>
                <a:gd name="connsiteX1-2165" fmla="*/ 870139 w 3523460"/>
                <a:gd name="connsiteY1-2166" fmla="*/ 4095081 h 4731184"/>
                <a:gd name="connsiteX2-2167" fmla="*/ 432816 w 3523460"/>
                <a:gd name="connsiteY2-2168" fmla="*/ 2274231 h 4731184"/>
                <a:gd name="connsiteX3-2169" fmla="*/ 75008 w 3523460"/>
                <a:gd name="connsiteY3-2170" fmla="*/ 970217 h 4731184"/>
                <a:gd name="connsiteX4-2171" fmla="*/ 750867 w 3523460"/>
                <a:gd name="connsiteY4-2172" fmla="*/ 2107253 h 4731184"/>
                <a:gd name="connsiteX5-2173" fmla="*/ 838333 w 3523460"/>
                <a:gd name="connsiteY5-2174" fmla="*/ 2003886 h 4731184"/>
                <a:gd name="connsiteX6-2175" fmla="*/ 711112 w 3523460"/>
                <a:gd name="connsiteY6-2176" fmla="*/ 214843 h 4731184"/>
                <a:gd name="connsiteX7-2177" fmla="*/ 1164336 w 3523460"/>
                <a:gd name="connsiteY7-2178" fmla="*/ 1773298 h 4731184"/>
                <a:gd name="connsiteX8-2179" fmla="*/ 1275655 w 3523460"/>
                <a:gd name="connsiteY8-2180" fmla="*/ 1765347 h 4731184"/>
                <a:gd name="connsiteX9-2181" fmla="*/ 1458534 w 3523460"/>
                <a:gd name="connsiteY9-2182" fmla="*/ 158 h 4731184"/>
                <a:gd name="connsiteX10-2183" fmla="*/ 1705024 w 3523460"/>
                <a:gd name="connsiteY10-2184" fmla="*/ 1813054 h 4731184"/>
                <a:gd name="connsiteX11-2185" fmla="*/ 1816344 w 3523460"/>
                <a:gd name="connsiteY11-2186" fmla="*/ 1868715 h 4731184"/>
                <a:gd name="connsiteX12-2187" fmla="*/ 2492205 w 3523460"/>
                <a:gd name="connsiteY12-2188" fmla="*/ 334113 h 4731184"/>
                <a:gd name="connsiteX13-2189" fmla="*/ 2221860 w 3523460"/>
                <a:gd name="connsiteY13-2190" fmla="*/ 2011839 h 4731184"/>
                <a:gd name="connsiteX14-2191" fmla="*/ 2325227 w 3523460"/>
                <a:gd name="connsiteY14-2192" fmla="*/ 2711553 h 4731184"/>
                <a:gd name="connsiteX15-2193" fmla="*/ 2762549 w 3523460"/>
                <a:gd name="connsiteY15-2194" fmla="*/ 2266279 h 4731184"/>
                <a:gd name="connsiteX16-2195" fmla="*/ 3509971 w 3523460"/>
                <a:gd name="connsiteY16-2196" fmla="*/ 2162913 h 4731184"/>
                <a:gd name="connsiteX17-2197" fmla="*/ 2778451 w 3523460"/>
                <a:gd name="connsiteY17-2198" fmla="*/ 2942140 h 4731184"/>
                <a:gd name="connsiteX18-2199" fmla="*/ 2118493 w 3523460"/>
                <a:gd name="connsiteY18-2200" fmla="*/ 4007615 h 4731184"/>
                <a:gd name="connsiteX19-2201" fmla="*/ 2229811 w 3523460"/>
                <a:gd name="connsiteY19-2202" fmla="*/ 4731184 h 4731184"/>
                <a:gd name="connsiteX20-2203" fmla="*/ 830382 w 3523460"/>
                <a:gd name="connsiteY20-2204" fmla="*/ 4731184 h 4731184"/>
                <a:gd name="connsiteX0-2205" fmla="*/ 830382 w 3523460"/>
                <a:gd name="connsiteY0-2206" fmla="*/ 4731184 h 4731184"/>
                <a:gd name="connsiteX1-2207" fmla="*/ 870139 w 3523460"/>
                <a:gd name="connsiteY1-2208" fmla="*/ 4095081 h 4731184"/>
                <a:gd name="connsiteX2-2209" fmla="*/ 432816 w 3523460"/>
                <a:gd name="connsiteY2-2210" fmla="*/ 2274231 h 4731184"/>
                <a:gd name="connsiteX3-2211" fmla="*/ 75008 w 3523460"/>
                <a:gd name="connsiteY3-2212" fmla="*/ 970217 h 4731184"/>
                <a:gd name="connsiteX4-2213" fmla="*/ 750867 w 3523460"/>
                <a:gd name="connsiteY4-2214" fmla="*/ 2107253 h 4731184"/>
                <a:gd name="connsiteX5-2215" fmla="*/ 838333 w 3523460"/>
                <a:gd name="connsiteY5-2216" fmla="*/ 2003886 h 4731184"/>
                <a:gd name="connsiteX6-2217" fmla="*/ 711112 w 3523460"/>
                <a:gd name="connsiteY6-2218" fmla="*/ 214843 h 4731184"/>
                <a:gd name="connsiteX7-2219" fmla="*/ 1164336 w 3523460"/>
                <a:gd name="connsiteY7-2220" fmla="*/ 1773298 h 4731184"/>
                <a:gd name="connsiteX8-2221" fmla="*/ 1275655 w 3523460"/>
                <a:gd name="connsiteY8-2222" fmla="*/ 1765347 h 4731184"/>
                <a:gd name="connsiteX9-2223" fmla="*/ 1458534 w 3523460"/>
                <a:gd name="connsiteY9-2224" fmla="*/ 158 h 4731184"/>
                <a:gd name="connsiteX10-2225" fmla="*/ 1705024 w 3523460"/>
                <a:gd name="connsiteY10-2226" fmla="*/ 1813054 h 4731184"/>
                <a:gd name="connsiteX11-2227" fmla="*/ 1816344 w 3523460"/>
                <a:gd name="connsiteY11-2228" fmla="*/ 1868715 h 4731184"/>
                <a:gd name="connsiteX12-2229" fmla="*/ 2492205 w 3523460"/>
                <a:gd name="connsiteY12-2230" fmla="*/ 334113 h 4731184"/>
                <a:gd name="connsiteX13-2231" fmla="*/ 2221860 w 3523460"/>
                <a:gd name="connsiteY13-2232" fmla="*/ 2011839 h 4731184"/>
                <a:gd name="connsiteX14-2233" fmla="*/ 2325227 w 3523460"/>
                <a:gd name="connsiteY14-2234" fmla="*/ 2711553 h 4731184"/>
                <a:gd name="connsiteX15-2235" fmla="*/ 2762549 w 3523460"/>
                <a:gd name="connsiteY15-2236" fmla="*/ 2266279 h 4731184"/>
                <a:gd name="connsiteX16-2237" fmla="*/ 3509971 w 3523460"/>
                <a:gd name="connsiteY16-2238" fmla="*/ 2162913 h 4731184"/>
                <a:gd name="connsiteX17-2239" fmla="*/ 2778451 w 3523460"/>
                <a:gd name="connsiteY17-2240" fmla="*/ 2942140 h 4731184"/>
                <a:gd name="connsiteX18-2241" fmla="*/ 2118493 w 3523460"/>
                <a:gd name="connsiteY18-2242" fmla="*/ 4007615 h 4731184"/>
                <a:gd name="connsiteX19-2243" fmla="*/ 2229811 w 3523460"/>
                <a:gd name="connsiteY19-2244" fmla="*/ 4731184 h 4731184"/>
                <a:gd name="connsiteX20-2245" fmla="*/ 830382 w 3523460"/>
                <a:gd name="connsiteY20-2246" fmla="*/ 4731184 h 4731184"/>
                <a:gd name="connsiteX0-2247" fmla="*/ 830382 w 3523460"/>
                <a:gd name="connsiteY0-2248" fmla="*/ 4731184 h 4731184"/>
                <a:gd name="connsiteX1-2249" fmla="*/ 870139 w 3523460"/>
                <a:gd name="connsiteY1-2250" fmla="*/ 4095081 h 4731184"/>
                <a:gd name="connsiteX2-2251" fmla="*/ 432816 w 3523460"/>
                <a:gd name="connsiteY2-2252" fmla="*/ 2274231 h 4731184"/>
                <a:gd name="connsiteX3-2253" fmla="*/ 75008 w 3523460"/>
                <a:gd name="connsiteY3-2254" fmla="*/ 970217 h 4731184"/>
                <a:gd name="connsiteX4-2255" fmla="*/ 750867 w 3523460"/>
                <a:gd name="connsiteY4-2256" fmla="*/ 2107253 h 4731184"/>
                <a:gd name="connsiteX5-2257" fmla="*/ 862187 w 3523460"/>
                <a:gd name="connsiteY5-2258" fmla="*/ 2035692 h 4731184"/>
                <a:gd name="connsiteX6-2259" fmla="*/ 711112 w 3523460"/>
                <a:gd name="connsiteY6-2260" fmla="*/ 214843 h 4731184"/>
                <a:gd name="connsiteX7-2261" fmla="*/ 1164336 w 3523460"/>
                <a:gd name="connsiteY7-2262" fmla="*/ 1773298 h 4731184"/>
                <a:gd name="connsiteX8-2263" fmla="*/ 1275655 w 3523460"/>
                <a:gd name="connsiteY8-2264" fmla="*/ 1765347 h 4731184"/>
                <a:gd name="connsiteX9-2265" fmla="*/ 1458534 w 3523460"/>
                <a:gd name="connsiteY9-2266" fmla="*/ 158 h 4731184"/>
                <a:gd name="connsiteX10-2267" fmla="*/ 1705024 w 3523460"/>
                <a:gd name="connsiteY10-2268" fmla="*/ 1813054 h 4731184"/>
                <a:gd name="connsiteX11-2269" fmla="*/ 1816344 w 3523460"/>
                <a:gd name="connsiteY11-2270" fmla="*/ 1868715 h 4731184"/>
                <a:gd name="connsiteX12-2271" fmla="*/ 2492205 w 3523460"/>
                <a:gd name="connsiteY12-2272" fmla="*/ 334113 h 4731184"/>
                <a:gd name="connsiteX13-2273" fmla="*/ 2221860 w 3523460"/>
                <a:gd name="connsiteY13-2274" fmla="*/ 2011839 h 4731184"/>
                <a:gd name="connsiteX14-2275" fmla="*/ 2325227 w 3523460"/>
                <a:gd name="connsiteY14-2276" fmla="*/ 2711553 h 4731184"/>
                <a:gd name="connsiteX15-2277" fmla="*/ 2762549 w 3523460"/>
                <a:gd name="connsiteY15-2278" fmla="*/ 2266279 h 4731184"/>
                <a:gd name="connsiteX16-2279" fmla="*/ 3509971 w 3523460"/>
                <a:gd name="connsiteY16-2280" fmla="*/ 2162913 h 4731184"/>
                <a:gd name="connsiteX17-2281" fmla="*/ 2778451 w 3523460"/>
                <a:gd name="connsiteY17-2282" fmla="*/ 2942140 h 4731184"/>
                <a:gd name="connsiteX18-2283" fmla="*/ 2118493 w 3523460"/>
                <a:gd name="connsiteY18-2284" fmla="*/ 4007615 h 4731184"/>
                <a:gd name="connsiteX19-2285" fmla="*/ 2229811 w 3523460"/>
                <a:gd name="connsiteY19-2286" fmla="*/ 4731184 h 4731184"/>
                <a:gd name="connsiteX20-2287" fmla="*/ 830382 w 3523460"/>
                <a:gd name="connsiteY20-2288" fmla="*/ 4731184 h 4731184"/>
                <a:gd name="connsiteX0-2289" fmla="*/ 830382 w 3523460"/>
                <a:gd name="connsiteY0-2290" fmla="*/ 4731184 h 4731184"/>
                <a:gd name="connsiteX1-2291" fmla="*/ 870139 w 3523460"/>
                <a:gd name="connsiteY1-2292" fmla="*/ 4095081 h 4731184"/>
                <a:gd name="connsiteX2-2293" fmla="*/ 432816 w 3523460"/>
                <a:gd name="connsiteY2-2294" fmla="*/ 2274231 h 4731184"/>
                <a:gd name="connsiteX3-2295" fmla="*/ 75008 w 3523460"/>
                <a:gd name="connsiteY3-2296" fmla="*/ 970217 h 4731184"/>
                <a:gd name="connsiteX4-2297" fmla="*/ 750867 w 3523460"/>
                <a:gd name="connsiteY4-2298" fmla="*/ 2107253 h 4731184"/>
                <a:gd name="connsiteX5-2299" fmla="*/ 862187 w 3523460"/>
                <a:gd name="connsiteY5-2300" fmla="*/ 2035692 h 4731184"/>
                <a:gd name="connsiteX6-2301" fmla="*/ 711112 w 3523460"/>
                <a:gd name="connsiteY6-2302" fmla="*/ 214843 h 4731184"/>
                <a:gd name="connsiteX7-2303" fmla="*/ 1164336 w 3523460"/>
                <a:gd name="connsiteY7-2304" fmla="*/ 1773298 h 4731184"/>
                <a:gd name="connsiteX8-2305" fmla="*/ 1275655 w 3523460"/>
                <a:gd name="connsiteY8-2306" fmla="*/ 1765347 h 4731184"/>
                <a:gd name="connsiteX9-2307" fmla="*/ 1458534 w 3523460"/>
                <a:gd name="connsiteY9-2308" fmla="*/ 158 h 4731184"/>
                <a:gd name="connsiteX10-2309" fmla="*/ 1705024 w 3523460"/>
                <a:gd name="connsiteY10-2310" fmla="*/ 1813054 h 4731184"/>
                <a:gd name="connsiteX11-2311" fmla="*/ 1816344 w 3523460"/>
                <a:gd name="connsiteY11-2312" fmla="*/ 1868715 h 4731184"/>
                <a:gd name="connsiteX12-2313" fmla="*/ 2492205 w 3523460"/>
                <a:gd name="connsiteY12-2314" fmla="*/ 334113 h 4731184"/>
                <a:gd name="connsiteX13-2315" fmla="*/ 2221860 w 3523460"/>
                <a:gd name="connsiteY13-2316" fmla="*/ 2011839 h 4731184"/>
                <a:gd name="connsiteX14-2317" fmla="*/ 2325227 w 3523460"/>
                <a:gd name="connsiteY14-2318" fmla="*/ 2711553 h 4731184"/>
                <a:gd name="connsiteX15-2319" fmla="*/ 2762549 w 3523460"/>
                <a:gd name="connsiteY15-2320" fmla="*/ 2266279 h 4731184"/>
                <a:gd name="connsiteX16-2321" fmla="*/ 3509971 w 3523460"/>
                <a:gd name="connsiteY16-2322" fmla="*/ 2162913 h 4731184"/>
                <a:gd name="connsiteX17-2323" fmla="*/ 2778451 w 3523460"/>
                <a:gd name="connsiteY17-2324" fmla="*/ 2942140 h 4731184"/>
                <a:gd name="connsiteX18-2325" fmla="*/ 2118493 w 3523460"/>
                <a:gd name="connsiteY18-2326" fmla="*/ 4007615 h 4731184"/>
                <a:gd name="connsiteX19-2327" fmla="*/ 2229811 w 3523460"/>
                <a:gd name="connsiteY19-2328" fmla="*/ 4731184 h 4731184"/>
                <a:gd name="connsiteX20-2329" fmla="*/ 830382 w 3523460"/>
                <a:gd name="connsiteY20-2330" fmla="*/ 4731184 h 4731184"/>
                <a:gd name="connsiteX0-2331" fmla="*/ 830382 w 3523460"/>
                <a:gd name="connsiteY0-2332" fmla="*/ 4731184 h 4731184"/>
                <a:gd name="connsiteX1-2333" fmla="*/ 870139 w 3523460"/>
                <a:gd name="connsiteY1-2334" fmla="*/ 4095081 h 4731184"/>
                <a:gd name="connsiteX2-2335" fmla="*/ 432816 w 3523460"/>
                <a:gd name="connsiteY2-2336" fmla="*/ 2274231 h 4731184"/>
                <a:gd name="connsiteX3-2337" fmla="*/ 75008 w 3523460"/>
                <a:gd name="connsiteY3-2338" fmla="*/ 970217 h 4731184"/>
                <a:gd name="connsiteX4-2339" fmla="*/ 750867 w 3523460"/>
                <a:gd name="connsiteY4-2340" fmla="*/ 2107253 h 4731184"/>
                <a:gd name="connsiteX5-2341" fmla="*/ 862187 w 3523460"/>
                <a:gd name="connsiteY5-2342" fmla="*/ 2035692 h 4731184"/>
                <a:gd name="connsiteX6-2343" fmla="*/ 711112 w 3523460"/>
                <a:gd name="connsiteY6-2344" fmla="*/ 214843 h 4731184"/>
                <a:gd name="connsiteX7-2345" fmla="*/ 1164336 w 3523460"/>
                <a:gd name="connsiteY7-2346" fmla="*/ 1773298 h 4731184"/>
                <a:gd name="connsiteX8-2347" fmla="*/ 1275655 w 3523460"/>
                <a:gd name="connsiteY8-2348" fmla="*/ 1765347 h 4731184"/>
                <a:gd name="connsiteX9-2349" fmla="*/ 1458534 w 3523460"/>
                <a:gd name="connsiteY9-2350" fmla="*/ 158 h 4731184"/>
                <a:gd name="connsiteX10-2351" fmla="*/ 1705024 w 3523460"/>
                <a:gd name="connsiteY10-2352" fmla="*/ 1813054 h 4731184"/>
                <a:gd name="connsiteX11-2353" fmla="*/ 1816344 w 3523460"/>
                <a:gd name="connsiteY11-2354" fmla="*/ 1868715 h 4731184"/>
                <a:gd name="connsiteX12-2355" fmla="*/ 2492205 w 3523460"/>
                <a:gd name="connsiteY12-2356" fmla="*/ 334113 h 4731184"/>
                <a:gd name="connsiteX13-2357" fmla="*/ 2221860 w 3523460"/>
                <a:gd name="connsiteY13-2358" fmla="*/ 2011839 h 4731184"/>
                <a:gd name="connsiteX14-2359" fmla="*/ 2325227 w 3523460"/>
                <a:gd name="connsiteY14-2360" fmla="*/ 2711553 h 4731184"/>
                <a:gd name="connsiteX15-2361" fmla="*/ 2762549 w 3523460"/>
                <a:gd name="connsiteY15-2362" fmla="*/ 2266279 h 4731184"/>
                <a:gd name="connsiteX16-2363" fmla="*/ 3509971 w 3523460"/>
                <a:gd name="connsiteY16-2364" fmla="*/ 2162913 h 4731184"/>
                <a:gd name="connsiteX17-2365" fmla="*/ 2778451 w 3523460"/>
                <a:gd name="connsiteY17-2366" fmla="*/ 2942140 h 4731184"/>
                <a:gd name="connsiteX18-2367" fmla="*/ 2118493 w 3523460"/>
                <a:gd name="connsiteY18-2368" fmla="*/ 4007615 h 4731184"/>
                <a:gd name="connsiteX19-2369" fmla="*/ 2229811 w 3523460"/>
                <a:gd name="connsiteY19-2370" fmla="*/ 4731184 h 4731184"/>
                <a:gd name="connsiteX20-2371" fmla="*/ 830382 w 3523460"/>
                <a:gd name="connsiteY20-2372" fmla="*/ 4731184 h 4731184"/>
                <a:gd name="connsiteX0-2373" fmla="*/ 830382 w 3523460"/>
                <a:gd name="connsiteY0-2374" fmla="*/ 4731184 h 4731184"/>
                <a:gd name="connsiteX1-2375" fmla="*/ 870139 w 3523460"/>
                <a:gd name="connsiteY1-2376" fmla="*/ 4095081 h 4731184"/>
                <a:gd name="connsiteX2-2377" fmla="*/ 432816 w 3523460"/>
                <a:gd name="connsiteY2-2378" fmla="*/ 2274231 h 4731184"/>
                <a:gd name="connsiteX3-2379" fmla="*/ 75008 w 3523460"/>
                <a:gd name="connsiteY3-2380" fmla="*/ 970217 h 4731184"/>
                <a:gd name="connsiteX4-2381" fmla="*/ 750867 w 3523460"/>
                <a:gd name="connsiteY4-2382" fmla="*/ 2107253 h 4731184"/>
                <a:gd name="connsiteX5-2383" fmla="*/ 862187 w 3523460"/>
                <a:gd name="connsiteY5-2384" fmla="*/ 2035692 h 4731184"/>
                <a:gd name="connsiteX6-2385" fmla="*/ 711112 w 3523460"/>
                <a:gd name="connsiteY6-2386" fmla="*/ 214843 h 4731184"/>
                <a:gd name="connsiteX7-2387" fmla="*/ 1164336 w 3523460"/>
                <a:gd name="connsiteY7-2388" fmla="*/ 1773298 h 4731184"/>
                <a:gd name="connsiteX8-2389" fmla="*/ 1275655 w 3523460"/>
                <a:gd name="connsiteY8-2390" fmla="*/ 1765347 h 4731184"/>
                <a:gd name="connsiteX9-2391" fmla="*/ 1458534 w 3523460"/>
                <a:gd name="connsiteY9-2392" fmla="*/ 158 h 4731184"/>
                <a:gd name="connsiteX10-2393" fmla="*/ 1705024 w 3523460"/>
                <a:gd name="connsiteY10-2394" fmla="*/ 1813054 h 4731184"/>
                <a:gd name="connsiteX11-2395" fmla="*/ 1816344 w 3523460"/>
                <a:gd name="connsiteY11-2396" fmla="*/ 1868715 h 4731184"/>
                <a:gd name="connsiteX12-2397" fmla="*/ 2492205 w 3523460"/>
                <a:gd name="connsiteY12-2398" fmla="*/ 334113 h 4731184"/>
                <a:gd name="connsiteX13-2399" fmla="*/ 2221860 w 3523460"/>
                <a:gd name="connsiteY13-2400" fmla="*/ 2011839 h 4731184"/>
                <a:gd name="connsiteX14-2401" fmla="*/ 2325227 w 3523460"/>
                <a:gd name="connsiteY14-2402" fmla="*/ 2711553 h 4731184"/>
                <a:gd name="connsiteX15-2403" fmla="*/ 2762549 w 3523460"/>
                <a:gd name="connsiteY15-2404" fmla="*/ 2266279 h 4731184"/>
                <a:gd name="connsiteX16-2405" fmla="*/ 3509971 w 3523460"/>
                <a:gd name="connsiteY16-2406" fmla="*/ 2162913 h 4731184"/>
                <a:gd name="connsiteX17-2407" fmla="*/ 2778451 w 3523460"/>
                <a:gd name="connsiteY17-2408" fmla="*/ 2942140 h 4731184"/>
                <a:gd name="connsiteX18-2409" fmla="*/ 2118493 w 3523460"/>
                <a:gd name="connsiteY18-2410" fmla="*/ 4007615 h 4731184"/>
                <a:gd name="connsiteX19-2411" fmla="*/ 2229811 w 3523460"/>
                <a:gd name="connsiteY19-2412" fmla="*/ 4731184 h 4731184"/>
                <a:gd name="connsiteX20-2413" fmla="*/ 830382 w 3523460"/>
                <a:gd name="connsiteY20-2414" fmla="*/ 4731184 h 4731184"/>
                <a:gd name="connsiteX0-2415" fmla="*/ 830382 w 3523460"/>
                <a:gd name="connsiteY0-2416" fmla="*/ 4731184 h 4731184"/>
                <a:gd name="connsiteX1-2417" fmla="*/ 870139 w 3523460"/>
                <a:gd name="connsiteY1-2418" fmla="*/ 4095081 h 4731184"/>
                <a:gd name="connsiteX2-2419" fmla="*/ 432816 w 3523460"/>
                <a:gd name="connsiteY2-2420" fmla="*/ 2274231 h 4731184"/>
                <a:gd name="connsiteX3-2421" fmla="*/ 75008 w 3523460"/>
                <a:gd name="connsiteY3-2422" fmla="*/ 970217 h 4731184"/>
                <a:gd name="connsiteX4-2423" fmla="*/ 750867 w 3523460"/>
                <a:gd name="connsiteY4-2424" fmla="*/ 2107253 h 4731184"/>
                <a:gd name="connsiteX5-2425" fmla="*/ 862187 w 3523460"/>
                <a:gd name="connsiteY5-2426" fmla="*/ 2035692 h 4731184"/>
                <a:gd name="connsiteX6-2427" fmla="*/ 711112 w 3523460"/>
                <a:gd name="connsiteY6-2428" fmla="*/ 214843 h 4731184"/>
                <a:gd name="connsiteX7-2429" fmla="*/ 1204092 w 3523460"/>
                <a:gd name="connsiteY7-2430" fmla="*/ 1773298 h 4731184"/>
                <a:gd name="connsiteX8-2431" fmla="*/ 1275655 w 3523460"/>
                <a:gd name="connsiteY8-2432" fmla="*/ 1765347 h 4731184"/>
                <a:gd name="connsiteX9-2433" fmla="*/ 1458534 w 3523460"/>
                <a:gd name="connsiteY9-2434" fmla="*/ 158 h 4731184"/>
                <a:gd name="connsiteX10-2435" fmla="*/ 1705024 w 3523460"/>
                <a:gd name="connsiteY10-2436" fmla="*/ 1813054 h 4731184"/>
                <a:gd name="connsiteX11-2437" fmla="*/ 1816344 w 3523460"/>
                <a:gd name="connsiteY11-2438" fmla="*/ 1868715 h 4731184"/>
                <a:gd name="connsiteX12-2439" fmla="*/ 2492205 w 3523460"/>
                <a:gd name="connsiteY12-2440" fmla="*/ 334113 h 4731184"/>
                <a:gd name="connsiteX13-2441" fmla="*/ 2221860 w 3523460"/>
                <a:gd name="connsiteY13-2442" fmla="*/ 2011839 h 4731184"/>
                <a:gd name="connsiteX14-2443" fmla="*/ 2325227 w 3523460"/>
                <a:gd name="connsiteY14-2444" fmla="*/ 2711553 h 4731184"/>
                <a:gd name="connsiteX15-2445" fmla="*/ 2762549 w 3523460"/>
                <a:gd name="connsiteY15-2446" fmla="*/ 2266279 h 4731184"/>
                <a:gd name="connsiteX16-2447" fmla="*/ 3509971 w 3523460"/>
                <a:gd name="connsiteY16-2448" fmla="*/ 2162913 h 4731184"/>
                <a:gd name="connsiteX17-2449" fmla="*/ 2778451 w 3523460"/>
                <a:gd name="connsiteY17-2450" fmla="*/ 2942140 h 4731184"/>
                <a:gd name="connsiteX18-2451" fmla="*/ 2118493 w 3523460"/>
                <a:gd name="connsiteY18-2452" fmla="*/ 4007615 h 4731184"/>
                <a:gd name="connsiteX19-2453" fmla="*/ 2229811 w 3523460"/>
                <a:gd name="connsiteY19-2454" fmla="*/ 4731184 h 4731184"/>
                <a:gd name="connsiteX20-2455" fmla="*/ 830382 w 3523460"/>
                <a:gd name="connsiteY20-2456" fmla="*/ 4731184 h 4731184"/>
                <a:gd name="connsiteX0-2457" fmla="*/ 830382 w 3523460"/>
                <a:gd name="connsiteY0-2458" fmla="*/ 4731184 h 4731184"/>
                <a:gd name="connsiteX1-2459" fmla="*/ 870139 w 3523460"/>
                <a:gd name="connsiteY1-2460" fmla="*/ 4095081 h 4731184"/>
                <a:gd name="connsiteX2-2461" fmla="*/ 432816 w 3523460"/>
                <a:gd name="connsiteY2-2462" fmla="*/ 2274231 h 4731184"/>
                <a:gd name="connsiteX3-2463" fmla="*/ 75008 w 3523460"/>
                <a:gd name="connsiteY3-2464" fmla="*/ 970217 h 4731184"/>
                <a:gd name="connsiteX4-2465" fmla="*/ 750867 w 3523460"/>
                <a:gd name="connsiteY4-2466" fmla="*/ 2107253 h 4731184"/>
                <a:gd name="connsiteX5-2467" fmla="*/ 862187 w 3523460"/>
                <a:gd name="connsiteY5-2468" fmla="*/ 2035692 h 4731184"/>
                <a:gd name="connsiteX6-2469" fmla="*/ 711112 w 3523460"/>
                <a:gd name="connsiteY6-2470" fmla="*/ 214843 h 4731184"/>
                <a:gd name="connsiteX7-2471" fmla="*/ 1204092 w 3523460"/>
                <a:gd name="connsiteY7-2472" fmla="*/ 1773298 h 4731184"/>
                <a:gd name="connsiteX8-2473" fmla="*/ 1275655 w 3523460"/>
                <a:gd name="connsiteY8-2474" fmla="*/ 1765347 h 4731184"/>
                <a:gd name="connsiteX9-2475" fmla="*/ 1458534 w 3523460"/>
                <a:gd name="connsiteY9-2476" fmla="*/ 158 h 4731184"/>
                <a:gd name="connsiteX10-2477" fmla="*/ 1705024 w 3523460"/>
                <a:gd name="connsiteY10-2478" fmla="*/ 1813054 h 4731184"/>
                <a:gd name="connsiteX11-2479" fmla="*/ 1816344 w 3523460"/>
                <a:gd name="connsiteY11-2480" fmla="*/ 1868715 h 4731184"/>
                <a:gd name="connsiteX12-2481" fmla="*/ 2492205 w 3523460"/>
                <a:gd name="connsiteY12-2482" fmla="*/ 334113 h 4731184"/>
                <a:gd name="connsiteX13-2483" fmla="*/ 2221860 w 3523460"/>
                <a:gd name="connsiteY13-2484" fmla="*/ 2011839 h 4731184"/>
                <a:gd name="connsiteX14-2485" fmla="*/ 2325227 w 3523460"/>
                <a:gd name="connsiteY14-2486" fmla="*/ 2711553 h 4731184"/>
                <a:gd name="connsiteX15-2487" fmla="*/ 2762549 w 3523460"/>
                <a:gd name="connsiteY15-2488" fmla="*/ 2266279 h 4731184"/>
                <a:gd name="connsiteX16-2489" fmla="*/ 3509971 w 3523460"/>
                <a:gd name="connsiteY16-2490" fmla="*/ 2162913 h 4731184"/>
                <a:gd name="connsiteX17-2491" fmla="*/ 2778451 w 3523460"/>
                <a:gd name="connsiteY17-2492" fmla="*/ 2942140 h 4731184"/>
                <a:gd name="connsiteX18-2493" fmla="*/ 2118493 w 3523460"/>
                <a:gd name="connsiteY18-2494" fmla="*/ 4007615 h 4731184"/>
                <a:gd name="connsiteX19-2495" fmla="*/ 2229811 w 3523460"/>
                <a:gd name="connsiteY19-2496" fmla="*/ 4731184 h 4731184"/>
                <a:gd name="connsiteX20-2497" fmla="*/ 830382 w 3523460"/>
                <a:gd name="connsiteY20-2498" fmla="*/ 4731184 h 4731184"/>
                <a:gd name="connsiteX0-2499" fmla="*/ 830382 w 3523460"/>
                <a:gd name="connsiteY0-2500" fmla="*/ 4731184 h 4731184"/>
                <a:gd name="connsiteX1-2501" fmla="*/ 870139 w 3523460"/>
                <a:gd name="connsiteY1-2502" fmla="*/ 4095081 h 4731184"/>
                <a:gd name="connsiteX2-2503" fmla="*/ 432816 w 3523460"/>
                <a:gd name="connsiteY2-2504" fmla="*/ 2274231 h 4731184"/>
                <a:gd name="connsiteX3-2505" fmla="*/ 75008 w 3523460"/>
                <a:gd name="connsiteY3-2506" fmla="*/ 970217 h 4731184"/>
                <a:gd name="connsiteX4-2507" fmla="*/ 750867 w 3523460"/>
                <a:gd name="connsiteY4-2508" fmla="*/ 2107253 h 4731184"/>
                <a:gd name="connsiteX5-2509" fmla="*/ 838333 w 3523460"/>
                <a:gd name="connsiteY5-2510" fmla="*/ 2035692 h 4731184"/>
                <a:gd name="connsiteX6-2511" fmla="*/ 711112 w 3523460"/>
                <a:gd name="connsiteY6-2512" fmla="*/ 214843 h 4731184"/>
                <a:gd name="connsiteX7-2513" fmla="*/ 1204092 w 3523460"/>
                <a:gd name="connsiteY7-2514" fmla="*/ 1773298 h 4731184"/>
                <a:gd name="connsiteX8-2515" fmla="*/ 1275655 w 3523460"/>
                <a:gd name="connsiteY8-2516" fmla="*/ 1765347 h 4731184"/>
                <a:gd name="connsiteX9-2517" fmla="*/ 1458534 w 3523460"/>
                <a:gd name="connsiteY9-2518" fmla="*/ 158 h 4731184"/>
                <a:gd name="connsiteX10-2519" fmla="*/ 1705024 w 3523460"/>
                <a:gd name="connsiteY10-2520" fmla="*/ 1813054 h 4731184"/>
                <a:gd name="connsiteX11-2521" fmla="*/ 1816344 w 3523460"/>
                <a:gd name="connsiteY11-2522" fmla="*/ 1868715 h 4731184"/>
                <a:gd name="connsiteX12-2523" fmla="*/ 2492205 w 3523460"/>
                <a:gd name="connsiteY12-2524" fmla="*/ 334113 h 4731184"/>
                <a:gd name="connsiteX13-2525" fmla="*/ 2221860 w 3523460"/>
                <a:gd name="connsiteY13-2526" fmla="*/ 2011839 h 4731184"/>
                <a:gd name="connsiteX14-2527" fmla="*/ 2325227 w 3523460"/>
                <a:gd name="connsiteY14-2528" fmla="*/ 2711553 h 4731184"/>
                <a:gd name="connsiteX15-2529" fmla="*/ 2762549 w 3523460"/>
                <a:gd name="connsiteY15-2530" fmla="*/ 2266279 h 4731184"/>
                <a:gd name="connsiteX16-2531" fmla="*/ 3509971 w 3523460"/>
                <a:gd name="connsiteY16-2532" fmla="*/ 2162913 h 4731184"/>
                <a:gd name="connsiteX17-2533" fmla="*/ 2778451 w 3523460"/>
                <a:gd name="connsiteY17-2534" fmla="*/ 2942140 h 4731184"/>
                <a:gd name="connsiteX18-2535" fmla="*/ 2118493 w 3523460"/>
                <a:gd name="connsiteY18-2536" fmla="*/ 4007615 h 4731184"/>
                <a:gd name="connsiteX19-2537" fmla="*/ 2229811 w 3523460"/>
                <a:gd name="connsiteY19-2538" fmla="*/ 4731184 h 4731184"/>
                <a:gd name="connsiteX20-2539" fmla="*/ 830382 w 3523460"/>
                <a:gd name="connsiteY20-2540" fmla="*/ 4731184 h 4731184"/>
                <a:gd name="connsiteX0-2541" fmla="*/ 830382 w 3523460"/>
                <a:gd name="connsiteY0-2542" fmla="*/ 4731184 h 4731184"/>
                <a:gd name="connsiteX1-2543" fmla="*/ 870139 w 3523460"/>
                <a:gd name="connsiteY1-2544" fmla="*/ 4095081 h 4731184"/>
                <a:gd name="connsiteX2-2545" fmla="*/ 432816 w 3523460"/>
                <a:gd name="connsiteY2-2546" fmla="*/ 2274231 h 4731184"/>
                <a:gd name="connsiteX3-2547" fmla="*/ 75008 w 3523460"/>
                <a:gd name="connsiteY3-2548" fmla="*/ 970217 h 4731184"/>
                <a:gd name="connsiteX4-2549" fmla="*/ 750867 w 3523460"/>
                <a:gd name="connsiteY4-2550" fmla="*/ 2107253 h 4731184"/>
                <a:gd name="connsiteX5-2551" fmla="*/ 838333 w 3523460"/>
                <a:gd name="connsiteY5-2552" fmla="*/ 2035692 h 4731184"/>
                <a:gd name="connsiteX6-2553" fmla="*/ 711112 w 3523460"/>
                <a:gd name="connsiteY6-2554" fmla="*/ 214843 h 4731184"/>
                <a:gd name="connsiteX7-2555" fmla="*/ 1204092 w 3523460"/>
                <a:gd name="connsiteY7-2556" fmla="*/ 1773298 h 4731184"/>
                <a:gd name="connsiteX8-2557" fmla="*/ 1275655 w 3523460"/>
                <a:gd name="connsiteY8-2558" fmla="*/ 1765347 h 4731184"/>
                <a:gd name="connsiteX9-2559" fmla="*/ 1458534 w 3523460"/>
                <a:gd name="connsiteY9-2560" fmla="*/ 158 h 4731184"/>
                <a:gd name="connsiteX10-2561" fmla="*/ 1705024 w 3523460"/>
                <a:gd name="connsiteY10-2562" fmla="*/ 1813054 h 4731184"/>
                <a:gd name="connsiteX11-2563" fmla="*/ 1816344 w 3523460"/>
                <a:gd name="connsiteY11-2564" fmla="*/ 1868715 h 4731184"/>
                <a:gd name="connsiteX12-2565" fmla="*/ 2492205 w 3523460"/>
                <a:gd name="connsiteY12-2566" fmla="*/ 334113 h 4731184"/>
                <a:gd name="connsiteX13-2567" fmla="*/ 2221860 w 3523460"/>
                <a:gd name="connsiteY13-2568" fmla="*/ 2011839 h 4731184"/>
                <a:gd name="connsiteX14-2569" fmla="*/ 2325227 w 3523460"/>
                <a:gd name="connsiteY14-2570" fmla="*/ 2711553 h 4731184"/>
                <a:gd name="connsiteX15-2571" fmla="*/ 2762549 w 3523460"/>
                <a:gd name="connsiteY15-2572" fmla="*/ 2266279 h 4731184"/>
                <a:gd name="connsiteX16-2573" fmla="*/ 3509971 w 3523460"/>
                <a:gd name="connsiteY16-2574" fmla="*/ 2162913 h 4731184"/>
                <a:gd name="connsiteX17-2575" fmla="*/ 2778451 w 3523460"/>
                <a:gd name="connsiteY17-2576" fmla="*/ 2942140 h 4731184"/>
                <a:gd name="connsiteX18-2577" fmla="*/ 2118493 w 3523460"/>
                <a:gd name="connsiteY18-2578" fmla="*/ 4007615 h 4731184"/>
                <a:gd name="connsiteX19-2579" fmla="*/ 2229811 w 3523460"/>
                <a:gd name="connsiteY19-2580" fmla="*/ 4731184 h 4731184"/>
                <a:gd name="connsiteX20-2581" fmla="*/ 830382 w 3523460"/>
                <a:gd name="connsiteY20-2582" fmla="*/ 4731184 h 4731184"/>
                <a:gd name="connsiteX0-2583" fmla="*/ 830382 w 3523460"/>
                <a:gd name="connsiteY0-2584" fmla="*/ 4731176 h 4731176"/>
                <a:gd name="connsiteX1-2585" fmla="*/ 870139 w 3523460"/>
                <a:gd name="connsiteY1-2586" fmla="*/ 4095073 h 4731176"/>
                <a:gd name="connsiteX2-2587" fmla="*/ 432816 w 3523460"/>
                <a:gd name="connsiteY2-2588" fmla="*/ 2274223 h 4731176"/>
                <a:gd name="connsiteX3-2589" fmla="*/ 75008 w 3523460"/>
                <a:gd name="connsiteY3-2590" fmla="*/ 970209 h 4731176"/>
                <a:gd name="connsiteX4-2591" fmla="*/ 750867 w 3523460"/>
                <a:gd name="connsiteY4-2592" fmla="*/ 2107245 h 4731176"/>
                <a:gd name="connsiteX5-2593" fmla="*/ 838333 w 3523460"/>
                <a:gd name="connsiteY5-2594" fmla="*/ 2035684 h 4731176"/>
                <a:gd name="connsiteX6-2595" fmla="*/ 711112 w 3523460"/>
                <a:gd name="connsiteY6-2596" fmla="*/ 214835 h 4731176"/>
                <a:gd name="connsiteX7-2597" fmla="*/ 1204092 w 3523460"/>
                <a:gd name="connsiteY7-2598" fmla="*/ 1773290 h 4731176"/>
                <a:gd name="connsiteX8-2599" fmla="*/ 1339265 w 3523460"/>
                <a:gd name="connsiteY8-2600" fmla="*/ 1828949 h 4731176"/>
                <a:gd name="connsiteX9-2601" fmla="*/ 1458534 w 3523460"/>
                <a:gd name="connsiteY9-2602" fmla="*/ 150 h 4731176"/>
                <a:gd name="connsiteX10-2603" fmla="*/ 1705024 w 3523460"/>
                <a:gd name="connsiteY10-2604" fmla="*/ 1813046 h 4731176"/>
                <a:gd name="connsiteX11-2605" fmla="*/ 1816344 w 3523460"/>
                <a:gd name="connsiteY11-2606" fmla="*/ 1868707 h 4731176"/>
                <a:gd name="connsiteX12-2607" fmla="*/ 2492205 w 3523460"/>
                <a:gd name="connsiteY12-2608" fmla="*/ 334105 h 4731176"/>
                <a:gd name="connsiteX13-2609" fmla="*/ 2221860 w 3523460"/>
                <a:gd name="connsiteY13-2610" fmla="*/ 2011831 h 4731176"/>
                <a:gd name="connsiteX14-2611" fmla="*/ 2325227 w 3523460"/>
                <a:gd name="connsiteY14-2612" fmla="*/ 2711545 h 4731176"/>
                <a:gd name="connsiteX15-2613" fmla="*/ 2762549 w 3523460"/>
                <a:gd name="connsiteY15-2614" fmla="*/ 2266271 h 4731176"/>
                <a:gd name="connsiteX16-2615" fmla="*/ 3509971 w 3523460"/>
                <a:gd name="connsiteY16-2616" fmla="*/ 2162905 h 4731176"/>
                <a:gd name="connsiteX17-2617" fmla="*/ 2778451 w 3523460"/>
                <a:gd name="connsiteY17-2618" fmla="*/ 2942132 h 4731176"/>
                <a:gd name="connsiteX18-2619" fmla="*/ 2118493 w 3523460"/>
                <a:gd name="connsiteY18-2620" fmla="*/ 4007607 h 4731176"/>
                <a:gd name="connsiteX19-2621" fmla="*/ 2229811 w 3523460"/>
                <a:gd name="connsiteY19-2622" fmla="*/ 4731176 h 4731176"/>
                <a:gd name="connsiteX20-2623" fmla="*/ 830382 w 3523460"/>
                <a:gd name="connsiteY20-2624" fmla="*/ 4731176 h 4731176"/>
                <a:gd name="connsiteX0-2625" fmla="*/ 830382 w 3523460"/>
                <a:gd name="connsiteY0-2626" fmla="*/ 4731176 h 4731176"/>
                <a:gd name="connsiteX1-2627" fmla="*/ 870139 w 3523460"/>
                <a:gd name="connsiteY1-2628" fmla="*/ 4095073 h 4731176"/>
                <a:gd name="connsiteX2-2629" fmla="*/ 432816 w 3523460"/>
                <a:gd name="connsiteY2-2630" fmla="*/ 2274223 h 4731176"/>
                <a:gd name="connsiteX3-2631" fmla="*/ 75008 w 3523460"/>
                <a:gd name="connsiteY3-2632" fmla="*/ 970209 h 4731176"/>
                <a:gd name="connsiteX4-2633" fmla="*/ 750867 w 3523460"/>
                <a:gd name="connsiteY4-2634" fmla="*/ 2107245 h 4731176"/>
                <a:gd name="connsiteX5-2635" fmla="*/ 838333 w 3523460"/>
                <a:gd name="connsiteY5-2636" fmla="*/ 2035684 h 4731176"/>
                <a:gd name="connsiteX6-2637" fmla="*/ 711112 w 3523460"/>
                <a:gd name="connsiteY6-2638" fmla="*/ 214835 h 4731176"/>
                <a:gd name="connsiteX7-2639" fmla="*/ 1235897 w 3523460"/>
                <a:gd name="connsiteY7-2640" fmla="*/ 1868706 h 4731176"/>
                <a:gd name="connsiteX8-2641" fmla="*/ 1339265 w 3523460"/>
                <a:gd name="connsiteY8-2642" fmla="*/ 1828949 h 4731176"/>
                <a:gd name="connsiteX9-2643" fmla="*/ 1458534 w 3523460"/>
                <a:gd name="connsiteY9-2644" fmla="*/ 150 h 4731176"/>
                <a:gd name="connsiteX10-2645" fmla="*/ 1705024 w 3523460"/>
                <a:gd name="connsiteY10-2646" fmla="*/ 1813046 h 4731176"/>
                <a:gd name="connsiteX11-2647" fmla="*/ 1816344 w 3523460"/>
                <a:gd name="connsiteY11-2648" fmla="*/ 1868707 h 4731176"/>
                <a:gd name="connsiteX12-2649" fmla="*/ 2492205 w 3523460"/>
                <a:gd name="connsiteY12-2650" fmla="*/ 334105 h 4731176"/>
                <a:gd name="connsiteX13-2651" fmla="*/ 2221860 w 3523460"/>
                <a:gd name="connsiteY13-2652" fmla="*/ 2011831 h 4731176"/>
                <a:gd name="connsiteX14-2653" fmla="*/ 2325227 w 3523460"/>
                <a:gd name="connsiteY14-2654" fmla="*/ 2711545 h 4731176"/>
                <a:gd name="connsiteX15-2655" fmla="*/ 2762549 w 3523460"/>
                <a:gd name="connsiteY15-2656" fmla="*/ 2266271 h 4731176"/>
                <a:gd name="connsiteX16-2657" fmla="*/ 3509971 w 3523460"/>
                <a:gd name="connsiteY16-2658" fmla="*/ 2162905 h 4731176"/>
                <a:gd name="connsiteX17-2659" fmla="*/ 2778451 w 3523460"/>
                <a:gd name="connsiteY17-2660" fmla="*/ 2942132 h 4731176"/>
                <a:gd name="connsiteX18-2661" fmla="*/ 2118493 w 3523460"/>
                <a:gd name="connsiteY18-2662" fmla="*/ 4007607 h 4731176"/>
                <a:gd name="connsiteX19-2663" fmla="*/ 2229811 w 3523460"/>
                <a:gd name="connsiteY19-2664" fmla="*/ 4731176 h 4731176"/>
                <a:gd name="connsiteX20-2665" fmla="*/ 830382 w 3523460"/>
                <a:gd name="connsiteY20-2666" fmla="*/ 4731176 h 4731176"/>
                <a:gd name="connsiteX0-2667" fmla="*/ 830382 w 3523460"/>
                <a:gd name="connsiteY0-2668" fmla="*/ 4731176 h 4731176"/>
                <a:gd name="connsiteX1-2669" fmla="*/ 870139 w 3523460"/>
                <a:gd name="connsiteY1-2670" fmla="*/ 4095073 h 4731176"/>
                <a:gd name="connsiteX2-2671" fmla="*/ 432816 w 3523460"/>
                <a:gd name="connsiteY2-2672" fmla="*/ 2274223 h 4731176"/>
                <a:gd name="connsiteX3-2673" fmla="*/ 75008 w 3523460"/>
                <a:gd name="connsiteY3-2674" fmla="*/ 970209 h 4731176"/>
                <a:gd name="connsiteX4-2675" fmla="*/ 750867 w 3523460"/>
                <a:gd name="connsiteY4-2676" fmla="*/ 2107245 h 4731176"/>
                <a:gd name="connsiteX5-2677" fmla="*/ 838333 w 3523460"/>
                <a:gd name="connsiteY5-2678" fmla="*/ 2035684 h 4731176"/>
                <a:gd name="connsiteX6-2679" fmla="*/ 711112 w 3523460"/>
                <a:gd name="connsiteY6-2680" fmla="*/ 214835 h 4731176"/>
                <a:gd name="connsiteX7-2681" fmla="*/ 1235897 w 3523460"/>
                <a:gd name="connsiteY7-2682" fmla="*/ 1868706 h 4731176"/>
                <a:gd name="connsiteX8-2683" fmla="*/ 1339265 w 3523460"/>
                <a:gd name="connsiteY8-2684" fmla="*/ 1828949 h 4731176"/>
                <a:gd name="connsiteX9-2685" fmla="*/ 1458534 w 3523460"/>
                <a:gd name="connsiteY9-2686" fmla="*/ 150 h 4731176"/>
                <a:gd name="connsiteX10-2687" fmla="*/ 1705024 w 3523460"/>
                <a:gd name="connsiteY10-2688" fmla="*/ 1813046 h 4731176"/>
                <a:gd name="connsiteX11-2689" fmla="*/ 1816344 w 3523460"/>
                <a:gd name="connsiteY11-2690" fmla="*/ 1868707 h 4731176"/>
                <a:gd name="connsiteX12-2691" fmla="*/ 2492205 w 3523460"/>
                <a:gd name="connsiteY12-2692" fmla="*/ 334105 h 4731176"/>
                <a:gd name="connsiteX13-2693" fmla="*/ 2221860 w 3523460"/>
                <a:gd name="connsiteY13-2694" fmla="*/ 2011831 h 4731176"/>
                <a:gd name="connsiteX14-2695" fmla="*/ 2325227 w 3523460"/>
                <a:gd name="connsiteY14-2696" fmla="*/ 2711545 h 4731176"/>
                <a:gd name="connsiteX15-2697" fmla="*/ 2762549 w 3523460"/>
                <a:gd name="connsiteY15-2698" fmla="*/ 2266271 h 4731176"/>
                <a:gd name="connsiteX16-2699" fmla="*/ 3509971 w 3523460"/>
                <a:gd name="connsiteY16-2700" fmla="*/ 2162905 h 4731176"/>
                <a:gd name="connsiteX17-2701" fmla="*/ 2778451 w 3523460"/>
                <a:gd name="connsiteY17-2702" fmla="*/ 2942132 h 4731176"/>
                <a:gd name="connsiteX18-2703" fmla="*/ 2118493 w 3523460"/>
                <a:gd name="connsiteY18-2704" fmla="*/ 4007607 h 4731176"/>
                <a:gd name="connsiteX19-2705" fmla="*/ 2229811 w 3523460"/>
                <a:gd name="connsiteY19-2706" fmla="*/ 4731176 h 4731176"/>
                <a:gd name="connsiteX20-2707" fmla="*/ 830382 w 3523460"/>
                <a:gd name="connsiteY20-2708" fmla="*/ 4731176 h 4731176"/>
                <a:gd name="connsiteX0-2709" fmla="*/ 830382 w 3523460"/>
                <a:gd name="connsiteY0-2710" fmla="*/ 4731174 h 4731174"/>
                <a:gd name="connsiteX1-2711" fmla="*/ 870139 w 3523460"/>
                <a:gd name="connsiteY1-2712" fmla="*/ 4095071 h 4731174"/>
                <a:gd name="connsiteX2-2713" fmla="*/ 432816 w 3523460"/>
                <a:gd name="connsiteY2-2714" fmla="*/ 2274221 h 4731174"/>
                <a:gd name="connsiteX3-2715" fmla="*/ 75008 w 3523460"/>
                <a:gd name="connsiteY3-2716" fmla="*/ 970207 h 4731174"/>
                <a:gd name="connsiteX4-2717" fmla="*/ 750867 w 3523460"/>
                <a:gd name="connsiteY4-2718" fmla="*/ 2107243 h 4731174"/>
                <a:gd name="connsiteX5-2719" fmla="*/ 838333 w 3523460"/>
                <a:gd name="connsiteY5-2720" fmla="*/ 2035682 h 4731174"/>
                <a:gd name="connsiteX6-2721" fmla="*/ 711112 w 3523460"/>
                <a:gd name="connsiteY6-2722" fmla="*/ 214833 h 4731174"/>
                <a:gd name="connsiteX7-2723" fmla="*/ 1235897 w 3523460"/>
                <a:gd name="connsiteY7-2724" fmla="*/ 1868704 h 4731174"/>
                <a:gd name="connsiteX8-2725" fmla="*/ 1339265 w 3523460"/>
                <a:gd name="connsiteY8-2726" fmla="*/ 1828947 h 4731174"/>
                <a:gd name="connsiteX9-2727" fmla="*/ 1458534 w 3523460"/>
                <a:gd name="connsiteY9-2728" fmla="*/ 148 h 4731174"/>
                <a:gd name="connsiteX10-2729" fmla="*/ 1705024 w 3523460"/>
                <a:gd name="connsiteY10-2730" fmla="*/ 1813044 h 4731174"/>
                <a:gd name="connsiteX11-2731" fmla="*/ 1816344 w 3523460"/>
                <a:gd name="connsiteY11-2732" fmla="*/ 1868705 h 4731174"/>
                <a:gd name="connsiteX12-2733" fmla="*/ 2492205 w 3523460"/>
                <a:gd name="connsiteY12-2734" fmla="*/ 334103 h 4731174"/>
                <a:gd name="connsiteX13-2735" fmla="*/ 2221860 w 3523460"/>
                <a:gd name="connsiteY13-2736" fmla="*/ 2011829 h 4731174"/>
                <a:gd name="connsiteX14-2737" fmla="*/ 2325227 w 3523460"/>
                <a:gd name="connsiteY14-2738" fmla="*/ 2711543 h 4731174"/>
                <a:gd name="connsiteX15-2739" fmla="*/ 2762549 w 3523460"/>
                <a:gd name="connsiteY15-2740" fmla="*/ 2266269 h 4731174"/>
                <a:gd name="connsiteX16-2741" fmla="*/ 3509971 w 3523460"/>
                <a:gd name="connsiteY16-2742" fmla="*/ 2162903 h 4731174"/>
                <a:gd name="connsiteX17-2743" fmla="*/ 2778451 w 3523460"/>
                <a:gd name="connsiteY17-2744" fmla="*/ 2942130 h 4731174"/>
                <a:gd name="connsiteX18-2745" fmla="*/ 2118493 w 3523460"/>
                <a:gd name="connsiteY18-2746" fmla="*/ 4007605 h 4731174"/>
                <a:gd name="connsiteX19-2747" fmla="*/ 2229811 w 3523460"/>
                <a:gd name="connsiteY19-2748" fmla="*/ 4731174 h 4731174"/>
                <a:gd name="connsiteX20-2749" fmla="*/ 830382 w 3523460"/>
                <a:gd name="connsiteY20-2750" fmla="*/ 4731174 h 4731174"/>
                <a:gd name="connsiteX0-2751" fmla="*/ 830382 w 3523460"/>
                <a:gd name="connsiteY0-2752" fmla="*/ 4731174 h 4731174"/>
                <a:gd name="connsiteX1-2753" fmla="*/ 870139 w 3523460"/>
                <a:gd name="connsiteY1-2754" fmla="*/ 4095071 h 4731174"/>
                <a:gd name="connsiteX2-2755" fmla="*/ 432816 w 3523460"/>
                <a:gd name="connsiteY2-2756" fmla="*/ 2274221 h 4731174"/>
                <a:gd name="connsiteX3-2757" fmla="*/ 75008 w 3523460"/>
                <a:gd name="connsiteY3-2758" fmla="*/ 970207 h 4731174"/>
                <a:gd name="connsiteX4-2759" fmla="*/ 750867 w 3523460"/>
                <a:gd name="connsiteY4-2760" fmla="*/ 2107243 h 4731174"/>
                <a:gd name="connsiteX5-2761" fmla="*/ 838333 w 3523460"/>
                <a:gd name="connsiteY5-2762" fmla="*/ 2035682 h 4731174"/>
                <a:gd name="connsiteX6-2763" fmla="*/ 711112 w 3523460"/>
                <a:gd name="connsiteY6-2764" fmla="*/ 214833 h 4731174"/>
                <a:gd name="connsiteX7-2765" fmla="*/ 1235897 w 3523460"/>
                <a:gd name="connsiteY7-2766" fmla="*/ 1868704 h 4731174"/>
                <a:gd name="connsiteX8-2767" fmla="*/ 1339265 w 3523460"/>
                <a:gd name="connsiteY8-2768" fmla="*/ 1828947 h 4731174"/>
                <a:gd name="connsiteX9-2769" fmla="*/ 1458534 w 3523460"/>
                <a:gd name="connsiteY9-2770" fmla="*/ 148 h 4731174"/>
                <a:gd name="connsiteX10-2771" fmla="*/ 1705024 w 3523460"/>
                <a:gd name="connsiteY10-2772" fmla="*/ 1813044 h 4731174"/>
                <a:gd name="connsiteX11-2773" fmla="*/ 1816344 w 3523460"/>
                <a:gd name="connsiteY11-2774" fmla="*/ 1868705 h 4731174"/>
                <a:gd name="connsiteX12-2775" fmla="*/ 2492205 w 3523460"/>
                <a:gd name="connsiteY12-2776" fmla="*/ 334103 h 4731174"/>
                <a:gd name="connsiteX13-2777" fmla="*/ 2221860 w 3523460"/>
                <a:gd name="connsiteY13-2778" fmla="*/ 2011829 h 4731174"/>
                <a:gd name="connsiteX14-2779" fmla="*/ 2325227 w 3523460"/>
                <a:gd name="connsiteY14-2780" fmla="*/ 2711543 h 4731174"/>
                <a:gd name="connsiteX15-2781" fmla="*/ 2762549 w 3523460"/>
                <a:gd name="connsiteY15-2782" fmla="*/ 2266269 h 4731174"/>
                <a:gd name="connsiteX16-2783" fmla="*/ 3509971 w 3523460"/>
                <a:gd name="connsiteY16-2784" fmla="*/ 2162903 h 4731174"/>
                <a:gd name="connsiteX17-2785" fmla="*/ 2778451 w 3523460"/>
                <a:gd name="connsiteY17-2786" fmla="*/ 2942130 h 4731174"/>
                <a:gd name="connsiteX18-2787" fmla="*/ 2118493 w 3523460"/>
                <a:gd name="connsiteY18-2788" fmla="*/ 4007605 h 4731174"/>
                <a:gd name="connsiteX19-2789" fmla="*/ 2229811 w 3523460"/>
                <a:gd name="connsiteY19-2790" fmla="*/ 4731174 h 4731174"/>
                <a:gd name="connsiteX20-2791" fmla="*/ 830382 w 3523460"/>
                <a:gd name="connsiteY20-2792" fmla="*/ 4731174 h 4731174"/>
                <a:gd name="connsiteX0-2793" fmla="*/ 830382 w 3523460"/>
                <a:gd name="connsiteY0-2794" fmla="*/ 4731172 h 4731172"/>
                <a:gd name="connsiteX1-2795" fmla="*/ 870139 w 3523460"/>
                <a:gd name="connsiteY1-2796" fmla="*/ 4095069 h 4731172"/>
                <a:gd name="connsiteX2-2797" fmla="*/ 432816 w 3523460"/>
                <a:gd name="connsiteY2-2798" fmla="*/ 2274219 h 4731172"/>
                <a:gd name="connsiteX3-2799" fmla="*/ 75008 w 3523460"/>
                <a:gd name="connsiteY3-2800" fmla="*/ 970205 h 4731172"/>
                <a:gd name="connsiteX4-2801" fmla="*/ 750867 w 3523460"/>
                <a:gd name="connsiteY4-2802" fmla="*/ 2107241 h 4731172"/>
                <a:gd name="connsiteX5-2803" fmla="*/ 838333 w 3523460"/>
                <a:gd name="connsiteY5-2804" fmla="*/ 2035680 h 4731172"/>
                <a:gd name="connsiteX6-2805" fmla="*/ 711112 w 3523460"/>
                <a:gd name="connsiteY6-2806" fmla="*/ 214831 h 4731172"/>
                <a:gd name="connsiteX7-2807" fmla="*/ 1235897 w 3523460"/>
                <a:gd name="connsiteY7-2808" fmla="*/ 1868702 h 4731172"/>
                <a:gd name="connsiteX8-2809" fmla="*/ 1315411 w 3523460"/>
                <a:gd name="connsiteY8-2810" fmla="*/ 1852799 h 4731172"/>
                <a:gd name="connsiteX9-2811" fmla="*/ 1458534 w 3523460"/>
                <a:gd name="connsiteY9-2812" fmla="*/ 146 h 4731172"/>
                <a:gd name="connsiteX10-2813" fmla="*/ 1705024 w 3523460"/>
                <a:gd name="connsiteY10-2814" fmla="*/ 1813042 h 4731172"/>
                <a:gd name="connsiteX11-2815" fmla="*/ 1816344 w 3523460"/>
                <a:gd name="connsiteY11-2816" fmla="*/ 1868703 h 4731172"/>
                <a:gd name="connsiteX12-2817" fmla="*/ 2492205 w 3523460"/>
                <a:gd name="connsiteY12-2818" fmla="*/ 334101 h 4731172"/>
                <a:gd name="connsiteX13-2819" fmla="*/ 2221860 w 3523460"/>
                <a:gd name="connsiteY13-2820" fmla="*/ 2011827 h 4731172"/>
                <a:gd name="connsiteX14-2821" fmla="*/ 2325227 w 3523460"/>
                <a:gd name="connsiteY14-2822" fmla="*/ 2711541 h 4731172"/>
                <a:gd name="connsiteX15-2823" fmla="*/ 2762549 w 3523460"/>
                <a:gd name="connsiteY15-2824" fmla="*/ 2266267 h 4731172"/>
                <a:gd name="connsiteX16-2825" fmla="*/ 3509971 w 3523460"/>
                <a:gd name="connsiteY16-2826" fmla="*/ 2162901 h 4731172"/>
                <a:gd name="connsiteX17-2827" fmla="*/ 2778451 w 3523460"/>
                <a:gd name="connsiteY17-2828" fmla="*/ 2942128 h 4731172"/>
                <a:gd name="connsiteX18-2829" fmla="*/ 2118493 w 3523460"/>
                <a:gd name="connsiteY18-2830" fmla="*/ 4007603 h 4731172"/>
                <a:gd name="connsiteX19-2831" fmla="*/ 2229811 w 3523460"/>
                <a:gd name="connsiteY19-2832" fmla="*/ 4731172 h 4731172"/>
                <a:gd name="connsiteX20-2833" fmla="*/ 830382 w 3523460"/>
                <a:gd name="connsiteY20-2834" fmla="*/ 4731172 h 4731172"/>
                <a:gd name="connsiteX0-2835" fmla="*/ 830382 w 3523460"/>
                <a:gd name="connsiteY0-2836" fmla="*/ 4731172 h 4731172"/>
                <a:gd name="connsiteX1-2837" fmla="*/ 870139 w 3523460"/>
                <a:gd name="connsiteY1-2838" fmla="*/ 4095069 h 4731172"/>
                <a:gd name="connsiteX2-2839" fmla="*/ 432816 w 3523460"/>
                <a:gd name="connsiteY2-2840" fmla="*/ 2274219 h 4731172"/>
                <a:gd name="connsiteX3-2841" fmla="*/ 75008 w 3523460"/>
                <a:gd name="connsiteY3-2842" fmla="*/ 970205 h 4731172"/>
                <a:gd name="connsiteX4-2843" fmla="*/ 750867 w 3523460"/>
                <a:gd name="connsiteY4-2844" fmla="*/ 2107241 h 4731172"/>
                <a:gd name="connsiteX5-2845" fmla="*/ 838333 w 3523460"/>
                <a:gd name="connsiteY5-2846" fmla="*/ 2035680 h 4731172"/>
                <a:gd name="connsiteX6-2847" fmla="*/ 711112 w 3523460"/>
                <a:gd name="connsiteY6-2848" fmla="*/ 214831 h 4731172"/>
                <a:gd name="connsiteX7-2849" fmla="*/ 1235897 w 3523460"/>
                <a:gd name="connsiteY7-2850" fmla="*/ 1868702 h 4731172"/>
                <a:gd name="connsiteX8-2851" fmla="*/ 1315411 w 3523460"/>
                <a:gd name="connsiteY8-2852" fmla="*/ 1852799 h 4731172"/>
                <a:gd name="connsiteX9-2853" fmla="*/ 1458534 w 3523460"/>
                <a:gd name="connsiteY9-2854" fmla="*/ 146 h 4731172"/>
                <a:gd name="connsiteX10-2855" fmla="*/ 1728878 w 3523460"/>
                <a:gd name="connsiteY10-2856" fmla="*/ 1828945 h 4731172"/>
                <a:gd name="connsiteX11-2857" fmla="*/ 1816344 w 3523460"/>
                <a:gd name="connsiteY11-2858" fmla="*/ 1868703 h 4731172"/>
                <a:gd name="connsiteX12-2859" fmla="*/ 2492205 w 3523460"/>
                <a:gd name="connsiteY12-2860" fmla="*/ 334101 h 4731172"/>
                <a:gd name="connsiteX13-2861" fmla="*/ 2221860 w 3523460"/>
                <a:gd name="connsiteY13-2862" fmla="*/ 2011827 h 4731172"/>
                <a:gd name="connsiteX14-2863" fmla="*/ 2325227 w 3523460"/>
                <a:gd name="connsiteY14-2864" fmla="*/ 2711541 h 4731172"/>
                <a:gd name="connsiteX15-2865" fmla="*/ 2762549 w 3523460"/>
                <a:gd name="connsiteY15-2866" fmla="*/ 2266267 h 4731172"/>
                <a:gd name="connsiteX16-2867" fmla="*/ 3509971 w 3523460"/>
                <a:gd name="connsiteY16-2868" fmla="*/ 2162901 h 4731172"/>
                <a:gd name="connsiteX17-2869" fmla="*/ 2778451 w 3523460"/>
                <a:gd name="connsiteY17-2870" fmla="*/ 2942128 h 4731172"/>
                <a:gd name="connsiteX18-2871" fmla="*/ 2118493 w 3523460"/>
                <a:gd name="connsiteY18-2872" fmla="*/ 4007603 h 4731172"/>
                <a:gd name="connsiteX19-2873" fmla="*/ 2229811 w 3523460"/>
                <a:gd name="connsiteY19-2874" fmla="*/ 4731172 h 4731172"/>
                <a:gd name="connsiteX20-2875" fmla="*/ 830382 w 3523460"/>
                <a:gd name="connsiteY20-2876" fmla="*/ 4731172 h 4731172"/>
                <a:gd name="connsiteX0-2877" fmla="*/ 830382 w 3523460"/>
                <a:gd name="connsiteY0-2878" fmla="*/ 4731172 h 4731172"/>
                <a:gd name="connsiteX1-2879" fmla="*/ 870139 w 3523460"/>
                <a:gd name="connsiteY1-2880" fmla="*/ 4095069 h 4731172"/>
                <a:gd name="connsiteX2-2881" fmla="*/ 432816 w 3523460"/>
                <a:gd name="connsiteY2-2882" fmla="*/ 2274219 h 4731172"/>
                <a:gd name="connsiteX3-2883" fmla="*/ 75008 w 3523460"/>
                <a:gd name="connsiteY3-2884" fmla="*/ 970205 h 4731172"/>
                <a:gd name="connsiteX4-2885" fmla="*/ 750867 w 3523460"/>
                <a:gd name="connsiteY4-2886" fmla="*/ 2107241 h 4731172"/>
                <a:gd name="connsiteX5-2887" fmla="*/ 838333 w 3523460"/>
                <a:gd name="connsiteY5-2888" fmla="*/ 2035680 h 4731172"/>
                <a:gd name="connsiteX6-2889" fmla="*/ 711112 w 3523460"/>
                <a:gd name="connsiteY6-2890" fmla="*/ 214831 h 4731172"/>
                <a:gd name="connsiteX7-2891" fmla="*/ 1235897 w 3523460"/>
                <a:gd name="connsiteY7-2892" fmla="*/ 1868702 h 4731172"/>
                <a:gd name="connsiteX8-2893" fmla="*/ 1315411 w 3523460"/>
                <a:gd name="connsiteY8-2894" fmla="*/ 1852799 h 4731172"/>
                <a:gd name="connsiteX9-2895" fmla="*/ 1458534 w 3523460"/>
                <a:gd name="connsiteY9-2896" fmla="*/ 146 h 4731172"/>
                <a:gd name="connsiteX10-2897" fmla="*/ 1728878 w 3523460"/>
                <a:gd name="connsiteY10-2898" fmla="*/ 1828945 h 4731172"/>
                <a:gd name="connsiteX11-2899" fmla="*/ 1816344 w 3523460"/>
                <a:gd name="connsiteY11-2900" fmla="*/ 1868703 h 4731172"/>
                <a:gd name="connsiteX12-2901" fmla="*/ 2492205 w 3523460"/>
                <a:gd name="connsiteY12-2902" fmla="*/ 334101 h 4731172"/>
                <a:gd name="connsiteX13-2903" fmla="*/ 2221860 w 3523460"/>
                <a:gd name="connsiteY13-2904" fmla="*/ 2011827 h 4731172"/>
                <a:gd name="connsiteX14-2905" fmla="*/ 2325227 w 3523460"/>
                <a:gd name="connsiteY14-2906" fmla="*/ 2711541 h 4731172"/>
                <a:gd name="connsiteX15-2907" fmla="*/ 2762549 w 3523460"/>
                <a:gd name="connsiteY15-2908" fmla="*/ 2266267 h 4731172"/>
                <a:gd name="connsiteX16-2909" fmla="*/ 3509971 w 3523460"/>
                <a:gd name="connsiteY16-2910" fmla="*/ 2162901 h 4731172"/>
                <a:gd name="connsiteX17-2911" fmla="*/ 2778451 w 3523460"/>
                <a:gd name="connsiteY17-2912" fmla="*/ 2942128 h 4731172"/>
                <a:gd name="connsiteX18-2913" fmla="*/ 2118493 w 3523460"/>
                <a:gd name="connsiteY18-2914" fmla="*/ 4007603 h 4731172"/>
                <a:gd name="connsiteX19-2915" fmla="*/ 2229811 w 3523460"/>
                <a:gd name="connsiteY19-2916" fmla="*/ 4731172 h 4731172"/>
                <a:gd name="connsiteX20-2917" fmla="*/ 830382 w 3523460"/>
                <a:gd name="connsiteY20-2918" fmla="*/ 4731172 h 4731172"/>
                <a:gd name="connsiteX0-2919" fmla="*/ 830382 w 3523460"/>
                <a:gd name="connsiteY0-2920" fmla="*/ 4731063 h 4731063"/>
                <a:gd name="connsiteX1-2921" fmla="*/ 870139 w 3523460"/>
                <a:gd name="connsiteY1-2922" fmla="*/ 4094960 h 4731063"/>
                <a:gd name="connsiteX2-2923" fmla="*/ 432816 w 3523460"/>
                <a:gd name="connsiteY2-2924" fmla="*/ 2274110 h 4731063"/>
                <a:gd name="connsiteX3-2925" fmla="*/ 75008 w 3523460"/>
                <a:gd name="connsiteY3-2926" fmla="*/ 970096 h 4731063"/>
                <a:gd name="connsiteX4-2927" fmla="*/ 750867 w 3523460"/>
                <a:gd name="connsiteY4-2928" fmla="*/ 2107132 h 4731063"/>
                <a:gd name="connsiteX5-2929" fmla="*/ 838333 w 3523460"/>
                <a:gd name="connsiteY5-2930" fmla="*/ 2035571 h 4731063"/>
                <a:gd name="connsiteX6-2931" fmla="*/ 711112 w 3523460"/>
                <a:gd name="connsiteY6-2932" fmla="*/ 214722 h 4731063"/>
                <a:gd name="connsiteX7-2933" fmla="*/ 1235897 w 3523460"/>
                <a:gd name="connsiteY7-2934" fmla="*/ 1868593 h 4731063"/>
                <a:gd name="connsiteX8-2935" fmla="*/ 1315411 w 3523460"/>
                <a:gd name="connsiteY8-2936" fmla="*/ 1852690 h 4731063"/>
                <a:gd name="connsiteX9-2937" fmla="*/ 1458534 w 3523460"/>
                <a:gd name="connsiteY9-2938" fmla="*/ 37 h 4731063"/>
                <a:gd name="connsiteX10-2939" fmla="*/ 1728878 w 3523460"/>
                <a:gd name="connsiteY10-2940" fmla="*/ 1828836 h 4731063"/>
                <a:gd name="connsiteX11-2941" fmla="*/ 1816344 w 3523460"/>
                <a:gd name="connsiteY11-2942" fmla="*/ 1868594 h 4731063"/>
                <a:gd name="connsiteX12-2943" fmla="*/ 2492205 w 3523460"/>
                <a:gd name="connsiteY12-2944" fmla="*/ 333992 h 4731063"/>
                <a:gd name="connsiteX13-2945" fmla="*/ 2221860 w 3523460"/>
                <a:gd name="connsiteY13-2946" fmla="*/ 2011718 h 4731063"/>
                <a:gd name="connsiteX14-2947" fmla="*/ 2325227 w 3523460"/>
                <a:gd name="connsiteY14-2948" fmla="*/ 2711432 h 4731063"/>
                <a:gd name="connsiteX15-2949" fmla="*/ 2762549 w 3523460"/>
                <a:gd name="connsiteY15-2950" fmla="*/ 2266158 h 4731063"/>
                <a:gd name="connsiteX16-2951" fmla="*/ 3509971 w 3523460"/>
                <a:gd name="connsiteY16-2952" fmla="*/ 2162792 h 4731063"/>
                <a:gd name="connsiteX17-2953" fmla="*/ 2778451 w 3523460"/>
                <a:gd name="connsiteY17-2954" fmla="*/ 2942019 h 4731063"/>
                <a:gd name="connsiteX18-2955" fmla="*/ 2118493 w 3523460"/>
                <a:gd name="connsiteY18-2956" fmla="*/ 4007494 h 4731063"/>
                <a:gd name="connsiteX19-2957" fmla="*/ 2229811 w 3523460"/>
                <a:gd name="connsiteY19-2958" fmla="*/ 4731063 h 4731063"/>
                <a:gd name="connsiteX20-2959" fmla="*/ 830382 w 3523460"/>
                <a:gd name="connsiteY20-2960" fmla="*/ 4731063 h 4731063"/>
                <a:gd name="connsiteX0-2961" fmla="*/ 830382 w 3523460"/>
                <a:gd name="connsiteY0-2962" fmla="*/ 4731063 h 4731063"/>
                <a:gd name="connsiteX1-2963" fmla="*/ 870139 w 3523460"/>
                <a:gd name="connsiteY1-2964" fmla="*/ 4094960 h 4731063"/>
                <a:gd name="connsiteX2-2965" fmla="*/ 432816 w 3523460"/>
                <a:gd name="connsiteY2-2966" fmla="*/ 2274110 h 4731063"/>
                <a:gd name="connsiteX3-2967" fmla="*/ 75008 w 3523460"/>
                <a:gd name="connsiteY3-2968" fmla="*/ 970096 h 4731063"/>
                <a:gd name="connsiteX4-2969" fmla="*/ 750867 w 3523460"/>
                <a:gd name="connsiteY4-2970" fmla="*/ 2107132 h 4731063"/>
                <a:gd name="connsiteX5-2971" fmla="*/ 838333 w 3523460"/>
                <a:gd name="connsiteY5-2972" fmla="*/ 2035571 h 4731063"/>
                <a:gd name="connsiteX6-2973" fmla="*/ 711112 w 3523460"/>
                <a:gd name="connsiteY6-2974" fmla="*/ 214722 h 4731063"/>
                <a:gd name="connsiteX7-2975" fmla="*/ 1235897 w 3523460"/>
                <a:gd name="connsiteY7-2976" fmla="*/ 1868593 h 4731063"/>
                <a:gd name="connsiteX8-2977" fmla="*/ 1315411 w 3523460"/>
                <a:gd name="connsiteY8-2978" fmla="*/ 1852690 h 4731063"/>
                <a:gd name="connsiteX9-2979" fmla="*/ 1458534 w 3523460"/>
                <a:gd name="connsiteY9-2980" fmla="*/ 37 h 4731063"/>
                <a:gd name="connsiteX10-2981" fmla="*/ 1728878 w 3523460"/>
                <a:gd name="connsiteY10-2982" fmla="*/ 1828836 h 4731063"/>
                <a:gd name="connsiteX11-2983" fmla="*/ 1816344 w 3523460"/>
                <a:gd name="connsiteY11-2984" fmla="*/ 1868594 h 4731063"/>
                <a:gd name="connsiteX12-2985" fmla="*/ 2492205 w 3523460"/>
                <a:gd name="connsiteY12-2986" fmla="*/ 333992 h 4731063"/>
                <a:gd name="connsiteX13-2987" fmla="*/ 2221860 w 3523460"/>
                <a:gd name="connsiteY13-2988" fmla="*/ 2011718 h 4731063"/>
                <a:gd name="connsiteX14-2989" fmla="*/ 2325227 w 3523460"/>
                <a:gd name="connsiteY14-2990" fmla="*/ 2711432 h 4731063"/>
                <a:gd name="connsiteX15-2991" fmla="*/ 2762549 w 3523460"/>
                <a:gd name="connsiteY15-2992" fmla="*/ 2266158 h 4731063"/>
                <a:gd name="connsiteX16-2993" fmla="*/ 3509971 w 3523460"/>
                <a:gd name="connsiteY16-2994" fmla="*/ 2162792 h 4731063"/>
                <a:gd name="connsiteX17-2995" fmla="*/ 2778451 w 3523460"/>
                <a:gd name="connsiteY17-2996" fmla="*/ 2942019 h 4731063"/>
                <a:gd name="connsiteX18-2997" fmla="*/ 2118493 w 3523460"/>
                <a:gd name="connsiteY18-2998" fmla="*/ 4007494 h 4731063"/>
                <a:gd name="connsiteX19-2999" fmla="*/ 2229811 w 3523460"/>
                <a:gd name="connsiteY19-3000" fmla="*/ 4731063 h 4731063"/>
                <a:gd name="connsiteX20-3001" fmla="*/ 830382 w 3523460"/>
                <a:gd name="connsiteY20-3002" fmla="*/ 4731063 h 4731063"/>
                <a:gd name="connsiteX0-3003" fmla="*/ 830382 w 3523460"/>
                <a:gd name="connsiteY0-3004" fmla="*/ 4731063 h 4731063"/>
                <a:gd name="connsiteX1-3005" fmla="*/ 870139 w 3523460"/>
                <a:gd name="connsiteY1-3006" fmla="*/ 4094960 h 4731063"/>
                <a:gd name="connsiteX2-3007" fmla="*/ 432816 w 3523460"/>
                <a:gd name="connsiteY2-3008" fmla="*/ 2274110 h 4731063"/>
                <a:gd name="connsiteX3-3009" fmla="*/ 75008 w 3523460"/>
                <a:gd name="connsiteY3-3010" fmla="*/ 970096 h 4731063"/>
                <a:gd name="connsiteX4-3011" fmla="*/ 750867 w 3523460"/>
                <a:gd name="connsiteY4-3012" fmla="*/ 2107132 h 4731063"/>
                <a:gd name="connsiteX5-3013" fmla="*/ 838333 w 3523460"/>
                <a:gd name="connsiteY5-3014" fmla="*/ 2035571 h 4731063"/>
                <a:gd name="connsiteX6-3015" fmla="*/ 711112 w 3523460"/>
                <a:gd name="connsiteY6-3016" fmla="*/ 214722 h 4731063"/>
                <a:gd name="connsiteX7-3017" fmla="*/ 1235897 w 3523460"/>
                <a:gd name="connsiteY7-3018" fmla="*/ 1868593 h 4731063"/>
                <a:gd name="connsiteX8-3019" fmla="*/ 1315411 w 3523460"/>
                <a:gd name="connsiteY8-3020" fmla="*/ 1852690 h 4731063"/>
                <a:gd name="connsiteX9-3021" fmla="*/ 1458534 w 3523460"/>
                <a:gd name="connsiteY9-3022" fmla="*/ 37 h 4731063"/>
                <a:gd name="connsiteX10-3023" fmla="*/ 1728878 w 3523460"/>
                <a:gd name="connsiteY10-3024" fmla="*/ 1828836 h 4731063"/>
                <a:gd name="connsiteX11-3025" fmla="*/ 1816344 w 3523460"/>
                <a:gd name="connsiteY11-3026" fmla="*/ 1868594 h 4731063"/>
                <a:gd name="connsiteX12-3027" fmla="*/ 2492205 w 3523460"/>
                <a:gd name="connsiteY12-3028" fmla="*/ 333992 h 4731063"/>
                <a:gd name="connsiteX13-3029" fmla="*/ 2221860 w 3523460"/>
                <a:gd name="connsiteY13-3030" fmla="*/ 2011718 h 4731063"/>
                <a:gd name="connsiteX14-3031" fmla="*/ 2325227 w 3523460"/>
                <a:gd name="connsiteY14-3032" fmla="*/ 2711432 h 4731063"/>
                <a:gd name="connsiteX15-3033" fmla="*/ 2762549 w 3523460"/>
                <a:gd name="connsiteY15-3034" fmla="*/ 2266158 h 4731063"/>
                <a:gd name="connsiteX16-3035" fmla="*/ 3509971 w 3523460"/>
                <a:gd name="connsiteY16-3036" fmla="*/ 2162792 h 4731063"/>
                <a:gd name="connsiteX17-3037" fmla="*/ 2778451 w 3523460"/>
                <a:gd name="connsiteY17-3038" fmla="*/ 2942019 h 4731063"/>
                <a:gd name="connsiteX18-3039" fmla="*/ 2118493 w 3523460"/>
                <a:gd name="connsiteY18-3040" fmla="*/ 4007494 h 4731063"/>
                <a:gd name="connsiteX19-3041" fmla="*/ 2229811 w 3523460"/>
                <a:gd name="connsiteY19-3042" fmla="*/ 4731063 h 4731063"/>
                <a:gd name="connsiteX20-3043" fmla="*/ 830382 w 3523460"/>
                <a:gd name="connsiteY20-3044" fmla="*/ 4731063 h 4731063"/>
                <a:gd name="connsiteX0-3045" fmla="*/ 830382 w 3523460"/>
                <a:gd name="connsiteY0-3046" fmla="*/ 4731063 h 4731063"/>
                <a:gd name="connsiteX1-3047" fmla="*/ 870139 w 3523460"/>
                <a:gd name="connsiteY1-3048" fmla="*/ 4094960 h 4731063"/>
                <a:gd name="connsiteX2-3049" fmla="*/ 432816 w 3523460"/>
                <a:gd name="connsiteY2-3050" fmla="*/ 2274110 h 4731063"/>
                <a:gd name="connsiteX3-3051" fmla="*/ 75008 w 3523460"/>
                <a:gd name="connsiteY3-3052" fmla="*/ 970096 h 4731063"/>
                <a:gd name="connsiteX4-3053" fmla="*/ 750867 w 3523460"/>
                <a:gd name="connsiteY4-3054" fmla="*/ 2107132 h 4731063"/>
                <a:gd name="connsiteX5-3055" fmla="*/ 838333 w 3523460"/>
                <a:gd name="connsiteY5-3056" fmla="*/ 2035571 h 4731063"/>
                <a:gd name="connsiteX6-3057" fmla="*/ 711112 w 3523460"/>
                <a:gd name="connsiteY6-3058" fmla="*/ 214722 h 4731063"/>
                <a:gd name="connsiteX7-3059" fmla="*/ 1235897 w 3523460"/>
                <a:gd name="connsiteY7-3060" fmla="*/ 1868593 h 4731063"/>
                <a:gd name="connsiteX8-3061" fmla="*/ 1315411 w 3523460"/>
                <a:gd name="connsiteY8-3062" fmla="*/ 1852690 h 4731063"/>
                <a:gd name="connsiteX9-3063" fmla="*/ 1458534 w 3523460"/>
                <a:gd name="connsiteY9-3064" fmla="*/ 37 h 4731063"/>
                <a:gd name="connsiteX10-3065" fmla="*/ 1728878 w 3523460"/>
                <a:gd name="connsiteY10-3066" fmla="*/ 1828836 h 4731063"/>
                <a:gd name="connsiteX11-3067" fmla="*/ 1816344 w 3523460"/>
                <a:gd name="connsiteY11-3068" fmla="*/ 1868594 h 4731063"/>
                <a:gd name="connsiteX12-3069" fmla="*/ 2492205 w 3523460"/>
                <a:gd name="connsiteY12-3070" fmla="*/ 333992 h 4731063"/>
                <a:gd name="connsiteX13-3071" fmla="*/ 2221860 w 3523460"/>
                <a:gd name="connsiteY13-3072" fmla="*/ 2011718 h 4731063"/>
                <a:gd name="connsiteX14-3073" fmla="*/ 2325227 w 3523460"/>
                <a:gd name="connsiteY14-3074" fmla="*/ 2711432 h 4731063"/>
                <a:gd name="connsiteX15-3075" fmla="*/ 2762549 w 3523460"/>
                <a:gd name="connsiteY15-3076" fmla="*/ 2266158 h 4731063"/>
                <a:gd name="connsiteX16-3077" fmla="*/ 3509971 w 3523460"/>
                <a:gd name="connsiteY16-3078" fmla="*/ 2162792 h 4731063"/>
                <a:gd name="connsiteX17-3079" fmla="*/ 2778451 w 3523460"/>
                <a:gd name="connsiteY17-3080" fmla="*/ 2942019 h 4731063"/>
                <a:gd name="connsiteX18-3081" fmla="*/ 2118493 w 3523460"/>
                <a:gd name="connsiteY18-3082" fmla="*/ 4007494 h 4731063"/>
                <a:gd name="connsiteX19-3083" fmla="*/ 2229811 w 3523460"/>
                <a:gd name="connsiteY19-3084" fmla="*/ 4731063 h 4731063"/>
                <a:gd name="connsiteX20-3085" fmla="*/ 830382 w 3523460"/>
                <a:gd name="connsiteY20-3086" fmla="*/ 4731063 h 4731063"/>
                <a:gd name="connsiteX0-3087" fmla="*/ 727477 w 3523460"/>
                <a:gd name="connsiteY0-3088" fmla="*/ 5951236 h 5951236"/>
                <a:gd name="connsiteX1-3089" fmla="*/ 870139 w 3523460"/>
                <a:gd name="connsiteY1-3090" fmla="*/ 4094960 h 5951236"/>
                <a:gd name="connsiteX2-3091" fmla="*/ 432816 w 3523460"/>
                <a:gd name="connsiteY2-3092" fmla="*/ 2274110 h 5951236"/>
                <a:gd name="connsiteX3-3093" fmla="*/ 75008 w 3523460"/>
                <a:gd name="connsiteY3-3094" fmla="*/ 970096 h 5951236"/>
                <a:gd name="connsiteX4-3095" fmla="*/ 750867 w 3523460"/>
                <a:gd name="connsiteY4-3096" fmla="*/ 2107132 h 5951236"/>
                <a:gd name="connsiteX5-3097" fmla="*/ 838333 w 3523460"/>
                <a:gd name="connsiteY5-3098" fmla="*/ 2035571 h 5951236"/>
                <a:gd name="connsiteX6-3099" fmla="*/ 711112 w 3523460"/>
                <a:gd name="connsiteY6-3100" fmla="*/ 214722 h 5951236"/>
                <a:gd name="connsiteX7-3101" fmla="*/ 1235897 w 3523460"/>
                <a:gd name="connsiteY7-3102" fmla="*/ 1868593 h 5951236"/>
                <a:gd name="connsiteX8-3103" fmla="*/ 1315411 w 3523460"/>
                <a:gd name="connsiteY8-3104" fmla="*/ 1852690 h 5951236"/>
                <a:gd name="connsiteX9-3105" fmla="*/ 1458534 w 3523460"/>
                <a:gd name="connsiteY9-3106" fmla="*/ 37 h 5951236"/>
                <a:gd name="connsiteX10-3107" fmla="*/ 1728878 w 3523460"/>
                <a:gd name="connsiteY10-3108" fmla="*/ 1828836 h 5951236"/>
                <a:gd name="connsiteX11-3109" fmla="*/ 1816344 w 3523460"/>
                <a:gd name="connsiteY11-3110" fmla="*/ 1868594 h 5951236"/>
                <a:gd name="connsiteX12-3111" fmla="*/ 2492205 w 3523460"/>
                <a:gd name="connsiteY12-3112" fmla="*/ 333992 h 5951236"/>
                <a:gd name="connsiteX13-3113" fmla="*/ 2221860 w 3523460"/>
                <a:gd name="connsiteY13-3114" fmla="*/ 2011718 h 5951236"/>
                <a:gd name="connsiteX14-3115" fmla="*/ 2325227 w 3523460"/>
                <a:gd name="connsiteY14-3116" fmla="*/ 2711432 h 5951236"/>
                <a:gd name="connsiteX15-3117" fmla="*/ 2762549 w 3523460"/>
                <a:gd name="connsiteY15-3118" fmla="*/ 2266158 h 5951236"/>
                <a:gd name="connsiteX16-3119" fmla="*/ 3509971 w 3523460"/>
                <a:gd name="connsiteY16-3120" fmla="*/ 2162792 h 5951236"/>
                <a:gd name="connsiteX17-3121" fmla="*/ 2778451 w 3523460"/>
                <a:gd name="connsiteY17-3122" fmla="*/ 2942019 h 5951236"/>
                <a:gd name="connsiteX18-3123" fmla="*/ 2118493 w 3523460"/>
                <a:gd name="connsiteY18-3124" fmla="*/ 4007494 h 5951236"/>
                <a:gd name="connsiteX19-3125" fmla="*/ 2229811 w 3523460"/>
                <a:gd name="connsiteY19-3126" fmla="*/ 4731063 h 5951236"/>
                <a:gd name="connsiteX20-3127" fmla="*/ 727477 w 3523460"/>
                <a:gd name="connsiteY20-3128" fmla="*/ 5951236 h 5951236"/>
                <a:gd name="connsiteX0-3129" fmla="*/ 727477 w 3523460"/>
                <a:gd name="connsiteY0-3130" fmla="*/ 5951236 h 5980637"/>
                <a:gd name="connsiteX1-3131" fmla="*/ 870139 w 3523460"/>
                <a:gd name="connsiteY1-3132" fmla="*/ 4094960 h 5980637"/>
                <a:gd name="connsiteX2-3133" fmla="*/ 432816 w 3523460"/>
                <a:gd name="connsiteY2-3134" fmla="*/ 2274110 h 5980637"/>
                <a:gd name="connsiteX3-3135" fmla="*/ 75008 w 3523460"/>
                <a:gd name="connsiteY3-3136" fmla="*/ 970096 h 5980637"/>
                <a:gd name="connsiteX4-3137" fmla="*/ 750867 w 3523460"/>
                <a:gd name="connsiteY4-3138" fmla="*/ 2107132 h 5980637"/>
                <a:gd name="connsiteX5-3139" fmla="*/ 838333 w 3523460"/>
                <a:gd name="connsiteY5-3140" fmla="*/ 2035571 h 5980637"/>
                <a:gd name="connsiteX6-3141" fmla="*/ 711112 w 3523460"/>
                <a:gd name="connsiteY6-3142" fmla="*/ 214722 h 5980637"/>
                <a:gd name="connsiteX7-3143" fmla="*/ 1235897 w 3523460"/>
                <a:gd name="connsiteY7-3144" fmla="*/ 1868593 h 5980637"/>
                <a:gd name="connsiteX8-3145" fmla="*/ 1315411 w 3523460"/>
                <a:gd name="connsiteY8-3146" fmla="*/ 1852690 h 5980637"/>
                <a:gd name="connsiteX9-3147" fmla="*/ 1458534 w 3523460"/>
                <a:gd name="connsiteY9-3148" fmla="*/ 37 h 5980637"/>
                <a:gd name="connsiteX10-3149" fmla="*/ 1728878 w 3523460"/>
                <a:gd name="connsiteY10-3150" fmla="*/ 1828836 h 5980637"/>
                <a:gd name="connsiteX11-3151" fmla="*/ 1816344 w 3523460"/>
                <a:gd name="connsiteY11-3152" fmla="*/ 1868594 h 5980637"/>
                <a:gd name="connsiteX12-3153" fmla="*/ 2492205 w 3523460"/>
                <a:gd name="connsiteY12-3154" fmla="*/ 333992 h 5980637"/>
                <a:gd name="connsiteX13-3155" fmla="*/ 2221860 w 3523460"/>
                <a:gd name="connsiteY13-3156" fmla="*/ 2011718 h 5980637"/>
                <a:gd name="connsiteX14-3157" fmla="*/ 2325227 w 3523460"/>
                <a:gd name="connsiteY14-3158" fmla="*/ 2711432 h 5980637"/>
                <a:gd name="connsiteX15-3159" fmla="*/ 2762549 w 3523460"/>
                <a:gd name="connsiteY15-3160" fmla="*/ 2266158 h 5980637"/>
                <a:gd name="connsiteX16-3161" fmla="*/ 3509971 w 3523460"/>
                <a:gd name="connsiteY16-3162" fmla="*/ 2162792 h 5980637"/>
                <a:gd name="connsiteX17-3163" fmla="*/ 2778451 w 3523460"/>
                <a:gd name="connsiteY17-3164" fmla="*/ 2942019 h 5980637"/>
                <a:gd name="connsiteX18-3165" fmla="*/ 2118493 w 3523460"/>
                <a:gd name="connsiteY18-3166" fmla="*/ 4007494 h 5980637"/>
                <a:gd name="connsiteX19-3167" fmla="*/ 2303315 w 3523460"/>
                <a:gd name="connsiteY19-3168" fmla="*/ 5980637 h 5980637"/>
                <a:gd name="connsiteX20-3169" fmla="*/ 727477 w 3523460"/>
                <a:gd name="connsiteY20-3170" fmla="*/ 5951236 h 5980637"/>
                <a:gd name="connsiteX0-3171" fmla="*/ 948466 w 3523460"/>
                <a:gd name="connsiteY0-3172" fmla="*/ 4470606 h 5980637"/>
                <a:gd name="connsiteX1-3173" fmla="*/ 870139 w 3523460"/>
                <a:gd name="connsiteY1-3174" fmla="*/ 4094960 h 5980637"/>
                <a:gd name="connsiteX2-3175" fmla="*/ 432816 w 3523460"/>
                <a:gd name="connsiteY2-3176" fmla="*/ 2274110 h 5980637"/>
                <a:gd name="connsiteX3-3177" fmla="*/ 75008 w 3523460"/>
                <a:gd name="connsiteY3-3178" fmla="*/ 970096 h 5980637"/>
                <a:gd name="connsiteX4-3179" fmla="*/ 750867 w 3523460"/>
                <a:gd name="connsiteY4-3180" fmla="*/ 2107132 h 5980637"/>
                <a:gd name="connsiteX5-3181" fmla="*/ 838333 w 3523460"/>
                <a:gd name="connsiteY5-3182" fmla="*/ 2035571 h 5980637"/>
                <a:gd name="connsiteX6-3183" fmla="*/ 711112 w 3523460"/>
                <a:gd name="connsiteY6-3184" fmla="*/ 214722 h 5980637"/>
                <a:gd name="connsiteX7-3185" fmla="*/ 1235897 w 3523460"/>
                <a:gd name="connsiteY7-3186" fmla="*/ 1868593 h 5980637"/>
                <a:gd name="connsiteX8-3187" fmla="*/ 1315411 w 3523460"/>
                <a:gd name="connsiteY8-3188" fmla="*/ 1852690 h 5980637"/>
                <a:gd name="connsiteX9-3189" fmla="*/ 1458534 w 3523460"/>
                <a:gd name="connsiteY9-3190" fmla="*/ 37 h 5980637"/>
                <a:gd name="connsiteX10-3191" fmla="*/ 1728878 w 3523460"/>
                <a:gd name="connsiteY10-3192" fmla="*/ 1828836 h 5980637"/>
                <a:gd name="connsiteX11-3193" fmla="*/ 1816344 w 3523460"/>
                <a:gd name="connsiteY11-3194" fmla="*/ 1868594 h 5980637"/>
                <a:gd name="connsiteX12-3195" fmla="*/ 2492205 w 3523460"/>
                <a:gd name="connsiteY12-3196" fmla="*/ 333992 h 5980637"/>
                <a:gd name="connsiteX13-3197" fmla="*/ 2221860 w 3523460"/>
                <a:gd name="connsiteY13-3198" fmla="*/ 2011718 h 5980637"/>
                <a:gd name="connsiteX14-3199" fmla="*/ 2325227 w 3523460"/>
                <a:gd name="connsiteY14-3200" fmla="*/ 2711432 h 5980637"/>
                <a:gd name="connsiteX15-3201" fmla="*/ 2762549 w 3523460"/>
                <a:gd name="connsiteY15-3202" fmla="*/ 2266158 h 5980637"/>
                <a:gd name="connsiteX16-3203" fmla="*/ 3509971 w 3523460"/>
                <a:gd name="connsiteY16-3204" fmla="*/ 2162792 h 5980637"/>
                <a:gd name="connsiteX17-3205" fmla="*/ 2778451 w 3523460"/>
                <a:gd name="connsiteY17-3206" fmla="*/ 2942019 h 5980637"/>
                <a:gd name="connsiteX18-3207" fmla="*/ 2118493 w 3523460"/>
                <a:gd name="connsiteY18-3208" fmla="*/ 4007494 h 5980637"/>
                <a:gd name="connsiteX19-3209" fmla="*/ 2303315 w 3523460"/>
                <a:gd name="connsiteY19-3210" fmla="*/ 5980637 h 5980637"/>
                <a:gd name="connsiteX20-3211" fmla="*/ 948466 w 3523460"/>
                <a:gd name="connsiteY20-3212" fmla="*/ 4470606 h 5980637"/>
                <a:gd name="connsiteX0-3213" fmla="*/ 948466 w 3523460"/>
                <a:gd name="connsiteY0-3214" fmla="*/ 4470606 h 4522103"/>
                <a:gd name="connsiteX1-3215" fmla="*/ 870139 w 3523460"/>
                <a:gd name="connsiteY1-3216" fmla="*/ 4094960 h 4522103"/>
                <a:gd name="connsiteX2-3217" fmla="*/ 432816 w 3523460"/>
                <a:gd name="connsiteY2-3218" fmla="*/ 2274110 h 4522103"/>
                <a:gd name="connsiteX3-3219" fmla="*/ 75008 w 3523460"/>
                <a:gd name="connsiteY3-3220" fmla="*/ 970096 h 4522103"/>
                <a:gd name="connsiteX4-3221" fmla="*/ 750867 w 3523460"/>
                <a:gd name="connsiteY4-3222" fmla="*/ 2107132 h 4522103"/>
                <a:gd name="connsiteX5-3223" fmla="*/ 838333 w 3523460"/>
                <a:gd name="connsiteY5-3224" fmla="*/ 2035571 h 4522103"/>
                <a:gd name="connsiteX6-3225" fmla="*/ 711112 w 3523460"/>
                <a:gd name="connsiteY6-3226" fmla="*/ 214722 h 4522103"/>
                <a:gd name="connsiteX7-3227" fmla="*/ 1235897 w 3523460"/>
                <a:gd name="connsiteY7-3228" fmla="*/ 1868593 h 4522103"/>
                <a:gd name="connsiteX8-3229" fmla="*/ 1315411 w 3523460"/>
                <a:gd name="connsiteY8-3230" fmla="*/ 1852690 h 4522103"/>
                <a:gd name="connsiteX9-3231" fmla="*/ 1458534 w 3523460"/>
                <a:gd name="connsiteY9-3232" fmla="*/ 37 h 4522103"/>
                <a:gd name="connsiteX10-3233" fmla="*/ 1728878 w 3523460"/>
                <a:gd name="connsiteY10-3234" fmla="*/ 1828836 h 4522103"/>
                <a:gd name="connsiteX11-3235" fmla="*/ 1816344 w 3523460"/>
                <a:gd name="connsiteY11-3236" fmla="*/ 1868594 h 4522103"/>
                <a:gd name="connsiteX12-3237" fmla="*/ 2492205 w 3523460"/>
                <a:gd name="connsiteY12-3238" fmla="*/ 333992 h 4522103"/>
                <a:gd name="connsiteX13-3239" fmla="*/ 2221860 w 3523460"/>
                <a:gd name="connsiteY13-3240" fmla="*/ 2011718 h 4522103"/>
                <a:gd name="connsiteX14-3241" fmla="*/ 2325227 w 3523460"/>
                <a:gd name="connsiteY14-3242" fmla="*/ 2711432 h 4522103"/>
                <a:gd name="connsiteX15-3243" fmla="*/ 2762549 w 3523460"/>
                <a:gd name="connsiteY15-3244" fmla="*/ 2266158 h 4522103"/>
                <a:gd name="connsiteX16-3245" fmla="*/ 3509971 w 3523460"/>
                <a:gd name="connsiteY16-3246" fmla="*/ 2162792 h 4522103"/>
                <a:gd name="connsiteX17-3247" fmla="*/ 2778451 w 3523460"/>
                <a:gd name="connsiteY17-3248" fmla="*/ 2942019 h 4522103"/>
                <a:gd name="connsiteX18-3249" fmla="*/ 2118493 w 3523460"/>
                <a:gd name="connsiteY18-3250" fmla="*/ 4007494 h 4522103"/>
                <a:gd name="connsiteX19-3251" fmla="*/ 2126522 w 3523460"/>
                <a:gd name="connsiteY19-3252" fmla="*/ 4522103 h 4522103"/>
                <a:gd name="connsiteX20-3253" fmla="*/ 948466 w 3523460"/>
                <a:gd name="connsiteY20-3254" fmla="*/ 4470606 h 4522103"/>
                <a:gd name="connsiteX0-3255" fmla="*/ 948466 w 3523460"/>
                <a:gd name="connsiteY0-3256" fmla="*/ 4470606 h 4522103"/>
                <a:gd name="connsiteX1-3257" fmla="*/ 870139 w 3523460"/>
                <a:gd name="connsiteY1-3258" fmla="*/ 4094960 h 4522103"/>
                <a:gd name="connsiteX2-3259" fmla="*/ 432816 w 3523460"/>
                <a:gd name="connsiteY2-3260" fmla="*/ 2274110 h 4522103"/>
                <a:gd name="connsiteX3-3261" fmla="*/ 75008 w 3523460"/>
                <a:gd name="connsiteY3-3262" fmla="*/ 970096 h 4522103"/>
                <a:gd name="connsiteX4-3263" fmla="*/ 750867 w 3523460"/>
                <a:gd name="connsiteY4-3264" fmla="*/ 2107132 h 4522103"/>
                <a:gd name="connsiteX5-3265" fmla="*/ 838333 w 3523460"/>
                <a:gd name="connsiteY5-3266" fmla="*/ 2035571 h 4522103"/>
                <a:gd name="connsiteX6-3267" fmla="*/ 711112 w 3523460"/>
                <a:gd name="connsiteY6-3268" fmla="*/ 214722 h 4522103"/>
                <a:gd name="connsiteX7-3269" fmla="*/ 1235897 w 3523460"/>
                <a:gd name="connsiteY7-3270" fmla="*/ 1868593 h 4522103"/>
                <a:gd name="connsiteX8-3271" fmla="*/ 1315411 w 3523460"/>
                <a:gd name="connsiteY8-3272" fmla="*/ 1852690 h 4522103"/>
                <a:gd name="connsiteX9-3273" fmla="*/ 1458534 w 3523460"/>
                <a:gd name="connsiteY9-3274" fmla="*/ 37 h 4522103"/>
                <a:gd name="connsiteX10-3275" fmla="*/ 1728878 w 3523460"/>
                <a:gd name="connsiteY10-3276" fmla="*/ 1828836 h 4522103"/>
                <a:gd name="connsiteX11-3277" fmla="*/ 1816344 w 3523460"/>
                <a:gd name="connsiteY11-3278" fmla="*/ 1868594 h 4522103"/>
                <a:gd name="connsiteX12-3279" fmla="*/ 2492205 w 3523460"/>
                <a:gd name="connsiteY12-3280" fmla="*/ 333992 h 4522103"/>
                <a:gd name="connsiteX13-3281" fmla="*/ 2221860 w 3523460"/>
                <a:gd name="connsiteY13-3282" fmla="*/ 2011718 h 4522103"/>
                <a:gd name="connsiteX14-3283" fmla="*/ 2325227 w 3523460"/>
                <a:gd name="connsiteY14-3284" fmla="*/ 2711432 h 4522103"/>
                <a:gd name="connsiteX15-3285" fmla="*/ 2762549 w 3523460"/>
                <a:gd name="connsiteY15-3286" fmla="*/ 2266158 h 4522103"/>
                <a:gd name="connsiteX16-3287" fmla="*/ 3509971 w 3523460"/>
                <a:gd name="connsiteY16-3288" fmla="*/ 2162792 h 4522103"/>
                <a:gd name="connsiteX17-3289" fmla="*/ 2778451 w 3523460"/>
                <a:gd name="connsiteY17-3290" fmla="*/ 2942019 h 4522103"/>
                <a:gd name="connsiteX18-3291" fmla="*/ 2118493 w 3523460"/>
                <a:gd name="connsiteY18-3292" fmla="*/ 4007494 h 4522103"/>
                <a:gd name="connsiteX19-3293" fmla="*/ 2126522 w 3523460"/>
                <a:gd name="connsiteY19-3294" fmla="*/ 4522103 h 4522103"/>
                <a:gd name="connsiteX20-3295" fmla="*/ 948466 w 3523460"/>
                <a:gd name="connsiteY20-3296" fmla="*/ 4470606 h 4522103"/>
                <a:gd name="connsiteX0-3297" fmla="*/ 948466 w 3523460"/>
                <a:gd name="connsiteY0-3298" fmla="*/ 4470606 h 4522103"/>
                <a:gd name="connsiteX1-3299" fmla="*/ 870139 w 3523460"/>
                <a:gd name="connsiteY1-3300" fmla="*/ 4094960 h 4522103"/>
                <a:gd name="connsiteX2-3301" fmla="*/ 432816 w 3523460"/>
                <a:gd name="connsiteY2-3302" fmla="*/ 2274110 h 4522103"/>
                <a:gd name="connsiteX3-3303" fmla="*/ 75008 w 3523460"/>
                <a:gd name="connsiteY3-3304" fmla="*/ 970096 h 4522103"/>
                <a:gd name="connsiteX4-3305" fmla="*/ 750867 w 3523460"/>
                <a:gd name="connsiteY4-3306" fmla="*/ 2107132 h 4522103"/>
                <a:gd name="connsiteX5-3307" fmla="*/ 838333 w 3523460"/>
                <a:gd name="connsiteY5-3308" fmla="*/ 2035571 h 4522103"/>
                <a:gd name="connsiteX6-3309" fmla="*/ 711112 w 3523460"/>
                <a:gd name="connsiteY6-3310" fmla="*/ 214722 h 4522103"/>
                <a:gd name="connsiteX7-3311" fmla="*/ 1235897 w 3523460"/>
                <a:gd name="connsiteY7-3312" fmla="*/ 1868593 h 4522103"/>
                <a:gd name="connsiteX8-3313" fmla="*/ 1315411 w 3523460"/>
                <a:gd name="connsiteY8-3314" fmla="*/ 1852690 h 4522103"/>
                <a:gd name="connsiteX9-3315" fmla="*/ 1458534 w 3523460"/>
                <a:gd name="connsiteY9-3316" fmla="*/ 37 h 4522103"/>
                <a:gd name="connsiteX10-3317" fmla="*/ 1728878 w 3523460"/>
                <a:gd name="connsiteY10-3318" fmla="*/ 1828836 h 4522103"/>
                <a:gd name="connsiteX11-3319" fmla="*/ 1816344 w 3523460"/>
                <a:gd name="connsiteY11-3320" fmla="*/ 1868594 h 4522103"/>
                <a:gd name="connsiteX12-3321" fmla="*/ 2492205 w 3523460"/>
                <a:gd name="connsiteY12-3322" fmla="*/ 333992 h 4522103"/>
                <a:gd name="connsiteX13-3323" fmla="*/ 2221860 w 3523460"/>
                <a:gd name="connsiteY13-3324" fmla="*/ 2011718 h 4522103"/>
                <a:gd name="connsiteX14-3325" fmla="*/ 2325227 w 3523460"/>
                <a:gd name="connsiteY14-3326" fmla="*/ 2711432 h 4522103"/>
                <a:gd name="connsiteX15-3327" fmla="*/ 2762549 w 3523460"/>
                <a:gd name="connsiteY15-3328" fmla="*/ 2266158 h 4522103"/>
                <a:gd name="connsiteX16-3329" fmla="*/ 3509971 w 3523460"/>
                <a:gd name="connsiteY16-3330" fmla="*/ 2162792 h 4522103"/>
                <a:gd name="connsiteX17-3331" fmla="*/ 2778451 w 3523460"/>
                <a:gd name="connsiteY17-3332" fmla="*/ 2942019 h 4522103"/>
                <a:gd name="connsiteX18-3333" fmla="*/ 2118493 w 3523460"/>
                <a:gd name="connsiteY18-3334" fmla="*/ 4007494 h 4522103"/>
                <a:gd name="connsiteX19-3335" fmla="*/ 2126522 w 3523460"/>
                <a:gd name="connsiteY19-3336" fmla="*/ 4522103 h 4522103"/>
                <a:gd name="connsiteX20-3337" fmla="*/ 948466 w 3523460"/>
                <a:gd name="connsiteY20-3338" fmla="*/ 4470606 h 4522103"/>
                <a:gd name="connsiteX0-3339" fmla="*/ 929256 w 3523460"/>
                <a:gd name="connsiteY0-3340" fmla="*/ 4777995 h 4777995"/>
                <a:gd name="connsiteX1-3341" fmla="*/ 870139 w 3523460"/>
                <a:gd name="connsiteY1-3342" fmla="*/ 4094960 h 4777995"/>
                <a:gd name="connsiteX2-3343" fmla="*/ 432816 w 3523460"/>
                <a:gd name="connsiteY2-3344" fmla="*/ 2274110 h 4777995"/>
                <a:gd name="connsiteX3-3345" fmla="*/ 75008 w 3523460"/>
                <a:gd name="connsiteY3-3346" fmla="*/ 970096 h 4777995"/>
                <a:gd name="connsiteX4-3347" fmla="*/ 750867 w 3523460"/>
                <a:gd name="connsiteY4-3348" fmla="*/ 2107132 h 4777995"/>
                <a:gd name="connsiteX5-3349" fmla="*/ 838333 w 3523460"/>
                <a:gd name="connsiteY5-3350" fmla="*/ 2035571 h 4777995"/>
                <a:gd name="connsiteX6-3351" fmla="*/ 711112 w 3523460"/>
                <a:gd name="connsiteY6-3352" fmla="*/ 214722 h 4777995"/>
                <a:gd name="connsiteX7-3353" fmla="*/ 1235897 w 3523460"/>
                <a:gd name="connsiteY7-3354" fmla="*/ 1868593 h 4777995"/>
                <a:gd name="connsiteX8-3355" fmla="*/ 1315411 w 3523460"/>
                <a:gd name="connsiteY8-3356" fmla="*/ 1852690 h 4777995"/>
                <a:gd name="connsiteX9-3357" fmla="*/ 1458534 w 3523460"/>
                <a:gd name="connsiteY9-3358" fmla="*/ 37 h 4777995"/>
                <a:gd name="connsiteX10-3359" fmla="*/ 1728878 w 3523460"/>
                <a:gd name="connsiteY10-3360" fmla="*/ 1828836 h 4777995"/>
                <a:gd name="connsiteX11-3361" fmla="*/ 1816344 w 3523460"/>
                <a:gd name="connsiteY11-3362" fmla="*/ 1868594 h 4777995"/>
                <a:gd name="connsiteX12-3363" fmla="*/ 2492205 w 3523460"/>
                <a:gd name="connsiteY12-3364" fmla="*/ 333992 h 4777995"/>
                <a:gd name="connsiteX13-3365" fmla="*/ 2221860 w 3523460"/>
                <a:gd name="connsiteY13-3366" fmla="*/ 2011718 h 4777995"/>
                <a:gd name="connsiteX14-3367" fmla="*/ 2325227 w 3523460"/>
                <a:gd name="connsiteY14-3368" fmla="*/ 2711432 h 4777995"/>
                <a:gd name="connsiteX15-3369" fmla="*/ 2762549 w 3523460"/>
                <a:gd name="connsiteY15-3370" fmla="*/ 2266158 h 4777995"/>
                <a:gd name="connsiteX16-3371" fmla="*/ 3509971 w 3523460"/>
                <a:gd name="connsiteY16-3372" fmla="*/ 2162792 h 4777995"/>
                <a:gd name="connsiteX17-3373" fmla="*/ 2778451 w 3523460"/>
                <a:gd name="connsiteY17-3374" fmla="*/ 2942019 h 4777995"/>
                <a:gd name="connsiteX18-3375" fmla="*/ 2118493 w 3523460"/>
                <a:gd name="connsiteY18-3376" fmla="*/ 4007494 h 4777995"/>
                <a:gd name="connsiteX19-3377" fmla="*/ 2126522 w 3523460"/>
                <a:gd name="connsiteY19-3378" fmla="*/ 4522103 h 4777995"/>
                <a:gd name="connsiteX20-3379" fmla="*/ 929256 w 3523460"/>
                <a:gd name="connsiteY20-3380" fmla="*/ 4777995 h 4777995"/>
                <a:gd name="connsiteX0-3381" fmla="*/ 929256 w 3523460"/>
                <a:gd name="connsiteY0-3382" fmla="*/ 4777995 h 4829491"/>
                <a:gd name="connsiteX1-3383" fmla="*/ 870139 w 3523460"/>
                <a:gd name="connsiteY1-3384" fmla="*/ 4094960 h 4829491"/>
                <a:gd name="connsiteX2-3385" fmla="*/ 432816 w 3523460"/>
                <a:gd name="connsiteY2-3386" fmla="*/ 2274110 h 4829491"/>
                <a:gd name="connsiteX3-3387" fmla="*/ 75008 w 3523460"/>
                <a:gd name="connsiteY3-3388" fmla="*/ 970096 h 4829491"/>
                <a:gd name="connsiteX4-3389" fmla="*/ 750867 w 3523460"/>
                <a:gd name="connsiteY4-3390" fmla="*/ 2107132 h 4829491"/>
                <a:gd name="connsiteX5-3391" fmla="*/ 838333 w 3523460"/>
                <a:gd name="connsiteY5-3392" fmla="*/ 2035571 h 4829491"/>
                <a:gd name="connsiteX6-3393" fmla="*/ 711112 w 3523460"/>
                <a:gd name="connsiteY6-3394" fmla="*/ 214722 h 4829491"/>
                <a:gd name="connsiteX7-3395" fmla="*/ 1235897 w 3523460"/>
                <a:gd name="connsiteY7-3396" fmla="*/ 1868593 h 4829491"/>
                <a:gd name="connsiteX8-3397" fmla="*/ 1315411 w 3523460"/>
                <a:gd name="connsiteY8-3398" fmla="*/ 1852690 h 4829491"/>
                <a:gd name="connsiteX9-3399" fmla="*/ 1458534 w 3523460"/>
                <a:gd name="connsiteY9-3400" fmla="*/ 37 h 4829491"/>
                <a:gd name="connsiteX10-3401" fmla="*/ 1728878 w 3523460"/>
                <a:gd name="connsiteY10-3402" fmla="*/ 1828836 h 4829491"/>
                <a:gd name="connsiteX11-3403" fmla="*/ 1816344 w 3523460"/>
                <a:gd name="connsiteY11-3404" fmla="*/ 1868594 h 4829491"/>
                <a:gd name="connsiteX12-3405" fmla="*/ 2492205 w 3523460"/>
                <a:gd name="connsiteY12-3406" fmla="*/ 333992 h 4829491"/>
                <a:gd name="connsiteX13-3407" fmla="*/ 2221860 w 3523460"/>
                <a:gd name="connsiteY13-3408" fmla="*/ 2011718 h 4829491"/>
                <a:gd name="connsiteX14-3409" fmla="*/ 2325227 w 3523460"/>
                <a:gd name="connsiteY14-3410" fmla="*/ 2711432 h 4829491"/>
                <a:gd name="connsiteX15-3411" fmla="*/ 2762549 w 3523460"/>
                <a:gd name="connsiteY15-3412" fmla="*/ 2266158 h 4829491"/>
                <a:gd name="connsiteX16-3413" fmla="*/ 3509971 w 3523460"/>
                <a:gd name="connsiteY16-3414" fmla="*/ 2162792 h 4829491"/>
                <a:gd name="connsiteX17-3415" fmla="*/ 2778451 w 3523460"/>
                <a:gd name="connsiteY17-3416" fmla="*/ 2942019 h 4829491"/>
                <a:gd name="connsiteX18-3417" fmla="*/ 2118493 w 3523460"/>
                <a:gd name="connsiteY18-3418" fmla="*/ 4007494 h 4829491"/>
                <a:gd name="connsiteX19-3419" fmla="*/ 2145734 w 3523460"/>
                <a:gd name="connsiteY19-3420" fmla="*/ 4829491 h 4829491"/>
                <a:gd name="connsiteX20-3421" fmla="*/ 929256 w 3523460"/>
                <a:gd name="connsiteY20-3422" fmla="*/ 4777995 h 4829491"/>
                <a:gd name="connsiteX0-3423" fmla="*/ 929256 w 3523460"/>
                <a:gd name="connsiteY0-3424" fmla="*/ 4854841 h 4854841"/>
                <a:gd name="connsiteX1-3425" fmla="*/ 870139 w 3523460"/>
                <a:gd name="connsiteY1-3426" fmla="*/ 4094960 h 4854841"/>
                <a:gd name="connsiteX2-3427" fmla="*/ 432816 w 3523460"/>
                <a:gd name="connsiteY2-3428" fmla="*/ 2274110 h 4854841"/>
                <a:gd name="connsiteX3-3429" fmla="*/ 75008 w 3523460"/>
                <a:gd name="connsiteY3-3430" fmla="*/ 970096 h 4854841"/>
                <a:gd name="connsiteX4-3431" fmla="*/ 750867 w 3523460"/>
                <a:gd name="connsiteY4-3432" fmla="*/ 2107132 h 4854841"/>
                <a:gd name="connsiteX5-3433" fmla="*/ 838333 w 3523460"/>
                <a:gd name="connsiteY5-3434" fmla="*/ 2035571 h 4854841"/>
                <a:gd name="connsiteX6-3435" fmla="*/ 711112 w 3523460"/>
                <a:gd name="connsiteY6-3436" fmla="*/ 214722 h 4854841"/>
                <a:gd name="connsiteX7-3437" fmla="*/ 1235897 w 3523460"/>
                <a:gd name="connsiteY7-3438" fmla="*/ 1868593 h 4854841"/>
                <a:gd name="connsiteX8-3439" fmla="*/ 1315411 w 3523460"/>
                <a:gd name="connsiteY8-3440" fmla="*/ 1852690 h 4854841"/>
                <a:gd name="connsiteX9-3441" fmla="*/ 1458534 w 3523460"/>
                <a:gd name="connsiteY9-3442" fmla="*/ 37 h 4854841"/>
                <a:gd name="connsiteX10-3443" fmla="*/ 1728878 w 3523460"/>
                <a:gd name="connsiteY10-3444" fmla="*/ 1828836 h 4854841"/>
                <a:gd name="connsiteX11-3445" fmla="*/ 1816344 w 3523460"/>
                <a:gd name="connsiteY11-3446" fmla="*/ 1868594 h 4854841"/>
                <a:gd name="connsiteX12-3447" fmla="*/ 2492205 w 3523460"/>
                <a:gd name="connsiteY12-3448" fmla="*/ 333992 h 4854841"/>
                <a:gd name="connsiteX13-3449" fmla="*/ 2221860 w 3523460"/>
                <a:gd name="connsiteY13-3450" fmla="*/ 2011718 h 4854841"/>
                <a:gd name="connsiteX14-3451" fmla="*/ 2325227 w 3523460"/>
                <a:gd name="connsiteY14-3452" fmla="*/ 2711432 h 4854841"/>
                <a:gd name="connsiteX15-3453" fmla="*/ 2762549 w 3523460"/>
                <a:gd name="connsiteY15-3454" fmla="*/ 2266158 h 4854841"/>
                <a:gd name="connsiteX16-3455" fmla="*/ 3509971 w 3523460"/>
                <a:gd name="connsiteY16-3456" fmla="*/ 2162792 h 4854841"/>
                <a:gd name="connsiteX17-3457" fmla="*/ 2778451 w 3523460"/>
                <a:gd name="connsiteY17-3458" fmla="*/ 2942019 h 4854841"/>
                <a:gd name="connsiteX18-3459" fmla="*/ 2118493 w 3523460"/>
                <a:gd name="connsiteY18-3460" fmla="*/ 4007494 h 4854841"/>
                <a:gd name="connsiteX19-3461" fmla="*/ 2145734 w 3523460"/>
                <a:gd name="connsiteY19-3462" fmla="*/ 4829491 h 4854841"/>
                <a:gd name="connsiteX20-3463" fmla="*/ 929256 w 3523460"/>
                <a:gd name="connsiteY20-3464" fmla="*/ 4854841 h 4854841"/>
                <a:gd name="connsiteX0-3465" fmla="*/ 929256 w 3523460"/>
                <a:gd name="connsiteY0-3466" fmla="*/ 4854841 h 4854841"/>
                <a:gd name="connsiteX1-3467" fmla="*/ 870139 w 3523460"/>
                <a:gd name="connsiteY1-3468" fmla="*/ 4094960 h 4854841"/>
                <a:gd name="connsiteX2-3469" fmla="*/ 432816 w 3523460"/>
                <a:gd name="connsiteY2-3470" fmla="*/ 2274110 h 4854841"/>
                <a:gd name="connsiteX3-3471" fmla="*/ 75008 w 3523460"/>
                <a:gd name="connsiteY3-3472" fmla="*/ 970096 h 4854841"/>
                <a:gd name="connsiteX4-3473" fmla="*/ 750867 w 3523460"/>
                <a:gd name="connsiteY4-3474" fmla="*/ 2107132 h 4854841"/>
                <a:gd name="connsiteX5-3475" fmla="*/ 838333 w 3523460"/>
                <a:gd name="connsiteY5-3476" fmla="*/ 2035571 h 4854841"/>
                <a:gd name="connsiteX6-3477" fmla="*/ 711112 w 3523460"/>
                <a:gd name="connsiteY6-3478" fmla="*/ 214722 h 4854841"/>
                <a:gd name="connsiteX7-3479" fmla="*/ 1235897 w 3523460"/>
                <a:gd name="connsiteY7-3480" fmla="*/ 1868593 h 4854841"/>
                <a:gd name="connsiteX8-3481" fmla="*/ 1315411 w 3523460"/>
                <a:gd name="connsiteY8-3482" fmla="*/ 1852690 h 4854841"/>
                <a:gd name="connsiteX9-3483" fmla="*/ 1458534 w 3523460"/>
                <a:gd name="connsiteY9-3484" fmla="*/ 37 h 4854841"/>
                <a:gd name="connsiteX10-3485" fmla="*/ 1728878 w 3523460"/>
                <a:gd name="connsiteY10-3486" fmla="*/ 1828836 h 4854841"/>
                <a:gd name="connsiteX11-3487" fmla="*/ 1816344 w 3523460"/>
                <a:gd name="connsiteY11-3488" fmla="*/ 1868594 h 4854841"/>
                <a:gd name="connsiteX12-3489" fmla="*/ 2492205 w 3523460"/>
                <a:gd name="connsiteY12-3490" fmla="*/ 333992 h 4854841"/>
                <a:gd name="connsiteX13-3491" fmla="*/ 2221860 w 3523460"/>
                <a:gd name="connsiteY13-3492" fmla="*/ 2011718 h 4854841"/>
                <a:gd name="connsiteX14-3493" fmla="*/ 2325227 w 3523460"/>
                <a:gd name="connsiteY14-3494" fmla="*/ 2711432 h 4854841"/>
                <a:gd name="connsiteX15-3495" fmla="*/ 2762549 w 3523460"/>
                <a:gd name="connsiteY15-3496" fmla="*/ 2266158 h 4854841"/>
                <a:gd name="connsiteX16-3497" fmla="*/ 3509971 w 3523460"/>
                <a:gd name="connsiteY16-3498" fmla="*/ 2162792 h 4854841"/>
                <a:gd name="connsiteX17-3499" fmla="*/ 2778451 w 3523460"/>
                <a:gd name="connsiteY17-3500" fmla="*/ 2942019 h 4854841"/>
                <a:gd name="connsiteX18-3501" fmla="*/ 2118493 w 3523460"/>
                <a:gd name="connsiteY18-3502" fmla="*/ 4007494 h 4854841"/>
                <a:gd name="connsiteX19-3503" fmla="*/ 2145735 w 3523460"/>
                <a:gd name="connsiteY19-3504" fmla="*/ 4837820 h 4854841"/>
                <a:gd name="connsiteX20-3505" fmla="*/ 929256 w 3523460"/>
                <a:gd name="connsiteY20-3506" fmla="*/ 4854841 h 4854841"/>
                <a:gd name="connsiteX0-3507" fmla="*/ 929257 w 3523460"/>
                <a:gd name="connsiteY0-3508" fmla="*/ 4829855 h 4837820"/>
                <a:gd name="connsiteX1-3509" fmla="*/ 870139 w 3523460"/>
                <a:gd name="connsiteY1-3510" fmla="*/ 4094960 h 4837820"/>
                <a:gd name="connsiteX2-3511" fmla="*/ 432816 w 3523460"/>
                <a:gd name="connsiteY2-3512" fmla="*/ 2274110 h 4837820"/>
                <a:gd name="connsiteX3-3513" fmla="*/ 75008 w 3523460"/>
                <a:gd name="connsiteY3-3514" fmla="*/ 970096 h 4837820"/>
                <a:gd name="connsiteX4-3515" fmla="*/ 750867 w 3523460"/>
                <a:gd name="connsiteY4-3516" fmla="*/ 2107132 h 4837820"/>
                <a:gd name="connsiteX5-3517" fmla="*/ 838333 w 3523460"/>
                <a:gd name="connsiteY5-3518" fmla="*/ 2035571 h 4837820"/>
                <a:gd name="connsiteX6-3519" fmla="*/ 711112 w 3523460"/>
                <a:gd name="connsiteY6-3520" fmla="*/ 214722 h 4837820"/>
                <a:gd name="connsiteX7-3521" fmla="*/ 1235897 w 3523460"/>
                <a:gd name="connsiteY7-3522" fmla="*/ 1868593 h 4837820"/>
                <a:gd name="connsiteX8-3523" fmla="*/ 1315411 w 3523460"/>
                <a:gd name="connsiteY8-3524" fmla="*/ 1852690 h 4837820"/>
                <a:gd name="connsiteX9-3525" fmla="*/ 1458534 w 3523460"/>
                <a:gd name="connsiteY9-3526" fmla="*/ 37 h 4837820"/>
                <a:gd name="connsiteX10-3527" fmla="*/ 1728878 w 3523460"/>
                <a:gd name="connsiteY10-3528" fmla="*/ 1828836 h 4837820"/>
                <a:gd name="connsiteX11-3529" fmla="*/ 1816344 w 3523460"/>
                <a:gd name="connsiteY11-3530" fmla="*/ 1868594 h 4837820"/>
                <a:gd name="connsiteX12-3531" fmla="*/ 2492205 w 3523460"/>
                <a:gd name="connsiteY12-3532" fmla="*/ 333992 h 4837820"/>
                <a:gd name="connsiteX13-3533" fmla="*/ 2221860 w 3523460"/>
                <a:gd name="connsiteY13-3534" fmla="*/ 2011718 h 4837820"/>
                <a:gd name="connsiteX14-3535" fmla="*/ 2325227 w 3523460"/>
                <a:gd name="connsiteY14-3536" fmla="*/ 2711432 h 4837820"/>
                <a:gd name="connsiteX15-3537" fmla="*/ 2762549 w 3523460"/>
                <a:gd name="connsiteY15-3538" fmla="*/ 2266158 h 4837820"/>
                <a:gd name="connsiteX16-3539" fmla="*/ 3509971 w 3523460"/>
                <a:gd name="connsiteY16-3540" fmla="*/ 2162792 h 4837820"/>
                <a:gd name="connsiteX17-3541" fmla="*/ 2778451 w 3523460"/>
                <a:gd name="connsiteY17-3542" fmla="*/ 2942019 h 4837820"/>
                <a:gd name="connsiteX18-3543" fmla="*/ 2118493 w 3523460"/>
                <a:gd name="connsiteY18-3544" fmla="*/ 4007494 h 4837820"/>
                <a:gd name="connsiteX19-3545" fmla="*/ 2145735 w 3523460"/>
                <a:gd name="connsiteY19-3546" fmla="*/ 4837820 h 4837820"/>
                <a:gd name="connsiteX20-3547" fmla="*/ 929257 w 3523460"/>
                <a:gd name="connsiteY20-3548" fmla="*/ 4829855 h 4837820"/>
                <a:gd name="connsiteX0-3549" fmla="*/ 929257 w 3523460"/>
                <a:gd name="connsiteY0-3550" fmla="*/ 4829855 h 4837820"/>
                <a:gd name="connsiteX1-3551" fmla="*/ 870139 w 3523460"/>
                <a:gd name="connsiteY1-3552" fmla="*/ 4094960 h 4837820"/>
                <a:gd name="connsiteX2-3553" fmla="*/ 432816 w 3523460"/>
                <a:gd name="connsiteY2-3554" fmla="*/ 2274110 h 4837820"/>
                <a:gd name="connsiteX3-3555" fmla="*/ 75008 w 3523460"/>
                <a:gd name="connsiteY3-3556" fmla="*/ 970096 h 4837820"/>
                <a:gd name="connsiteX4-3557" fmla="*/ 750867 w 3523460"/>
                <a:gd name="connsiteY4-3558" fmla="*/ 2107132 h 4837820"/>
                <a:gd name="connsiteX5-3559" fmla="*/ 838333 w 3523460"/>
                <a:gd name="connsiteY5-3560" fmla="*/ 2035571 h 4837820"/>
                <a:gd name="connsiteX6-3561" fmla="*/ 711112 w 3523460"/>
                <a:gd name="connsiteY6-3562" fmla="*/ 214722 h 4837820"/>
                <a:gd name="connsiteX7-3563" fmla="*/ 1235897 w 3523460"/>
                <a:gd name="connsiteY7-3564" fmla="*/ 1868593 h 4837820"/>
                <a:gd name="connsiteX8-3565" fmla="*/ 1315411 w 3523460"/>
                <a:gd name="connsiteY8-3566" fmla="*/ 1852690 h 4837820"/>
                <a:gd name="connsiteX9-3567" fmla="*/ 1458534 w 3523460"/>
                <a:gd name="connsiteY9-3568" fmla="*/ 37 h 4837820"/>
                <a:gd name="connsiteX10-3569" fmla="*/ 1728878 w 3523460"/>
                <a:gd name="connsiteY10-3570" fmla="*/ 1828836 h 4837820"/>
                <a:gd name="connsiteX11-3571" fmla="*/ 1816344 w 3523460"/>
                <a:gd name="connsiteY11-3572" fmla="*/ 1868594 h 4837820"/>
                <a:gd name="connsiteX12-3573" fmla="*/ 2492205 w 3523460"/>
                <a:gd name="connsiteY12-3574" fmla="*/ 333992 h 4837820"/>
                <a:gd name="connsiteX13-3575" fmla="*/ 2221860 w 3523460"/>
                <a:gd name="connsiteY13-3576" fmla="*/ 2011718 h 4837820"/>
                <a:gd name="connsiteX14-3577" fmla="*/ 2325227 w 3523460"/>
                <a:gd name="connsiteY14-3578" fmla="*/ 2711432 h 4837820"/>
                <a:gd name="connsiteX15-3579" fmla="*/ 2762549 w 3523460"/>
                <a:gd name="connsiteY15-3580" fmla="*/ 2266158 h 4837820"/>
                <a:gd name="connsiteX16-3581" fmla="*/ 3509971 w 3523460"/>
                <a:gd name="connsiteY16-3582" fmla="*/ 2162792 h 4837820"/>
                <a:gd name="connsiteX17-3583" fmla="*/ 2778451 w 3523460"/>
                <a:gd name="connsiteY17-3584" fmla="*/ 2942019 h 4837820"/>
                <a:gd name="connsiteX18-3585" fmla="*/ 2118493 w 3523460"/>
                <a:gd name="connsiteY18-3586" fmla="*/ 4007494 h 4837820"/>
                <a:gd name="connsiteX19-3587" fmla="*/ 2145735 w 3523460"/>
                <a:gd name="connsiteY19-3588" fmla="*/ 4837820 h 4837820"/>
                <a:gd name="connsiteX20-3589" fmla="*/ 929257 w 3523460"/>
                <a:gd name="connsiteY20-3590" fmla="*/ 4829855 h 4837820"/>
                <a:gd name="connsiteX0-3591" fmla="*/ 929257 w 3523460"/>
                <a:gd name="connsiteY0-3592" fmla="*/ 4829855 h 4837820"/>
                <a:gd name="connsiteX1-3593" fmla="*/ 870139 w 3523460"/>
                <a:gd name="connsiteY1-3594" fmla="*/ 4094960 h 4837820"/>
                <a:gd name="connsiteX2-3595" fmla="*/ 432816 w 3523460"/>
                <a:gd name="connsiteY2-3596" fmla="*/ 2274110 h 4837820"/>
                <a:gd name="connsiteX3-3597" fmla="*/ 75008 w 3523460"/>
                <a:gd name="connsiteY3-3598" fmla="*/ 970096 h 4837820"/>
                <a:gd name="connsiteX4-3599" fmla="*/ 750867 w 3523460"/>
                <a:gd name="connsiteY4-3600" fmla="*/ 2107132 h 4837820"/>
                <a:gd name="connsiteX5-3601" fmla="*/ 838333 w 3523460"/>
                <a:gd name="connsiteY5-3602" fmla="*/ 2035571 h 4837820"/>
                <a:gd name="connsiteX6-3603" fmla="*/ 711112 w 3523460"/>
                <a:gd name="connsiteY6-3604" fmla="*/ 214722 h 4837820"/>
                <a:gd name="connsiteX7-3605" fmla="*/ 1235897 w 3523460"/>
                <a:gd name="connsiteY7-3606" fmla="*/ 1868593 h 4837820"/>
                <a:gd name="connsiteX8-3607" fmla="*/ 1315411 w 3523460"/>
                <a:gd name="connsiteY8-3608" fmla="*/ 1852690 h 4837820"/>
                <a:gd name="connsiteX9-3609" fmla="*/ 1458534 w 3523460"/>
                <a:gd name="connsiteY9-3610" fmla="*/ 37 h 4837820"/>
                <a:gd name="connsiteX10-3611" fmla="*/ 1728878 w 3523460"/>
                <a:gd name="connsiteY10-3612" fmla="*/ 1828836 h 4837820"/>
                <a:gd name="connsiteX11-3613" fmla="*/ 1816344 w 3523460"/>
                <a:gd name="connsiteY11-3614" fmla="*/ 1868594 h 4837820"/>
                <a:gd name="connsiteX12-3615" fmla="*/ 2492205 w 3523460"/>
                <a:gd name="connsiteY12-3616" fmla="*/ 333992 h 4837820"/>
                <a:gd name="connsiteX13-3617" fmla="*/ 2221860 w 3523460"/>
                <a:gd name="connsiteY13-3618" fmla="*/ 2011718 h 4837820"/>
                <a:gd name="connsiteX14-3619" fmla="*/ 2325227 w 3523460"/>
                <a:gd name="connsiteY14-3620" fmla="*/ 2711432 h 4837820"/>
                <a:gd name="connsiteX15-3621" fmla="*/ 2762549 w 3523460"/>
                <a:gd name="connsiteY15-3622" fmla="*/ 2266158 h 4837820"/>
                <a:gd name="connsiteX16-3623" fmla="*/ 3509971 w 3523460"/>
                <a:gd name="connsiteY16-3624" fmla="*/ 2162792 h 4837820"/>
                <a:gd name="connsiteX17-3625" fmla="*/ 2778451 w 3523460"/>
                <a:gd name="connsiteY17-3626" fmla="*/ 2942019 h 4837820"/>
                <a:gd name="connsiteX18-3627" fmla="*/ 2118493 w 3523460"/>
                <a:gd name="connsiteY18-3628" fmla="*/ 4007494 h 4837820"/>
                <a:gd name="connsiteX19-3629" fmla="*/ 2145735 w 3523460"/>
                <a:gd name="connsiteY19-3630" fmla="*/ 4837820 h 4837820"/>
                <a:gd name="connsiteX20-3631" fmla="*/ 929257 w 3523460"/>
                <a:gd name="connsiteY20-3632" fmla="*/ 4829855 h 4837820"/>
                <a:gd name="connsiteX0-3633" fmla="*/ 929257 w 3523460"/>
                <a:gd name="connsiteY0-3634" fmla="*/ 4829855 h 4837820"/>
                <a:gd name="connsiteX1-3635" fmla="*/ 870139 w 3523460"/>
                <a:gd name="connsiteY1-3636" fmla="*/ 4094960 h 4837820"/>
                <a:gd name="connsiteX2-3637" fmla="*/ 432816 w 3523460"/>
                <a:gd name="connsiteY2-3638" fmla="*/ 2274110 h 4837820"/>
                <a:gd name="connsiteX3-3639" fmla="*/ 75008 w 3523460"/>
                <a:gd name="connsiteY3-3640" fmla="*/ 970096 h 4837820"/>
                <a:gd name="connsiteX4-3641" fmla="*/ 750867 w 3523460"/>
                <a:gd name="connsiteY4-3642" fmla="*/ 2107132 h 4837820"/>
                <a:gd name="connsiteX5-3643" fmla="*/ 838333 w 3523460"/>
                <a:gd name="connsiteY5-3644" fmla="*/ 2035571 h 4837820"/>
                <a:gd name="connsiteX6-3645" fmla="*/ 711112 w 3523460"/>
                <a:gd name="connsiteY6-3646" fmla="*/ 214722 h 4837820"/>
                <a:gd name="connsiteX7-3647" fmla="*/ 1235897 w 3523460"/>
                <a:gd name="connsiteY7-3648" fmla="*/ 1868593 h 4837820"/>
                <a:gd name="connsiteX8-3649" fmla="*/ 1315411 w 3523460"/>
                <a:gd name="connsiteY8-3650" fmla="*/ 1852690 h 4837820"/>
                <a:gd name="connsiteX9-3651" fmla="*/ 1458534 w 3523460"/>
                <a:gd name="connsiteY9-3652" fmla="*/ 37 h 4837820"/>
                <a:gd name="connsiteX10-3653" fmla="*/ 1728878 w 3523460"/>
                <a:gd name="connsiteY10-3654" fmla="*/ 1828836 h 4837820"/>
                <a:gd name="connsiteX11-3655" fmla="*/ 1816344 w 3523460"/>
                <a:gd name="connsiteY11-3656" fmla="*/ 1868594 h 4837820"/>
                <a:gd name="connsiteX12-3657" fmla="*/ 2492205 w 3523460"/>
                <a:gd name="connsiteY12-3658" fmla="*/ 333992 h 4837820"/>
                <a:gd name="connsiteX13-3659" fmla="*/ 2221860 w 3523460"/>
                <a:gd name="connsiteY13-3660" fmla="*/ 2011718 h 4837820"/>
                <a:gd name="connsiteX14-3661" fmla="*/ 2325227 w 3523460"/>
                <a:gd name="connsiteY14-3662" fmla="*/ 2711432 h 4837820"/>
                <a:gd name="connsiteX15-3663" fmla="*/ 2762549 w 3523460"/>
                <a:gd name="connsiteY15-3664" fmla="*/ 2266158 h 4837820"/>
                <a:gd name="connsiteX16-3665" fmla="*/ 3509971 w 3523460"/>
                <a:gd name="connsiteY16-3666" fmla="*/ 2162792 h 4837820"/>
                <a:gd name="connsiteX17-3667" fmla="*/ 2778451 w 3523460"/>
                <a:gd name="connsiteY17-3668" fmla="*/ 2942019 h 4837820"/>
                <a:gd name="connsiteX18-3669" fmla="*/ 2118493 w 3523460"/>
                <a:gd name="connsiteY18-3670" fmla="*/ 4007494 h 4837820"/>
                <a:gd name="connsiteX19-3671" fmla="*/ 2145735 w 3523460"/>
                <a:gd name="connsiteY19-3672" fmla="*/ 4837820 h 4837820"/>
                <a:gd name="connsiteX20-3673" fmla="*/ 929257 w 3523460"/>
                <a:gd name="connsiteY20-3674" fmla="*/ 4829855 h 4837820"/>
                <a:gd name="connsiteX0-3675" fmla="*/ 929257 w 3523460"/>
                <a:gd name="connsiteY0-3676" fmla="*/ 4829855 h 4837820"/>
                <a:gd name="connsiteX1-3677" fmla="*/ 870139 w 3523460"/>
                <a:gd name="connsiteY1-3678" fmla="*/ 4094960 h 4837820"/>
                <a:gd name="connsiteX2-3679" fmla="*/ 432816 w 3523460"/>
                <a:gd name="connsiteY2-3680" fmla="*/ 2274110 h 4837820"/>
                <a:gd name="connsiteX3-3681" fmla="*/ 75008 w 3523460"/>
                <a:gd name="connsiteY3-3682" fmla="*/ 970096 h 4837820"/>
                <a:gd name="connsiteX4-3683" fmla="*/ 750867 w 3523460"/>
                <a:gd name="connsiteY4-3684" fmla="*/ 2107132 h 4837820"/>
                <a:gd name="connsiteX5-3685" fmla="*/ 838333 w 3523460"/>
                <a:gd name="connsiteY5-3686" fmla="*/ 2035571 h 4837820"/>
                <a:gd name="connsiteX6-3687" fmla="*/ 711112 w 3523460"/>
                <a:gd name="connsiteY6-3688" fmla="*/ 214722 h 4837820"/>
                <a:gd name="connsiteX7-3689" fmla="*/ 1235897 w 3523460"/>
                <a:gd name="connsiteY7-3690" fmla="*/ 1868593 h 4837820"/>
                <a:gd name="connsiteX8-3691" fmla="*/ 1315411 w 3523460"/>
                <a:gd name="connsiteY8-3692" fmla="*/ 1852690 h 4837820"/>
                <a:gd name="connsiteX9-3693" fmla="*/ 1458534 w 3523460"/>
                <a:gd name="connsiteY9-3694" fmla="*/ 37 h 4837820"/>
                <a:gd name="connsiteX10-3695" fmla="*/ 1728878 w 3523460"/>
                <a:gd name="connsiteY10-3696" fmla="*/ 1828836 h 4837820"/>
                <a:gd name="connsiteX11-3697" fmla="*/ 1816344 w 3523460"/>
                <a:gd name="connsiteY11-3698" fmla="*/ 1868594 h 4837820"/>
                <a:gd name="connsiteX12-3699" fmla="*/ 2492205 w 3523460"/>
                <a:gd name="connsiteY12-3700" fmla="*/ 333992 h 4837820"/>
                <a:gd name="connsiteX13-3701" fmla="*/ 2221860 w 3523460"/>
                <a:gd name="connsiteY13-3702" fmla="*/ 2011718 h 4837820"/>
                <a:gd name="connsiteX14-3703" fmla="*/ 2325227 w 3523460"/>
                <a:gd name="connsiteY14-3704" fmla="*/ 2711432 h 4837820"/>
                <a:gd name="connsiteX15-3705" fmla="*/ 2762549 w 3523460"/>
                <a:gd name="connsiteY15-3706" fmla="*/ 2266158 h 4837820"/>
                <a:gd name="connsiteX16-3707" fmla="*/ 3509971 w 3523460"/>
                <a:gd name="connsiteY16-3708" fmla="*/ 2162792 h 4837820"/>
                <a:gd name="connsiteX17-3709" fmla="*/ 2778451 w 3523460"/>
                <a:gd name="connsiteY17-3710" fmla="*/ 2942019 h 4837820"/>
                <a:gd name="connsiteX18-3711" fmla="*/ 2118493 w 3523460"/>
                <a:gd name="connsiteY18-3712" fmla="*/ 4007494 h 4837820"/>
                <a:gd name="connsiteX19-3713" fmla="*/ 2145735 w 3523460"/>
                <a:gd name="connsiteY19-3714" fmla="*/ 4837820 h 4837820"/>
                <a:gd name="connsiteX20-3715" fmla="*/ 929257 w 3523460"/>
                <a:gd name="connsiteY20-3716" fmla="*/ 4829855 h 4837820"/>
                <a:gd name="connsiteX0-3717" fmla="*/ 929257 w 3523460"/>
                <a:gd name="connsiteY0-3718" fmla="*/ 4829855 h 4837820"/>
                <a:gd name="connsiteX1-3719" fmla="*/ 870139 w 3523460"/>
                <a:gd name="connsiteY1-3720" fmla="*/ 4094960 h 4837820"/>
                <a:gd name="connsiteX2-3721" fmla="*/ 432816 w 3523460"/>
                <a:gd name="connsiteY2-3722" fmla="*/ 2274110 h 4837820"/>
                <a:gd name="connsiteX3-3723" fmla="*/ 75008 w 3523460"/>
                <a:gd name="connsiteY3-3724" fmla="*/ 970096 h 4837820"/>
                <a:gd name="connsiteX4-3725" fmla="*/ 750867 w 3523460"/>
                <a:gd name="connsiteY4-3726" fmla="*/ 2107132 h 4837820"/>
                <a:gd name="connsiteX5-3727" fmla="*/ 838333 w 3523460"/>
                <a:gd name="connsiteY5-3728" fmla="*/ 2035571 h 4837820"/>
                <a:gd name="connsiteX6-3729" fmla="*/ 711112 w 3523460"/>
                <a:gd name="connsiteY6-3730" fmla="*/ 214722 h 4837820"/>
                <a:gd name="connsiteX7-3731" fmla="*/ 1235897 w 3523460"/>
                <a:gd name="connsiteY7-3732" fmla="*/ 1868593 h 4837820"/>
                <a:gd name="connsiteX8-3733" fmla="*/ 1315411 w 3523460"/>
                <a:gd name="connsiteY8-3734" fmla="*/ 1852690 h 4837820"/>
                <a:gd name="connsiteX9-3735" fmla="*/ 1458534 w 3523460"/>
                <a:gd name="connsiteY9-3736" fmla="*/ 37 h 4837820"/>
                <a:gd name="connsiteX10-3737" fmla="*/ 1728878 w 3523460"/>
                <a:gd name="connsiteY10-3738" fmla="*/ 1828836 h 4837820"/>
                <a:gd name="connsiteX11-3739" fmla="*/ 1816344 w 3523460"/>
                <a:gd name="connsiteY11-3740" fmla="*/ 1868594 h 4837820"/>
                <a:gd name="connsiteX12-3741" fmla="*/ 2492205 w 3523460"/>
                <a:gd name="connsiteY12-3742" fmla="*/ 333992 h 4837820"/>
                <a:gd name="connsiteX13-3743" fmla="*/ 2221860 w 3523460"/>
                <a:gd name="connsiteY13-3744" fmla="*/ 2011718 h 4837820"/>
                <a:gd name="connsiteX14-3745" fmla="*/ 2325227 w 3523460"/>
                <a:gd name="connsiteY14-3746" fmla="*/ 2711432 h 4837820"/>
                <a:gd name="connsiteX15-3747" fmla="*/ 2762549 w 3523460"/>
                <a:gd name="connsiteY15-3748" fmla="*/ 2266158 h 4837820"/>
                <a:gd name="connsiteX16-3749" fmla="*/ 3509971 w 3523460"/>
                <a:gd name="connsiteY16-3750" fmla="*/ 2162792 h 4837820"/>
                <a:gd name="connsiteX17-3751" fmla="*/ 2778451 w 3523460"/>
                <a:gd name="connsiteY17-3752" fmla="*/ 2942019 h 4837820"/>
                <a:gd name="connsiteX18-3753" fmla="*/ 2118493 w 3523460"/>
                <a:gd name="connsiteY18-3754" fmla="*/ 4007494 h 4837820"/>
                <a:gd name="connsiteX19-3755" fmla="*/ 2145735 w 3523460"/>
                <a:gd name="connsiteY19-3756" fmla="*/ 4837820 h 4837820"/>
                <a:gd name="connsiteX20-3757" fmla="*/ 929257 w 3523460"/>
                <a:gd name="connsiteY20-3758" fmla="*/ 4829855 h 483782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1333" y="connsiteY18-1334"/>
                </a:cxn>
                <a:cxn ang="0">
                  <a:pos x="connsiteX19-1639" y="connsiteY19-1640"/>
                </a:cxn>
                <a:cxn ang="0">
                  <a:pos x="connsiteX20-2161" y="connsiteY20-2162"/>
                </a:cxn>
              </a:cxnLst>
              <a:rect l="l" t="t" r="r" b="b"/>
              <a:pathLst>
                <a:path w="3523460" h="4837820">
                  <a:moveTo>
                    <a:pt x="929257" y="4829855"/>
                  </a:moveTo>
                  <a:cubicBezTo>
                    <a:pt x="937409" y="4667798"/>
                    <a:pt x="977884" y="4352057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097672" y="4371359"/>
                    <a:pt x="2108629" y="4596630"/>
                    <a:pt x="2145735" y="4837820"/>
                  </a:cubicBezTo>
                  <a:lnTo>
                    <a:pt x="929257" y="4829855"/>
                  </a:lnTo>
                  <a:close/>
                </a:path>
              </a:pathLst>
            </a:cu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Freeform 7"/>
            <p:cNvSpPr/>
            <p:nvPr/>
          </p:nvSpPr>
          <p:spPr>
            <a:xfrm flipH="1">
              <a:off x="1753574" y="4584405"/>
              <a:ext cx="1578802" cy="2018810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-1" fmla="*/ 755374 w 3434963"/>
                <a:gd name="connsiteY0-2" fmla="*/ 4778734 h 4778734"/>
                <a:gd name="connsiteX1-3" fmla="*/ 747422 w 3434963"/>
                <a:gd name="connsiteY1-4" fmla="*/ 4341412 h 4778734"/>
                <a:gd name="connsiteX2-5" fmla="*/ 381662 w 3434963"/>
                <a:gd name="connsiteY2-6" fmla="*/ 2313830 h 4778734"/>
                <a:gd name="connsiteX3-7" fmla="*/ 0 w 3434963"/>
                <a:gd name="connsiteY3-8" fmla="*/ 1017767 h 4778734"/>
                <a:gd name="connsiteX4-9" fmla="*/ 691763 w 3434963"/>
                <a:gd name="connsiteY4-10" fmla="*/ 2019631 h 4778734"/>
                <a:gd name="connsiteX5-11" fmla="*/ 612250 w 3434963"/>
                <a:gd name="connsiteY5-12" fmla="*/ 182880 h 4778734"/>
                <a:gd name="connsiteX6-13" fmla="*/ 1208598 w 3434963"/>
                <a:gd name="connsiteY6-14" fmla="*/ 1804946 h 4778734"/>
                <a:gd name="connsiteX7-15" fmla="*/ 1351721 w 3434963"/>
                <a:gd name="connsiteY7-16" fmla="*/ 0 h 4778734"/>
                <a:gd name="connsiteX8-17" fmla="*/ 1701579 w 3434963"/>
                <a:gd name="connsiteY8-18" fmla="*/ 1868557 h 4778734"/>
                <a:gd name="connsiteX9-19" fmla="*/ 2401294 w 3434963"/>
                <a:gd name="connsiteY9-20" fmla="*/ 333955 h 4778734"/>
                <a:gd name="connsiteX10-21" fmla="*/ 2138901 w 3434963"/>
                <a:gd name="connsiteY10-22" fmla="*/ 2003729 h 4778734"/>
                <a:gd name="connsiteX11-23" fmla="*/ 2250219 w 3434963"/>
                <a:gd name="connsiteY11-24" fmla="*/ 2759103 h 4778734"/>
                <a:gd name="connsiteX12-25" fmla="*/ 2568271 w 3434963"/>
                <a:gd name="connsiteY12-26" fmla="*/ 2361537 h 4778734"/>
                <a:gd name="connsiteX13-27" fmla="*/ 3434963 w 3434963"/>
                <a:gd name="connsiteY13-28" fmla="*/ 2210463 h 4778734"/>
                <a:gd name="connsiteX14-29" fmla="*/ 2703443 w 3434963"/>
                <a:gd name="connsiteY14-30" fmla="*/ 2989690 h 4778734"/>
                <a:gd name="connsiteX15-31" fmla="*/ 1995777 w 3434963"/>
                <a:gd name="connsiteY15-32" fmla="*/ 4007457 h 4778734"/>
                <a:gd name="connsiteX16-33" fmla="*/ 2154803 w 3434963"/>
                <a:gd name="connsiteY16-34" fmla="*/ 4778734 h 4778734"/>
                <a:gd name="connsiteX17-35" fmla="*/ 755374 w 3434963"/>
                <a:gd name="connsiteY17-36" fmla="*/ 4778734 h 4778734"/>
                <a:gd name="connsiteX0-37" fmla="*/ 755374 w 3434963"/>
                <a:gd name="connsiteY0-38" fmla="*/ 4778734 h 4778734"/>
                <a:gd name="connsiteX1-39" fmla="*/ 787179 w 3434963"/>
                <a:gd name="connsiteY1-40" fmla="*/ 4269851 h 4778734"/>
                <a:gd name="connsiteX2-41" fmla="*/ 381662 w 3434963"/>
                <a:gd name="connsiteY2-42" fmla="*/ 2313830 h 4778734"/>
                <a:gd name="connsiteX3-43" fmla="*/ 0 w 3434963"/>
                <a:gd name="connsiteY3-44" fmla="*/ 1017767 h 4778734"/>
                <a:gd name="connsiteX4-45" fmla="*/ 691763 w 3434963"/>
                <a:gd name="connsiteY4-46" fmla="*/ 2019631 h 4778734"/>
                <a:gd name="connsiteX5-47" fmla="*/ 612250 w 3434963"/>
                <a:gd name="connsiteY5-48" fmla="*/ 182880 h 4778734"/>
                <a:gd name="connsiteX6-49" fmla="*/ 1208598 w 3434963"/>
                <a:gd name="connsiteY6-50" fmla="*/ 1804946 h 4778734"/>
                <a:gd name="connsiteX7-51" fmla="*/ 1351721 w 3434963"/>
                <a:gd name="connsiteY7-52" fmla="*/ 0 h 4778734"/>
                <a:gd name="connsiteX8-53" fmla="*/ 1701579 w 3434963"/>
                <a:gd name="connsiteY8-54" fmla="*/ 1868557 h 4778734"/>
                <a:gd name="connsiteX9-55" fmla="*/ 2401294 w 3434963"/>
                <a:gd name="connsiteY9-56" fmla="*/ 333955 h 4778734"/>
                <a:gd name="connsiteX10-57" fmla="*/ 2138901 w 3434963"/>
                <a:gd name="connsiteY10-58" fmla="*/ 2003729 h 4778734"/>
                <a:gd name="connsiteX11-59" fmla="*/ 2250219 w 3434963"/>
                <a:gd name="connsiteY11-60" fmla="*/ 2759103 h 4778734"/>
                <a:gd name="connsiteX12-61" fmla="*/ 2568271 w 3434963"/>
                <a:gd name="connsiteY12-62" fmla="*/ 2361537 h 4778734"/>
                <a:gd name="connsiteX13-63" fmla="*/ 3434963 w 3434963"/>
                <a:gd name="connsiteY13-64" fmla="*/ 2210463 h 4778734"/>
                <a:gd name="connsiteX14-65" fmla="*/ 2703443 w 3434963"/>
                <a:gd name="connsiteY14-66" fmla="*/ 2989690 h 4778734"/>
                <a:gd name="connsiteX15-67" fmla="*/ 1995777 w 3434963"/>
                <a:gd name="connsiteY15-68" fmla="*/ 4007457 h 4778734"/>
                <a:gd name="connsiteX16-69" fmla="*/ 2154803 w 3434963"/>
                <a:gd name="connsiteY16-70" fmla="*/ 4778734 h 4778734"/>
                <a:gd name="connsiteX17-71" fmla="*/ 755374 w 3434963"/>
                <a:gd name="connsiteY17-72" fmla="*/ 4778734 h 4778734"/>
                <a:gd name="connsiteX0-73" fmla="*/ 755374 w 3434963"/>
                <a:gd name="connsiteY0-74" fmla="*/ 4778734 h 4778734"/>
                <a:gd name="connsiteX1-75" fmla="*/ 787179 w 3434963"/>
                <a:gd name="connsiteY1-76" fmla="*/ 4269851 h 4778734"/>
                <a:gd name="connsiteX2-77" fmla="*/ 381662 w 3434963"/>
                <a:gd name="connsiteY2-78" fmla="*/ 2313830 h 4778734"/>
                <a:gd name="connsiteX3-79" fmla="*/ 0 w 3434963"/>
                <a:gd name="connsiteY3-80" fmla="*/ 1017767 h 4778734"/>
                <a:gd name="connsiteX4-81" fmla="*/ 691763 w 3434963"/>
                <a:gd name="connsiteY4-82" fmla="*/ 2019631 h 4778734"/>
                <a:gd name="connsiteX5-83" fmla="*/ 612250 w 3434963"/>
                <a:gd name="connsiteY5-84" fmla="*/ 182880 h 4778734"/>
                <a:gd name="connsiteX6-85" fmla="*/ 1208598 w 3434963"/>
                <a:gd name="connsiteY6-86" fmla="*/ 1804946 h 4778734"/>
                <a:gd name="connsiteX7-87" fmla="*/ 1351721 w 3434963"/>
                <a:gd name="connsiteY7-88" fmla="*/ 0 h 4778734"/>
                <a:gd name="connsiteX8-89" fmla="*/ 1701579 w 3434963"/>
                <a:gd name="connsiteY8-90" fmla="*/ 1868557 h 4778734"/>
                <a:gd name="connsiteX9-91" fmla="*/ 2401294 w 3434963"/>
                <a:gd name="connsiteY9-92" fmla="*/ 333955 h 4778734"/>
                <a:gd name="connsiteX10-93" fmla="*/ 2138901 w 3434963"/>
                <a:gd name="connsiteY10-94" fmla="*/ 2003729 h 4778734"/>
                <a:gd name="connsiteX11-95" fmla="*/ 2250219 w 3434963"/>
                <a:gd name="connsiteY11-96" fmla="*/ 2759103 h 4778734"/>
                <a:gd name="connsiteX12-97" fmla="*/ 2568271 w 3434963"/>
                <a:gd name="connsiteY12-98" fmla="*/ 2361537 h 4778734"/>
                <a:gd name="connsiteX13-99" fmla="*/ 3434963 w 3434963"/>
                <a:gd name="connsiteY13-100" fmla="*/ 2210463 h 4778734"/>
                <a:gd name="connsiteX14-101" fmla="*/ 2703443 w 3434963"/>
                <a:gd name="connsiteY14-102" fmla="*/ 2989690 h 4778734"/>
                <a:gd name="connsiteX15-103" fmla="*/ 1995777 w 3434963"/>
                <a:gd name="connsiteY15-104" fmla="*/ 4007457 h 4778734"/>
                <a:gd name="connsiteX16-105" fmla="*/ 2154803 w 3434963"/>
                <a:gd name="connsiteY16-106" fmla="*/ 4778734 h 4778734"/>
                <a:gd name="connsiteX17-107" fmla="*/ 755374 w 3434963"/>
                <a:gd name="connsiteY17-108" fmla="*/ 4778734 h 4778734"/>
                <a:gd name="connsiteX0-109" fmla="*/ 755374 w 3434963"/>
                <a:gd name="connsiteY0-110" fmla="*/ 4778734 h 4778734"/>
                <a:gd name="connsiteX1-111" fmla="*/ 787179 w 3434963"/>
                <a:gd name="connsiteY1-112" fmla="*/ 4269851 h 4778734"/>
                <a:gd name="connsiteX2-113" fmla="*/ 381662 w 3434963"/>
                <a:gd name="connsiteY2-114" fmla="*/ 2313830 h 4778734"/>
                <a:gd name="connsiteX3-115" fmla="*/ 0 w 3434963"/>
                <a:gd name="connsiteY3-116" fmla="*/ 1017767 h 4778734"/>
                <a:gd name="connsiteX4-117" fmla="*/ 691763 w 3434963"/>
                <a:gd name="connsiteY4-118" fmla="*/ 2019631 h 4778734"/>
                <a:gd name="connsiteX5-119" fmla="*/ 612250 w 3434963"/>
                <a:gd name="connsiteY5-120" fmla="*/ 182880 h 4778734"/>
                <a:gd name="connsiteX6-121" fmla="*/ 1208598 w 3434963"/>
                <a:gd name="connsiteY6-122" fmla="*/ 1804946 h 4778734"/>
                <a:gd name="connsiteX7-123" fmla="*/ 1351721 w 3434963"/>
                <a:gd name="connsiteY7-124" fmla="*/ 0 h 4778734"/>
                <a:gd name="connsiteX8-125" fmla="*/ 1701579 w 3434963"/>
                <a:gd name="connsiteY8-126" fmla="*/ 1868557 h 4778734"/>
                <a:gd name="connsiteX9-127" fmla="*/ 2401294 w 3434963"/>
                <a:gd name="connsiteY9-128" fmla="*/ 333955 h 4778734"/>
                <a:gd name="connsiteX10-129" fmla="*/ 2138901 w 3434963"/>
                <a:gd name="connsiteY10-130" fmla="*/ 2003729 h 4778734"/>
                <a:gd name="connsiteX11-131" fmla="*/ 2250219 w 3434963"/>
                <a:gd name="connsiteY11-132" fmla="*/ 2759103 h 4778734"/>
                <a:gd name="connsiteX12-133" fmla="*/ 2568271 w 3434963"/>
                <a:gd name="connsiteY12-134" fmla="*/ 2361537 h 4778734"/>
                <a:gd name="connsiteX13-135" fmla="*/ 3434963 w 3434963"/>
                <a:gd name="connsiteY13-136" fmla="*/ 2210463 h 4778734"/>
                <a:gd name="connsiteX14-137" fmla="*/ 2703443 w 3434963"/>
                <a:gd name="connsiteY14-138" fmla="*/ 2989690 h 4778734"/>
                <a:gd name="connsiteX15-139" fmla="*/ 1995777 w 3434963"/>
                <a:gd name="connsiteY15-140" fmla="*/ 4007457 h 4778734"/>
                <a:gd name="connsiteX16-141" fmla="*/ 2154803 w 3434963"/>
                <a:gd name="connsiteY16-142" fmla="*/ 4778734 h 4778734"/>
                <a:gd name="connsiteX17-143" fmla="*/ 755374 w 3434963"/>
                <a:gd name="connsiteY17-144" fmla="*/ 4778734 h 4778734"/>
                <a:gd name="connsiteX0-145" fmla="*/ 755374 w 3434963"/>
                <a:gd name="connsiteY0-146" fmla="*/ 4778734 h 4778734"/>
                <a:gd name="connsiteX1-147" fmla="*/ 795131 w 3434963"/>
                <a:gd name="connsiteY1-148" fmla="*/ 4142631 h 4778734"/>
                <a:gd name="connsiteX2-149" fmla="*/ 381662 w 3434963"/>
                <a:gd name="connsiteY2-150" fmla="*/ 2313830 h 4778734"/>
                <a:gd name="connsiteX3-151" fmla="*/ 0 w 3434963"/>
                <a:gd name="connsiteY3-152" fmla="*/ 1017767 h 4778734"/>
                <a:gd name="connsiteX4-153" fmla="*/ 691763 w 3434963"/>
                <a:gd name="connsiteY4-154" fmla="*/ 2019631 h 4778734"/>
                <a:gd name="connsiteX5-155" fmla="*/ 612250 w 3434963"/>
                <a:gd name="connsiteY5-156" fmla="*/ 182880 h 4778734"/>
                <a:gd name="connsiteX6-157" fmla="*/ 1208598 w 3434963"/>
                <a:gd name="connsiteY6-158" fmla="*/ 1804946 h 4778734"/>
                <a:gd name="connsiteX7-159" fmla="*/ 1351721 w 3434963"/>
                <a:gd name="connsiteY7-160" fmla="*/ 0 h 4778734"/>
                <a:gd name="connsiteX8-161" fmla="*/ 1701579 w 3434963"/>
                <a:gd name="connsiteY8-162" fmla="*/ 1868557 h 4778734"/>
                <a:gd name="connsiteX9-163" fmla="*/ 2401294 w 3434963"/>
                <a:gd name="connsiteY9-164" fmla="*/ 333955 h 4778734"/>
                <a:gd name="connsiteX10-165" fmla="*/ 2138901 w 3434963"/>
                <a:gd name="connsiteY10-166" fmla="*/ 2003729 h 4778734"/>
                <a:gd name="connsiteX11-167" fmla="*/ 2250219 w 3434963"/>
                <a:gd name="connsiteY11-168" fmla="*/ 2759103 h 4778734"/>
                <a:gd name="connsiteX12-169" fmla="*/ 2568271 w 3434963"/>
                <a:gd name="connsiteY12-170" fmla="*/ 2361537 h 4778734"/>
                <a:gd name="connsiteX13-171" fmla="*/ 3434963 w 3434963"/>
                <a:gd name="connsiteY13-172" fmla="*/ 2210463 h 4778734"/>
                <a:gd name="connsiteX14-173" fmla="*/ 2703443 w 3434963"/>
                <a:gd name="connsiteY14-174" fmla="*/ 2989690 h 4778734"/>
                <a:gd name="connsiteX15-175" fmla="*/ 1995777 w 3434963"/>
                <a:gd name="connsiteY15-176" fmla="*/ 4007457 h 4778734"/>
                <a:gd name="connsiteX16-177" fmla="*/ 2154803 w 3434963"/>
                <a:gd name="connsiteY16-178" fmla="*/ 4778734 h 4778734"/>
                <a:gd name="connsiteX17-179" fmla="*/ 755374 w 3434963"/>
                <a:gd name="connsiteY17-180" fmla="*/ 4778734 h 4778734"/>
                <a:gd name="connsiteX0-181" fmla="*/ 755374 w 3434963"/>
                <a:gd name="connsiteY0-182" fmla="*/ 4778734 h 4778734"/>
                <a:gd name="connsiteX1-183" fmla="*/ 795131 w 3434963"/>
                <a:gd name="connsiteY1-184" fmla="*/ 4142631 h 4778734"/>
                <a:gd name="connsiteX2-185" fmla="*/ 381662 w 3434963"/>
                <a:gd name="connsiteY2-186" fmla="*/ 2313830 h 4778734"/>
                <a:gd name="connsiteX3-187" fmla="*/ 0 w 3434963"/>
                <a:gd name="connsiteY3-188" fmla="*/ 1017767 h 4778734"/>
                <a:gd name="connsiteX4-189" fmla="*/ 691763 w 3434963"/>
                <a:gd name="connsiteY4-190" fmla="*/ 2019631 h 4778734"/>
                <a:gd name="connsiteX5-191" fmla="*/ 612250 w 3434963"/>
                <a:gd name="connsiteY5-192" fmla="*/ 182880 h 4778734"/>
                <a:gd name="connsiteX6-193" fmla="*/ 1208598 w 3434963"/>
                <a:gd name="connsiteY6-194" fmla="*/ 1804946 h 4778734"/>
                <a:gd name="connsiteX7-195" fmla="*/ 1351721 w 3434963"/>
                <a:gd name="connsiteY7-196" fmla="*/ 0 h 4778734"/>
                <a:gd name="connsiteX8-197" fmla="*/ 1701579 w 3434963"/>
                <a:gd name="connsiteY8-198" fmla="*/ 1868557 h 4778734"/>
                <a:gd name="connsiteX9-199" fmla="*/ 2401294 w 3434963"/>
                <a:gd name="connsiteY9-200" fmla="*/ 333955 h 4778734"/>
                <a:gd name="connsiteX10-201" fmla="*/ 2138901 w 3434963"/>
                <a:gd name="connsiteY10-202" fmla="*/ 2003729 h 4778734"/>
                <a:gd name="connsiteX11-203" fmla="*/ 2250219 w 3434963"/>
                <a:gd name="connsiteY11-204" fmla="*/ 2759103 h 4778734"/>
                <a:gd name="connsiteX12-205" fmla="*/ 2568271 w 3434963"/>
                <a:gd name="connsiteY12-206" fmla="*/ 2361537 h 4778734"/>
                <a:gd name="connsiteX13-207" fmla="*/ 3434963 w 3434963"/>
                <a:gd name="connsiteY13-208" fmla="*/ 2210463 h 4778734"/>
                <a:gd name="connsiteX14-209" fmla="*/ 2703443 w 3434963"/>
                <a:gd name="connsiteY14-210" fmla="*/ 2989690 h 4778734"/>
                <a:gd name="connsiteX15-211" fmla="*/ 1995777 w 3434963"/>
                <a:gd name="connsiteY15-212" fmla="*/ 4007457 h 4778734"/>
                <a:gd name="connsiteX16-213" fmla="*/ 2154803 w 3434963"/>
                <a:gd name="connsiteY16-214" fmla="*/ 4778734 h 4778734"/>
                <a:gd name="connsiteX17-215" fmla="*/ 755374 w 3434963"/>
                <a:gd name="connsiteY17-216" fmla="*/ 4778734 h 4778734"/>
                <a:gd name="connsiteX0-217" fmla="*/ 755374 w 3434963"/>
                <a:gd name="connsiteY0-218" fmla="*/ 4778734 h 4778734"/>
                <a:gd name="connsiteX1-219" fmla="*/ 795131 w 3434963"/>
                <a:gd name="connsiteY1-220" fmla="*/ 4142631 h 4778734"/>
                <a:gd name="connsiteX2-221" fmla="*/ 381662 w 3434963"/>
                <a:gd name="connsiteY2-222" fmla="*/ 2313830 h 4778734"/>
                <a:gd name="connsiteX3-223" fmla="*/ 0 w 3434963"/>
                <a:gd name="connsiteY3-224" fmla="*/ 1017767 h 4778734"/>
                <a:gd name="connsiteX4-225" fmla="*/ 691763 w 3434963"/>
                <a:gd name="connsiteY4-226" fmla="*/ 2019631 h 4778734"/>
                <a:gd name="connsiteX5-227" fmla="*/ 612250 w 3434963"/>
                <a:gd name="connsiteY5-228" fmla="*/ 182880 h 4778734"/>
                <a:gd name="connsiteX6-229" fmla="*/ 1208598 w 3434963"/>
                <a:gd name="connsiteY6-230" fmla="*/ 1804946 h 4778734"/>
                <a:gd name="connsiteX7-231" fmla="*/ 1351721 w 3434963"/>
                <a:gd name="connsiteY7-232" fmla="*/ 0 h 4778734"/>
                <a:gd name="connsiteX8-233" fmla="*/ 1701579 w 3434963"/>
                <a:gd name="connsiteY8-234" fmla="*/ 1868557 h 4778734"/>
                <a:gd name="connsiteX9-235" fmla="*/ 2401294 w 3434963"/>
                <a:gd name="connsiteY9-236" fmla="*/ 333955 h 4778734"/>
                <a:gd name="connsiteX10-237" fmla="*/ 2138901 w 3434963"/>
                <a:gd name="connsiteY10-238" fmla="*/ 2003729 h 4778734"/>
                <a:gd name="connsiteX11-239" fmla="*/ 2250219 w 3434963"/>
                <a:gd name="connsiteY11-240" fmla="*/ 2759103 h 4778734"/>
                <a:gd name="connsiteX12-241" fmla="*/ 2568271 w 3434963"/>
                <a:gd name="connsiteY12-242" fmla="*/ 2361537 h 4778734"/>
                <a:gd name="connsiteX13-243" fmla="*/ 3434963 w 3434963"/>
                <a:gd name="connsiteY13-244" fmla="*/ 2210463 h 4778734"/>
                <a:gd name="connsiteX14-245" fmla="*/ 2703443 w 3434963"/>
                <a:gd name="connsiteY14-246" fmla="*/ 2989690 h 4778734"/>
                <a:gd name="connsiteX15-247" fmla="*/ 1995777 w 3434963"/>
                <a:gd name="connsiteY15-248" fmla="*/ 4007457 h 4778734"/>
                <a:gd name="connsiteX16-249" fmla="*/ 2154803 w 3434963"/>
                <a:gd name="connsiteY16-250" fmla="*/ 4778734 h 4778734"/>
                <a:gd name="connsiteX17-251" fmla="*/ 755374 w 3434963"/>
                <a:gd name="connsiteY17-252" fmla="*/ 4778734 h 4778734"/>
                <a:gd name="connsiteX0-253" fmla="*/ 755374 w 3434963"/>
                <a:gd name="connsiteY0-254" fmla="*/ 4778734 h 4778734"/>
                <a:gd name="connsiteX1-255" fmla="*/ 795131 w 3434963"/>
                <a:gd name="connsiteY1-256" fmla="*/ 4142631 h 4778734"/>
                <a:gd name="connsiteX2-257" fmla="*/ 381662 w 3434963"/>
                <a:gd name="connsiteY2-258" fmla="*/ 2313830 h 4778734"/>
                <a:gd name="connsiteX3-259" fmla="*/ 0 w 3434963"/>
                <a:gd name="connsiteY3-260" fmla="*/ 1017767 h 4778734"/>
                <a:gd name="connsiteX4-261" fmla="*/ 691763 w 3434963"/>
                <a:gd name="connsiteY4-262" fmla="*/ 2019631 h 4778734"/>
                <a:gd name="connsiteX5-263" fmla="*/ 612250 w 3434963"/>
                <a:gd name="connsiteY5-264" fmla="*/ 182880 h 4778734"/>
                <a:gd name="connsiteX6-265" fmla="*/ 1208598 w 3434963"/>
                <a:gd name="connsiteY6-266" fmla="*/ 1804946 h 4778734"/>
                <a:gd name="connsiteX7-267" fmla="*/ 1351721 w 3434963"/>
                <a:gd name="connsiteY7-268" fmla="*/ 0 h 4778734"/>
                <a:gd name="connsiteX8-269" fmla="*/ 1701579 w 3434963"/>
                <a:gd name="connsiteY8-270" fmla="*/ 1868557 h 4778734"/>
                <a:gd name="connsiteX9-271" fmla="*/ 2401294 w 3434963"/>
                <a:gd name="connsiteY9-272" fmla="*/ 333955 h 4778734"/>
                <a:gd name="connsiteX10-273" fmla="*/ 2138901 w 3434963"/>
                <a:gd name="connsiteY10-274" fmla="*/ 2003729 h 4778734"/>
                <a:gd name="connsiteX11-275" fmla="*/ 2250219 w 3434963"/>
                <a:gd name="connsiteY11-276" fmla="*/ 2759103 h 4778734"/>
                <a:gd name="connsiteX12-277" fmla="*/ 2568271 w 3434963"/>
                <a:gd name="connsiteY12-278" fmla="*/ 2361537 h 4778734"/>
                <a:gd name="connsiteX13-279" fmla="*/ 3434963 w 3434963"/>
                <a:gd name="connsiteY13-280" fmla="*/ 2210463 h 4778734"/>
                <a:gd name="connsiteX14-281" fmla="*/ 2703443 w 3434963"/>
                <a:gd name="connsiteY14-282" fmla="*/ 2989690 h 4778734"/>
                <a:gd name="connsiteX15-283" fmla="*/ 2043485 w 3434963"/>
                <a:gd name="connsiteY15-284" fmla="*/ 4055165 h 4778734"/>
                <a:gd name="connsiteX16-285" fmla="*/ 2154803 w 3434963"/>
                <a:gd name="connsiteY16-286" fmla="*/ 4778734 h 4778734"/>
                <a:gd name="connsiteX17-287" fmla="*/ 755374 w 3434963"/>
                <a:gd name="connsiteY17-288" fmla="*/ 4778734 h 4778734"/>
                <a:gd name="connsiteX0-289" fmla="*/ 755374 w 3434963"/>
                <a:gd name="connsiteY0-290" fmla="*/ 4778734 h 4778734"/>
                <a:gd name="connsiteX1-291" fmla="*/ 795131 w 3434963"/>
                <a:gd name="connsiteY1-292" fmla="*/ 4142631 h 4778734"/>
                <a:gd name="connsiteX2-293" fmla="*/ 381662 w 3434963"/>
                <a:gd name="connsiteY2-294" fmla="*/ 2313830 h 4778734"/>
                <a:gd name="connsiteX3-295" fmla="*/ 0 w 3434963"/>
                <a:gd name="connsiteY3-296" fmla="*/ 1017767 h 4778734"/>
                <a:gd name="connsiteX4-297" fmla="*/ 691763 w 3434963"/>
                <a:gd name="connsiteY4-298" fmla="*/ 2019631 h 4778734"/>
                <a:gd name="connsiteX5-299" fmla="*/ 612250 w 3434963"/>
                <a:gd name="connsiteY5-300" fmla="*/ 182880 h 4778734"/>
                <a:gd name="connsiteX6-301" fmla="*/ 1208598 w 3434963"/>
                <a:gd name="connsiteY6-302" fmla="*/ 1804946 h 4778734"/>
                <a:gd name="connsiteX7-303" fmla="*/ 1351721 w 3434963"/>
                <a:gd name="connsiteY7-304" fmla="*/ 0 h 4778734"/>
                <a:gd name="connsiteX8-305" fmla="*/ 1701579 w 3434963"/>
                <a:gd name="connsiteY8-306" fmla="*/ 1868557 h 4778734"/>
                <a:gd name="connsiteX9-307" fmla="*/ 2401294 w 3434963"/>
                <a:gd name="connsiteY9-308" fmla="*/ 333955 h 4778734"/>
                <a:gd name="connsiteX10-309" fmla="*/ 2138901 w 3434963"/>
                <a:gd name="connsiteY10-310" fmla="*/ 2003729 h 4778734"/>
                <a:gd name="connsiteX11-311" fmla="*/ 2250219 w 3434963"/>
                <a:gd name="connsiteY11-312" fmla="*/ 2759103 h 4778734"/>
                <a:gd name="connsiteX12-313" fmla="*/ 2568271 w 3434963"/>
                <a:gd name="connsiteY12-314" fmla="*/ 2361537 h 4778734"/>
                <a:gd name="connsiteX13-315" fmla="*/ 3434963 w 3434963"/>
                <a:gd name="connsiteY13-316" fmla="*/ 2210463 h 4778734"/>
                <a:gd name="connsiteX14-317" fmla="*/ 2703443 w 3434963"/>
                <a:gd name="connsiteY14-318" fmla="*/ 2989690 h 4778734"/>
                <a:gd name="connsiteX15-319" fmla="*/ 2043485 w 3434963"/>
                <a:gd name="connsiteY15-320" fmla="*/ 4055165 h 4778734"/>
                <a:gd name="connsiteX16-321" fmla="*/ 2154803 w 3434963"/>
                <a:gd name="connsiteY16-322" fmla="*/ 4778734 h 4778734"/>
                <a:gd name="connsiteX17-323" fmla="*/ 755374 w 3434963"/>
                <a:gd name="connsiteY17-324" fmla="*/ 4778734 h 4778734"/>
                <a:gd name="connsiteX0-325" fmla="*/ 755374 w 3434963"/>
                <a:gd name="connsiteY0-326" fmla="*/ 4778734 h 4778734"/>
                <a:gd name="connsiteX1-327" fmla="*/ 795131 w 3434963"/>
                <a:gd name="connsiteY1-328" fmla="*/ 4142631 h 4778734"/>
                <a:gd name="connsiteX2-329" fmla="*/ 381662 w 3434963"/>
                <a:gd name="connsiteY2-330" fmla="*/ 2313830 h 4778734"/>
                <a:gd name="connsiteX3-331" fmla="*/ 0 w 3434963"/>
                <a:gd name="connsiteY3-332" fmla="*/ 1017767 h 4778734"/>
                <a:gd name="connsiteX4-333" fmla="*/ 691763 w 3434963"/>
                <a:gd name="connsiteY4-334" fmla="*/ 2019631 h 4778734"/>
                <a:gd name="connsiteX5-335" fmla="*/ 612250 w 3434963"/>
                <a:gd name="connsiteY5-336" fmla="*/ 182880 h 4778734"/>
                <a:gd name="connsiteX6-337" fmla="*/ 1208598 w 3434963"/>
                <a:gd name="connsiteY6-338" fmla="*/ 1804946 h 4778734"/>
                <a:gd name="connsiteX7-339" fmla="*/ 1351721 w 3434963"/>
                <a:gd name="connsiteY7-340" fmla="*/ 0 h 4778734"/>
                <a:gd name="connsiteX8-341" fmla="*/ 1701579 w 3434963"/>
                <a:gd name="connsiteY8-342" fmla="*/ 1868557 h 4778734"/>
                <a:gd name="connsiteX9-343" fmla="*/ 2401294 w 3434963"/>
                <a:gd name="connsiteY9-344" fmla="*/ 333955 h 4778734"/>
                <a:gd name="connsiteX10-345" fmla="*/ 2138901 w 3434963"/>
                <a:gd name="connsiteY10-346" fmla="*/ 2003729 h 4778734"/>
                <a:gd name="connsiteX11-347" fmla="*/ 2250219 w 3434963"/>
                <a:gd name="connsiteY11-348" fmla="*/ 2759103 h 4778734"/>
                <a:gd name="connsiteX12-349" fmla="*/ 2568271 w 3434963"/>
                <a:gd name="connsiteY12-350" fmla="*/ 2361537 h 4778734"/>
                <a:gd name="connsiteX13-351" fmla="*/ 3434963 w 3434963"/>
                <a:gd name="connsiteY13-352" fmla="*/ 2210463 h 4778734"/>
                <a:gd name="connsiteX14-353" fmla="*/ 2703443 w 3434963"/>
                <a:gd name="connsiteY14-354" fmla="*/ 2989690 h 4778734"/>
                <a:gd name="connsiteX15-355" fmla="*/ 2043485 w 3434963"/>
                <a:gd name="connsiteY15-356" fmla="*/ 4055165 h 4778734"/>
                <a:gd name="connsiteX16-357" fmla="*/ 2154803 w 3434963"/>
                <a:gd name="connsiteY16-358" fmla="*/ 4778734 h 4778734"/>
                <a:gd name="connsiteX17-359" fmla="*/ 755374 w 3434963"/>
                <a:gd name="connsiteY17-360" fmla="*/ 4778734 h 4778734"/>
                <a:gd name="connsiteX0-361" fmla="*/ 755374 w 3434963"/>
                <a:gd name="connsiteY0-362" fmla="*/ 4778734 h 4778734"/>
                <a:gd name="connsiteX1-363" fmla="*/ 795131 w 3434963"/>
                <a:gd name="connsiteY1-364" fmla="*/ 4142631 h 4778734"/>
                <a:gd name="connsiteX2-365" fmla="*/ 381662 w 3434963"/>
                <a:gd name="connsiteY2-366" fmla="*/ 2313830 h 4778734"/>
                <a:gd name="connsiteX3-367" fmla="*/ 0 w 3434963"/>
                <a:gd name="connsiteY3-368" fmla="*/ 1017767 h 4778734"/>
                <a:gd name="connsiteX4-369" fmla="*/ 691763 w 3434963"/>
                <a:gd name="connsiteY4-370" fmla="*/ 2019631 h 4778734"/>
                <a:gd name="connsiteX5-371" fmla="*/ 612250 w 3434963"/>
                <a:gd name="connsiteY5-372" fmla="*/ 182880 h 4778734"/>
                <a:gd name="connsiteX6-373" fmla="*/ 1208598 w 3434963"/>
                <a:gd name="connsiteY6-374" fmla="*/ 1804946 h 4778734"/>
                <a:gd name="connsiteX7-375" fmla="*/ 1351721 w 3434963"/>
                <a:gd name="connsiteY7-376" fmla="*/ 0 h 4778734"/>
                <a:gd name="connsiteX8-377" fmla="*/ 1701579 w 3434963"/>
                <a:gd name="connsiteY8-378" fmla="*/ 1868557 h 4778734"/>
                <a:gd name="connsiteX9-379" fmla="*/ 2401294 w 3434963"/>
                <a:gd name="connsiteY9-380" fmla="*/ 333955 h 4778734"/>
                <a:gd name="connsiteX10-381" fmla="*/ 2138901 w 3434963"/>
                <a:gd name="connsiteY10-382" fmla="*/ 2003729 h 4778734"/>
                <a:gd name="connsiteX11-383" fmla="*/ 2250219 w 3434963"/>
                <a:gd name="connsiteY11-384" fmla="*/ 2759103 h 4778734"/>
                <a:gd name="connsiteX12-385" fmla="*/ 2568271 w 3434963"/>
                <a:gd name="connsiteY12-386" fmla="*/ 2361537 h 4778734"/>
                <a:gd name="connsiteX13-387" fmla="*/ 3434963 w 3434963"/>
                <a:gd name="connsiteY13-388" fmla="*/ 2210463 h 4778734"/>
                <a:gd name="connsiteX14-389" fmla="*/ 2703443 w 3434963"/>
                <a:gd name="connsiteY14-390" fmla="*/ 2989690 h 4778734"/>
                <a:gd name="connsiteX15-391" fmla="*/ 2043485 w 3434963"/>
                <a:gd name="connsiteY15-392" fmla="*/ 4055165 h 4778734"/>
                <a:gd name="connsiteX16-393" fmla="*/ 2154803 w 3434963"/>
                <a:gd name="connsiteY16-394" fmla="*/ 4778734 h 4778734"/>
                <a:gd name="connsiteX17-395" fmla="*/ 755374 w 3434963"/>
                <a:gd name="connsiteY17-396" fmla="*/ 4778734 h 4778734"/>
                <a:gd name="connsiteX0-397" fmla="*/ 755374 w 3434963"/>
                <a:gd name="connsiteY0-398" fmla="*/ 4778734 h 4778734"/>
                <a:gd name="connsiteX1-399" fmla="*/ 795131 w 3434963"/>
                <a:gd name="connsiteY1-400" fmla="*/ 4142631 h 4778734"/>
                <a:gd name="connsiteX2-401" fmla="*/ 381662 w 3434963"/>
                <a:gd name="connsiteY2-402" fmla="*/ 2313830 h 4778734"/>
                <a:gd name="connsiteX3-403" fmla="*/ 0 w 3434963"/>
                <a:gd name="connsiteY3-404" fmla="*/ 1017767 h 4778734"/>
                <a:gd name="connsiteX4-405" fmla="*/ 691763 w 3434963"/>
                <a:gd name="connsiteY4-406" fmla="*/ 2019631 h 4778734"/>
                <a:gd name="connsiteX5-407" fmla="*/ 612250 w 3434963"/>
                <a:gd name="connsiteY5-408" fmla="*/ 182880 h 4778734"/>
                <a:gd name="connsiteX6-409" fmla="*/ 1208598 w 3434963"/>
                <a:gd name="connsiteY6-410" fmla="*/ 1804946 h 4778734"/>
                <a:gd name="connsiteX7-411" fmla="*/ 1351721 w 3434963"/>
                <a:gd name="connsiteY7-412" fmla="*/ 0 h 4778734"/>
                <a:gd name="connsiteX8-413" fmla="*/ 1701579 w 3434963"/>
                <a:gd name="connsiteY8-414" fmla="*/ 1868557 h 4778734"/>
                <a:gd name="connsiteX9-415" fmla="*/ 2401294 w 3434963"/>
                <a:gd name="connsiteY9-416" fmla="*/ 333955 h 4778734"/>
                <a:gd name="connsiteX10-417" fmla="*/ 2138901 w 3434963"/>
                <a:gd name="connsiteY10-418" fmla="*/ 2003729 h 4778734"/>
                <a:gd name="connsiteX11-419" fmla="*/ 2250219 w 3434963"/>
                <a:gd name="connsiteY11-420" fmla="*/ 2759103 h 4778734"/>
                <a:gd name="connsiteX12-421" fmla="*/ 2568271 w 3434963"/>
                <a:gd name="connsiteY12-422" fmla="*/ 2361537 h 4778734"/>
                <a:gd name="connsiteX13-423" fmla="*/ 3434963 w 3434963"/>
                <a:gd name="connsiteY13-424" fmla="*/ 2210463 h 4778734"/>
                <a:gd name="connsiteX14-425" fmla="*/ 2703443 w 3434963"/>
                <a:gd name="connsiteY14-426" fmla="*/ 2989690 h 4778734"/>
                <a:gd name="connsiteX15-427" fmla="*/ 2043485 w 3434963"/>
                <a:gd name="connsiteY15-428" fmla="*/ 4055165 h 4778734"/>
                <a:gd name="connsiteX16-429" fmla="*/ 2154803 w 3434963"/>
                <a:gd name="connsiteY16-430" fmla="*/ 4778734 h 4778734"/>
                <a:gd name="connsiteX17-431" fmla="*/ 755374 w 3434963"/>
                <a:gd name="connsiteY17-432" fmla="*/ 4778734 h 4778734"/>
                <a:gd name="connsiteX0-433" fmla="*/ 755374 w 3434963"/>
                <a:gd name="connsiteY0-434" fmla="*/ 4778734 h 4778734"/>
                <a:gd name="connsiteX1-435" fmla="*/ 795131 w 3434963"/>
                <a:gd name="connsiteY1-436" fmla="*/ 4142631 h 4778734"/>
                <a:gd name="connsiteX2-437" fmla="*/ 381662 w 3434963"/>
                <a:gd name="connsiteY2-438" fmla="*/ 2313830 h 4778734"/>
                <a:gd name="connsiteX3-439" fmla="*/ 0 w 3434963"/>
                <a:gd name="connsiteY3-440" fmla="*/ 1017767 h 4778734"/>
                <a:gd name="connsiteX4-441" fmla="*/ 691763 w 3434963"/>
                <a:gd name="connsiteY4-442" fmla="*/ 2019631 h 4778734"/>
                <a:gd name="connsiteX5-443" fmla="*/ 612250 w 3434963"/>
                <a:gd name="connsiteY5-444" fmla="*/ 182880 h 4778734"/>
                <a:gd name="connsiteX6-445" fmla="*/ 1208598 w 3434963"/>
                <a:gd name="connsiteY6-446" fmla="*/ 1804946 h 4778734"/>
                <a:gd name="connsiteX7-447" fmla="*/ 1351721 w 3434963"/>
                <a:gd name="connsiteY7-448" fmla="*/ 0 h 4778734"/>
                <a:gd name="connsiteX8-449" fmla="*/ 1701579 w 3434963"/>
                <a:gd name="connsiteY8-450" fmla="*/ 1868557 h 4778734"/>
                <a:gd name="connsiteX9-451" fmla="*/ 2401294 w 3434963"/>
                <a:gd name="connsiteY9-452" fmla="*/ 333955 h 4778734"/>
                <a:gd name="connsiteX10-453" fmla="*/ 2138901 w 3434963"/>
                <a:gd name="connsiteY10-454" fmla="*/ 2003729 h 4778734"/>
                <a:gd name="connsiteX11-455" fmla="*/ 2250219 w 3434963"/>
                <a:gd name="connsiteY11-456" fmla="*/ 2759103 h 4778734"/>
                <a:gd name="connsiteX12-457" fmla="*/ 2568271 w 3434963"/>
                <a:gd name="connsiteY12-458" fmla="*/ 2361537 h 4778734"/>
                <a:gd name="connsiteX13-459" fmla="*/ 3434963 w 3434963"/>
                <a:gd name="connsiteY13-460" fmla="*/ 2210463 h 4778734"/>
                <a:gd name="connsiteX14-461" fmla="*/ 2703443 w 3434963"/>
                <a:gd name="connsiteY14-462" fmla="*/ 2989690 h 4778734"/>
                <a:gd name="connsiteX15-463" fmla="*/ 2043485 w 3434963"/>
                <a:gd name="connsiteY15-464" fmla="*/ 4055165 h 4778734"/>
                <a:gd name="connsiteX16-465" fmla="*/ 2154803 w 3434963"/>
                <a:gd name="connsiteY16-466" fmla="*/ 4778734 h 4778734"/>
                <a:gd name="connsiteX17-467" fmla="*/ 755374 w 3434963"/>
                <a:gd name="connsiteY17-468" fmla="*/ 4778734 h 4778734"/>
                <a:gd name="connsiteX0-469" fmla="*/ 755374 w 3446514"/>
                <a:gd name="connsiteY0-470" fmla="*/ 4778734 h 4778734"/>
                <a:gd name="connsiteX1-471" fmla="*/ 795131 w 3446514"/>
                <a:gd name="connsiteY1-472" fmla="*/ 4142631 h 4778734"/>
                <a:gd name="connsiteX2-473" fmla="*/ 381662 w 3446514"/>
                <a:gd name="connsiteY2-474" fmla="*/ 2313830 h 4778734"/>
                <a:gd name="connsiteX3-475" fmla="*/ 0 w 3446514"/>
                <a:gd name="connsiteY3-476" fmla="*/ 1017767 h 4778734"/>
                <a:gd name="connsiteX4-477" fmla="*/ 691763 w 3446514"/>
                <a:gd name="connsiteY4-478" fmla="*/ 2019631 h 4778734"/>
                <a:gd name="connsiteX5-479" fmla="*/ 612250 w 3446514"/>
                <a:gd name="connsiteY5-480" fmla="*/ 182880 h 4778734"/>
                <a:gd name="connsiteX6-481" fmla="*/ 1208598 w 3446514"/>
                <a:gd name="connsiteY6-482" fmla="*/ 1804946 h 4778734"/>
                <a:gd name="connsiteX7-483" fmla="*/ 1351721 w 3446514"/>
                <a:gd name="connsiteY7-484" fmla="*/ 0 h 4778734"/>
                <a:gd name="connsiteX8-485" fmla="*/ 1701579 w 3446514"/>
                <a:gd name="connsiteY8-486" fmla="*/ 1868557 h 4778734"/>
                <a:gd name="connsiteX9-487" fmla="*/ 2401294 w 3446514"/>
                <a:gd name="connsiteY9-488" fmla="*/ 333955 h 4778734"/>
                <a:gd name="connsiteX10-489" fmla="*/ 2138901 w 3446514"/>
                <a:gd name="connsiteY10-490" fmla="*/ 2003729 h 4778734"/>
                <a:gd name="connsiteX11-491" fmla="*/ 2250219 w 3446514"/>
                <a:gd name="connsiteY11-492" fmla="*/ 2759103 h 4778734"/>
                <a:gd name="connsiteX12-493" fmla="*/ 2568271 w 3446514"/>
                <a:gd name="connsiteY12-494" fmla="*/ 2361537 h 4778734"/>
                <a:gd name="connsiteX13-495" fmla="*/ 3434963 w 3446514"/>
                <a:gd name="connsiteY13-496" fmla="*/ 2210463 h 4778734"/>
                <a:gd name="connsiteX14-497" fmla="*/ 2703443 w 3446514"/>
                <a:gd name="connsiteY14-498" fmla="*/ 2989690 h 4778734"/>
                <a:gd name="connsiteX15-499" fmla="*/ 2043485 w 3446514"/>
                <a:gd name="connsiteY15-500" fmla="*/ 4055165 h 4778734"/>
                <a:gd name="connsiteX16-501" fmla="*/ 2154803 w 3446514"/>
                <a:gd name="connsiteY16-502" fmla="*/ 4778734 h 4778734"/>
                <a:gd name="connsiteX17-503" fmla="*/ 755374 w 3446514"/>
                <a:gd name="connsiteY17-504" fmla="*/ 4778734 h 4778734"/>
                <a:gd name="connsiteX0-505" fmla="*/ 755374 w 3448610"/>
                <a:gd name="connsiteY0-506" fmla="*/ 4778734 h 4778734"/>
                <a:gd name="connsiteX1-507" fmla="*/ 795131 w 3448610"/>
                <a:gd name="connsiteY1-508" fmla="*/ 4142631 h 4778734"/>
                <a:gd name="connsiteX2-509" fmla="*/ 381662 w 3448610"/>
                <a:gd name="connsiteY2-510" fmla="*/ 2313830 h 4778734"/>
                <a:gd name="connsiteX3-511" fmla="*/ 0 w 3448610"/>
                <a:gd name="connsiteY3-512" fmla="*/ 1017767 h 4778734"/>
                <a:gd name="connsiteX4-513" fmla="*/ 691763 w 3448610"/>
                <a:gd name="connsiteY4-514" fmla="*/ 2019631 h 4778734"/>
                <a:gd name="connsiteX5-515" fmla="*/ 612250 w 3448610"/>
                <a:gd name="connsiteY5-516" fmla="*/ 182880 h 4778734"/>
                <a:gd name="connsiteX6-517" fmla="*/ 1208598 w 3448610"/>
                <a:gd name="connsiteY6-518" fmla="*/ 1804946 h 4778734"/>
                <a:gd name="connsiteX7-519" fmla="*/ 1351721 w 3448610"/>
                <a:gd name="connsiteY7-520" fmla="*/ 0 h 4778734"/>
                <a:gd name="connsiteX8-521" fmla="*/ 1701579 w 3448610"/>
                <a:gd name="connsiteY8-522" fmla="*/ 1868557 h 4778734"/>
                <a:gd name="connsiteX9-523" fmla="*/ 2401294 w 3448610"/>
                <a:gd name="connsiteY9-524" fmla="*/ 333955 h 4778734"/>
                <a:gd name="connsiteX10-525" fmla="*/ 2138901 w 3448610"/>
                <a:gd name="connsiteY10-526" fmla="*/ 2003729 h 4778734"/>
                <a:gd name="connsiteX11-527" fmla="*/ 2250219 w 3448610"/>
                <a:gd name="connsiteY11-528" fmla="*/ 2759103 h 4778734"/>
                <a:gd name="connsiteX12-529" fmla="*/ 2687541 w 3448610"/>
                <a:gd name="connsiteY12-530" fmla="*/ 2313829 h 4778734"/>
                <a:gd name="connsiteX13-531" fmla="*/ 3434963 w 3448610"/>
                <a:gd name="connsiteY13-532" fmla="*/ 2210463 h 4778734"/>
                <a:gd name="connsiteX14-533" fmla="*/ 2703443 w 3448610"/>
                <a:gd name="connsiteY14-534" fmla="*/ 2989690 h 4778734"/>
                <a:gd name="connsiteX15-535" fmla="*/ 2043485 w 3448610"/>
                <a:gd name="connsiteY15-536" fmla="*/ 4055165 h 4778734"/>
                <a:gd name="connsiteX16-537" fmla="*/ 2154803 w 3448610"/>
                <a:gd name="connsiteY16-538" fmla="*/ 4778734 h 4778734"/>
                <a:gd name="connsiteX17-539" fmla="*/ 755374 w 3448610"/>
                <a:gd name="connsiteY17-540" fmla="*/ 4778734 h 4778734"/>
                <a:gd name="connsiteX0-541" fmla="*/ 755374 w 3448452"/>
                <a:gd name="connsiteY0-542" fmla="*/ 4778734 h 4778734"/>
                <a:gd name="connsiteX1-543" fmla="*/ 795131 w 3448452"/>
                <a:gd name="connsiteY1-544" fmla="*/ 4142631 h 4778734"/>
                <a:gd name="connsiteX2-545" fmla="*/ 381662 w 3448452"/>
                <a:gd name="connsiteY2-546" fmla="*/ 2313830 h 4778734"/>
                <a:gd name="connsiteX3-547" fmla="*/ 0 w 3448452"/>
                <a:gd name="connsiteY3-548" fmla="*/ 1017767 h 4778734"/>
                <a:gd name="connsiteX4-549" fmla="*/ 691763 w 3448452"/>
                <a:gd name="connsiteY4-550" fmla="*/ 2019631 h 4778734"/>
                <a:gd name="connsiteX5-551" fmla="*/ 612250 w 3448452"/>
                <a:gd name="connsiteY5-552" fmla="*/ 182880 h 4778734"/>
                <a:gd name="connsiteX6-553" fmla="*/ 1208598 w 3448452"/>
                <a:gd name="connsiteY6-554" fmla="*/ 1804946 h 4778734"/>
                <a:gd name="connsiteX7-555" fmla="*/ 1351721 w 3448452"/>
                <a:gd name="connsiteY7-556" fmla="*/ 0 h 4778734"/>
                <a:gd name="connsiteX8-557" fmla="*/ 1701579 w 3448452"/>
                <a:gd name="connsiteY8-558" fmla="*/ 1868557 h 4778734"/>
                <a:gd name="connsiteX9-559" fmla="*/ 2401294 w 3448452"/>
                <a:gd name="connsiteY9-560" fmla="*/ 333955 h 4778734"/>
                <a:gd name="connsiteX10-561" fmla="*/ 2138901 w 3448452"/>
                <a:gd name="connsiteY10-562" fmla="*/ 2003729 h 4778734"/>
                <a:gd name="connsiteX11-563" fmla="*/ 2250219 w 3448452"/>
                <a:gd name="connsiteY11-564" fmla="*/ 2759103 h 4778734"/>
                <a:gd name="connsiteX12-565" fmla="*/ 2687541 w 3448452"/>
                <a:gd name="connsiteY12-566" fmla="*/ 2313829 h 4778734"/>
                <a:gd name="connsiteX13-567" fmla="*/ 3434963 w 3448452"/>
                <a:gd name="connsiteY13-568" fmla="*/ 2210463 h 4778734"/>
                <a:gd name="connsiteX14-569" fmla="*/ 2703443 w 3448452"/>
                <a:gd name="connsiteY14-570" fmla="*/ 2989690 h 4778734"/>
                <a:gd name="connsiteX15-571" fmla="*/ 2043485 w 3448452"/>
                <a:gd name="connsiteY15-572" fmla="*/ 4055165 h 4778734"/>
                <a:gd name="connsiteX16-573" fmla="*/ 2154803 w 3448452"/>
                <a:gd name="connsiteY16-574" fmla="*/ 4778734 h 4778734"/>
                <a:gd name="connsiteX17-575" fmla="*/ 755374 w 3448452"/>
                <a:gd name="connsiteY17-576" fmla="*/ 4778734 h 4778734"/>
                <a:gd name="connsiteX0-577" fmla="*/ 755374 w 3448452"/>
                <a:gd name="connsiteY0-578" fmla="*/ 4778734 h 4778734"/>
                <a:gd name="connsiteX1-579" fmla="*/ 795131 w 3448452"/>
                <a:gd name="connsiteY1-580" fmla="*/ 4142631 h 4778734"/>
                <a:gd name="connsiteX2-581" fmla="*/ 381662 w 3448452"/>
                <a:gd name="connsiteY2-582" fmla="*/ 2313830 h 4778734"/>
                <a:gd name="connsiteX3-583" fmla="*/ 0 w 3448452"/>
                <a:gd name="connsiteY3-584" fmla="*/ 1017767 h 4778734"/>
                <a:gd name="connsiteX4-585" fmla="*/ 691763 w 3448452"/>
                <a:gd name="connsiteY4-586" fmla="*/ 2019631 h 4778734"/>
                <a:gd name="connsiteX5-587" fmla="*/ 612250 w 3448452"/>
                <a:gd name="connsiteY5-588" fmla="*/ 182880 h 4778734"/>
                <a:gd name="connsiteX6-589" fmla="*/ 1208598 w 3448452"/>
                <a:gd name="connsiteY6-590" fmla="*/ 1804946 h 4778734"/>
                <a:gd name="connsiteX7-591" fmla="*/ 1351721 w 3448452"/>
                <a:gd name="connsiteY7-592" fmla="*/ 0 h 4778734"/>
                <a:gd name="connsiteX8-593" fmla="*/ 1701579 w 3448452"/>
                <a:gd name="connsiteY8-594" fmla="*/ 1868557 h 4778734"/>
                <a:gd name="connsiteX9-595" fmla="*/ 2401294 w 3448452"/>
                <a:gd name="connsiteY9-596" fmla="*/ 333955 h 4778734"/>
                <a:gd name="connsiteX10-597" fmla="*/ 2138901 w 3448452"/>
                <a:gd name="connsiteY10-598" fmla="*/ 2003729 h 4778734"/>
                <a:gd name="connsiteX11-599" fmla="*/ 2250219 w 3448452"/>
                <a:gd name="connsiteY11-600" fmla="*/ 2759103 h 4778734"/>
                <a:gd name="connsiteX12-601" fmla="*/ 2687541 w 3448452"/>
                <a:gd name="connsiteY12-602" fmla="*/ 2313829 h 4778734"/>
                <a:gd name="connsiteX13-603" fmla="*/ 3434963 w 3448452"/>
                <a:gd name="connsiteY13-604" fmla="*/ 2210463 h 4778734"/>
                <a:gd name="connsiteX14-605" fmla="*/ 2703443 w 3448452"/>
                <a:gd name="connsiteY14-606" fmla="*/ 2989690 h 4778734"/>
                <a:gd name="connsiteX15-607" fmla="*/ 2043485 w 3448452"/>
                <a:gd name="connsiteY15-608" fmla="*/ 4055165 h 4778734"/>
                <a:gd name="connsiteX16-609" fmla="*/ 2154803 w 3448452"/>
                <a:gd name="connsiteY16-610" fmla="*/ 4778734 h 4778734"/>
                <a:gd name="connsiteX17-611" fmla="*/ 755374 w 3448452"/>
                <a:gd name="connsiteY17-612" fmla="*/ 4778734 h 4778734"/>
                <a:gd name="connsiteX0-613" fmla="*/ 755374 w 3448452"/>
                <a:gd name="connsiteY0-614" fmla="*/ 4778734 h 4778734"/>
                <a:gd name="connsiteX1-615" fmla="*/ 795131 w 3448452"/>
                <a:gd name="connsiteY1-616" fmla="*/ 4142631 h 4778734"/>
                <a:gd name="connsiteX2-617" fmla="*/ 381662 w 3448452"/>
                <a:gd name="connsiteY2-618" fmla="*/ 2313830 h 4778734"/>
                <a:gd name="connsiteX3-619" fmla="*/ 0 w 3448452"/>
                <a:gd name="connsiteY3-620" fmla="*/ 1017767 h 4778734"/>
                <a:gd name="connsiteX4-621" fmla="*/ 691763 w 3448452"/>
                <a:gd name="connsiteY4-622" fmla="*/ 2019631 h 4778734"/>
                <a:gd name="connsiteX5-623" fmla="*/ 612250 w 3448452"/>
                <a:gd name="connsiteY5-624" fmla="*/ 182880 h 4778734"/>
                <a:gd name="connsiteX6-625" fmla="*/ 1208598 w 3448452"/>
                <a:gd name="connsiteY6-626" fmla="*/ 1804946 h 4778734"/>
                <a:gd name="connsiteX7-627" fmla="*/ 1351721 w 3448452"/>
                <a:gd name="connsiteY7-628" fmla="*/ 0 h 4778734"/>
                <a:gd name="connsiteX8-629" fmla="*/ 1701579 w 3448452"/>
                <a:gd name="connsiteY8-630" fmla="*/ 1868557 h 4778734"/>
                <a:gd name="connsiteX9-631" fmla="*/ 2401294 w 3448452"/>
                <a:gd name="connsiteY9-632" fmla="*/ 333955 h 4778734"/>
                <a:gd name="connsiteX10-633" fmla="*/ 2138901 w 3448452"/>
                <a:gd name="connsiteY10-634" fmla="*/ 2003729 h 4778734"/>
                <a:gd name="connsiteX11-635" fmla="*/ 2250219 w 3448452"/>
                <a:gd name="connsiteY11-636" fmla="*/ 2759103 h 4778734"/>
                <a:gd name="connsiteX12-637" fmla="*/ 2687541 w 3448452"/>
                <a:gd name="connsiteY12-638" fmla="*/ 2313829 h 4778734"/>
                <a:gd name="connsiteX13-639" fmla="*/ 3434963 w 3448452"/>
                <a:gd name="connsiteY13-640" fmla="*/ 2210463 h 4778734"/>
                <a:gd name="connsiteX14-641" fmla="*/ 2703443 w 3448452"/>
                <a:gd name="connsiteY14-642" fmla="*/ 2989690 h 4778734"/>
                <a:gd name="connsiteX15-643" fmla="*/ 2043485 w 3448452"/>
                <a:gd name="connsiteY15-644" fmla="*/ 4055165 h 4778734"/>
                <a:gd name="connsiteX16-645" fmla="*/ 2154803 w 3448452"/>
                <a:gd name="connsiteY16-646" fmla="*/ 4778734 h 4778734"/>
                <a:gd name="connsiteX17-647" fmla="*/ 755374 w 3448452"/>
                <a:gd name="connsiteY17-648" fmla="*/ 4778734 h 4778734"/>
                <a:gd name="connsiteX0-649" fmla="*/ 755374 w 3448452"/>
                <a:gd name="connsiteY0-650" fmla="*/ 4778734 h 4778734"/>
                <a:gd name="connsiteX1-651" fmla="*/ 795131 w 3448452"/>
                <a:gd name="connsiteY1-652" fmla="*/ 4142631 h 4778734"/>
                <a:gd name="connsiteX2-653" fmla="*/ 357808 w 3448452"/>
                <a:gd name="connsiteY2-654" fmla="*/ 2321781 h 4778734"/>
                <a:gd name="connsiteX3-655" fmla="*/ 0 w 3448452"/>
                <a:gd name="connsiteY3-656" fmla="*/ 1017767 h 4778734"/>
                <a:gd name="connsiteX4-657" fmla="*/ 691763 w 3448452"/>
                <a:gd name="connsiteY4-658" fmla="*/ 2019631 h 4778734"/>
                <a:gd name="connsiteX5-659" fmla="*/ 612250 w 3448452"/>
                <a:gd name="connsiteY5-660" fmla="*/ 182880 h 4778734"/>
                <a:gd name="connsiteX6-661" fmla="*/ 1208598 w 3448452"/>
                <a:gd name="connsiteY6-662" fmla="*/ 1804946 h 4778734"/>
                <a:gd name="connsiteX7-663" fmla="*/ 1351721 w 3448452"/>
                <a:gd name="connsiteY7-664" fmla="*/ 0 h 4778734"/>
                <a:gd name="connsiteX8-665" fmla="*/ 1701579 w 3448452"/>
                <a:gd name="connsiteY8-666" fmla="*/ 1868557 h 4778734"/>
                <a:gd name="connsiteX9-667" fmla="*/ 2401294 w 3448452"/>
                <a:gd name="connsiteY9-668" fmla="*/ 333955 h 4778734"/>
                <a:gd name="connsiteX10-669" fmla="*/ 2138901 w 3448452"/>
                <a:gd name="connsiteY10-670" fmla="*/ 2003729 h 4778734"/>
                <a:gd name="connsiteX11-671" fmla="*/ 2250219 w 3448452"/>
                <a:gd name="connsiteY11-672" fmla="*/ 2759103 h 4778734"/>
                <a:gd name="connsiteX12-673" fmla="*/ 2687541 w 3448452"/>
                <a:gd name="connsiteY12-674" fmla="*/ 2313829 h 4778734"/>
                <a:gd name="connsiteX13-675" fmla="*/ 3434963 w 3448452"/>
                <a:gd name="connsiteY13-676" fmla="*/ 2210463 h 4778734"/>
                <a:gd name="connsiteX14-677" fmla="*/ 2703443 w 3448452"/>
                <a:gd name="connsiteY14-678" fmla="*/ 2989690 h 4778734"/>
                <a:gd name="connsiteX15-679" fmla="*/ 2043485 w 3448452"/>
                <a:gd name="connsiteY15-680" fmla="*/ 4055165 h 4778734"/>
                <a:gd name="connsiteX16-681" fmla="*/ 2154803 w 3448452"/>
                <a:gd name="connsiteY16-682" fmla="*/ 4778734 h 4778734"/>
                <a:gd name="connsiteX17-683" fmla="*/ 755374 w 3448452"/>
                <a:gd name="connsiteY17-684" fmla="*/ 4778734 h 4778734"/>
                <a:gd name="connsiteX0-685" fmla="*/ 755374 w 3448452"/>
                <a:gd name="connsiteY0-686" fmla="*/ 4778734 h 4778734"/>
                <a:gd name="connsiteX1-687" fmla="*/ 795131 w 3448452"/>
                <a:gd name="connsiteY1-688" fmla="*/ 4142631 h 4778734"/>
                <a:gd name="connsiteX2-689" fmla="*/ 357808 w 3448452"/>
                <a:gd name="connsiteY2-690" fmla="*/ 2321781 h 4778734"/>
                <a:gd name="connsiteX3-691" fmla="*/ 0 w 3448452"/>
                <a:gd name="connsiteY3-692" fmla="*/ 1017767 h 4778734"/>
                <a:gd name="connsiteX4-693" fmla="*/ 691763 w 3448452"/>
                <a:gd name="connsiteY4-694" fmla="*/ 2019631 h 4778734"/>
                <a:gd name="connsiteX5-695" fmla="*/ 612250 w 3448452"/>
                <a:gd name="connsiteY5-696" fmla="*/ 182880 h 4778734"/>
                <a:gd name="connsiteX6-697" fmla="*/ 1208598 w 3448452"/>
                <a:gd name="connsiteY6-698" fmla="*/ 1804946 h 4778734"/>
                <a:gd name="connsiteX7-699" fmla="*/ 1351721 w 3448452"/>
                <a:gd name="connsiteY7-700" fmla="*/ 0 h 4778734"/>
                <a:gd name="connsiteX8-701" fmla="*/ 1701579 w 3448452"/>
                <a:gd name="connsiteY8-702" fmla="*/ 1868557 h 4778734"/>
                <a:gd name="connsiteX9-703" fmla="*/ 2401294 w 3448452"/>
                <a:gd name="connsiteY9-704" fmla="*/ 333955 h 4778734"/>
                <a:gd name="connsiteX10-705" fmla="*/ 2138901 w 3448452"/>
                <a:gd name="connsiteY10-706" fmla="*/ 2003729 h 4778734"/>
                <a:gd name="connsiteX11-707" fmla="*/ 2250219 w 3448452"/>
                <a:gd name="connsiteY11-708" fmla="*/ 2759103 h 4778734"/>
                <a:gd name="connsiteX12-709" fmla="*/ 2687541 w 3448452"/>
                <a:gd name="connsiteY12-710" fmla="*/ 2313829 h 4778734"/>
                <a:gd name="connsiteX13-711" fmla="*/ 3434963 w 3448452"/>
                <a:gd name="connsiteY13-712" fmla="*/ 2210463 h 4778734"/>
                <a:gd name="connsiteX14-713" fmla="*/ 2703443 w 3448452"/>
                <a:gd name="connsiteY14-714" fmla="*/ 2989690 h 4778734"/>
                <a:gd name="connsiteX15-715" fmla="*/ 2043485 w 3448452"/>
                <a:gd name="connsiteY15-716" fmla="*/ 4055165 h 4778734"/>
                <a:gd name="connsiteX16-717" fmla="*/ 2154803 w 3448452"/>
                <a:gd name="connsiteY16-718" fmla="*/ 4778734 h 4778734"/>
                <a:gd name="connsiteX17-719" fmla="*/ 755374 w 3448452"/>
                <a:gd name="connsiteY17-720" fmla="*/ 4778734 h 4778734"/>
                <a:gd name="connsiteX0-721" fmla="*/ 830382 w 3523460"/>
                <a:gd name="connsiteY0-722" fmla="*/ 4778734 h 4778734"/>
                <a:gd name="connsiteX1-723" fmla="*/ 870139 w 3523460"/>
                <a:gd name="connsiteY1-724" fmla="*/ 4142631 h 4778734"/>
                <a:gd name="connsiteX2-725" fmla="*/ 432816 w 3523460"/>
                <a:gd name="connsiteY2-726" fmla="*/ 2321781 h 4778734"/>
                <a:gd name="connsiteX3-727" fmla="*/ 75008 w 3523460"/>
                <a:gd name="connsiteY3-728" fmla="*/ 1017767 h 4778734"/>
                <a:gd name="connsiteX4-729" fmla="*/ 766771 w 3523460"/>
                <a:gd name="connsiteY4-730" fmla="*/ 2019631 h 4778734"/>
                <a:gd name="connsiteX5-731" fmla="*/ 687258 w 3523460"/>
                <a:gd name="connsiteY5-732" fmla="*/ 182880 h 4778734"/>
                <a:gd name="connsiteX6-733" fmla="*/ 1283606 w 3523460"/>
                <a:gd name="connsiteY6-734" fmla="*/ 1804946 h 4778734"/>
                <a:gd name="connsiteX7-735" fmla="*/ 1426729 w 3523460"/>
                <a:gd name="connsiteY7-736" fmla="*/ 0 h 4778734"/>
                <a:gd name="connsiteX8-737" fmla="*/ 1776587 w 3523460"/>
                <a:gd name="connsiteY8-738" fmla="*/ 1868557 h 4778734"/>
                <a:gd name="connsiteX9-739" fmla="*/ 2476302 w 3523460"/>
                <a:gd name="connsiteY9-740" fmla="*/ 333955 h 4778734"/>
                <a:gd name="connsiteX10-741" fmla="*/ 2213909 w 3523460"/>
                <a:gd name="connsiteY10-742" fmla="*/ 2003729 h 4778734"/>
                <a:gd name="connsiteX11-743" fmla="*/ 2325227 w 3523460"/>
                <a:gd name="connsiteY11-744" fmla="*/ 2759103 h 4778734"/>
                <a:gd name="connsiteX12-745" fmla="*/ 2762549 w 3523460"/>
                <a:gd name="connsiteY12-746" fmla="*/ 2313829 h 4778734"/>
                <a:gd name="connsiteX13-747" fmla="*/ 3509971 w 3523460"/>
                <a:gd name="connsiteY13-748" fmla="*/ 2210463 h 4778734"/>
                <a:gd name="connsiteX14-749" fmla="*/ 2778451 w 3523460"/>
                <a:gd name="connsiteY14-750" fmla="*/ 2989690 h 4778734"/>
                <a:gd name="connsiteX15-751" fmla="*/ 2118493 w 3523460"/>
                <a:gd name="connsiteY15-752" fmla="*/ 4055165 h 4778734"/>
                <a:gd name="connsiteX16-753" fmla="*/ 2229811 w 3523460"/>
                <a:gd name="connsiteY16-754" fmla="*/ 4778734 h 4778734"/>
                <a:gd name="connsiteX17-755" fmla="*/ 830382 w 3523460"/>
                <a:gd name="connsiteY17-756" fmla="*/ 4778734 h 4778734"/>
                <a:gd name="connsiteX0-757" fmla="*/ 830382 w 3523460"/>
                <a:gd name="connsiteY0-758" fmla="*/ 4778734 h 4778734"/>
                <a:gd name="connsiteX1-759" fmla="*/ 870139 w 3523460"/>
                <a:gd name="connsiteY1-760" fmla="*/ 4142631 h 4778734"/>
                <a:gd name="connsiteX2-761" fmla="*/ 432816 w 3523460"/>
                <a:gd name="connsiteY2-762" fmla="*/ 2321781 h 4778734"/>
                <a:gd name="connsiteX3-763" fmla="*/ 75008 w 3523460"/>
                <a:gd name="connsiteY3-764" fmla="*/ 1017767 h 4778734"/>
                <a:gd name="connsiteX4-765" fmla="*/ 766771 w 3523460"/>
                <a:gd name="connsiteY4-766" fmla="*/ 2019631 h 4778734"/>
                <a:gd name="connsiteX5-767" fmla="*/ 687258 w 3523460"/>
                <a:gd name="connsiteY5-768" fmla="*/ 182880 h 4778734"/>
                <a:gd name="connsiteX6-769" fmla="*/ 1283606 w 3523460"/>
                <a:gd name="connsiteY6-770" fmla="*/ 1804946 h 4778734"/>
                <a:gd name="connsiteX7-771" fmla="*/ 1426729 w 3523460"/>
                <a:gd name="connsiteY7-772" fmla="*/ 0 h 4778734"/>
                <a:gd name="connsiteX8-773" fmla="*/ 1776587 w 3523460"/>
                <a:gd name="connsiteY8-774" fmla="*/ 1868557 h 4778734"/>
                <a:gd name="connsiteX9-775" fmla="*/ 2476302 w 3523460"/>
                <a:gd name="connsiteY9-776" fmla="*/ 333955 h 4778734"/>
                <a:gd name="connsiteX10-777" fmla="*/ 2213909 w 3523460"/>
                <a:gd name="connsiteY10-778" fmla="*/ 2003729 h 4778734"/>
                <a:gd name="connsiteX11-779" fmla="*/ 2325227 w 3523460"/>
                <a:gd name="connsiteY11-780" fmla="*/ 2759103 h 4778734"/>
                <a:gd name="connsiteX12-781" fmla="*/ 2762549 w 3523460"/>
                <a:gd name="connsiteY12-782" fmla="*/ 2313829 h 4778734"/>
                <a:gd name="connsiteX13-783" fmla="*/ 3509971 w 3523460"/>
                <a:gd name="connsiteY13-784" fmla="*/ 2210463 h 4778734"/>
                <a:gd name="connsiteX14-785" fmla="*/ 2778451 w 3523460"/>
                <a:gd name="connsiteY14-786" fmla="*/ 2989690 h 4778734"/>
                <a:gd name="connsiteX15-787" fmla="*/ 2118493 w 3523460"/>
                <a:gd name="connsiteY15-788" fmla="*/ 4055165 h 4778734"/>
                <a:gd name="connsiteX16-789" fmla="*/ 2229811 w 3523460"/>
                <a:gd name="connsiteY16-790" fmla="*/ 4778734 h 4778734"/>
                <a:gd name="connsiteX17-791" fmla="*/ 830382 w 3523460"/>
                <a:gd name="connsiteY17-792" fmla="*/ 4778734 h 4778734"/>
                <a:gd name="connsiteX0-793" fmla="*/ 830382 w 3523460"/>
                <a:gd name="connsiteY0-794" fmla="*/ 4778734 h 4778734"/>
                <a:gd name="connsiteX1-795" fmla="*/ 870139 w 3523460"/>
                <a:gd name="connsiteY1-796" fmla="*/ 4142631 h 4778734"/>
                <a:gd name="connsiteX2-797" fmla="*/ 432816 w 3523460"/>
                <a:gd name="connsiteY2-798" fmla="*/ 2321781 h 4778734"/>
                <a:gd name="connsiteX3-799" fmla="*/ 75008 w 3523460"/>
                <a:gd name="connsiteY3-800" fmla="*/ 1017767 h 4778734"/>
                <a:gd name="connsiteX4-801" fmla="*/ 766771 w 3523460"/>
                <a:gd name="connsiteY4-802" fmla="*/ 2019631 h 4778734"/>
                <a:gd name="connsiteX5-803" fmla="*/ 711112 w 3523460"/>
                <a:gd name="connsiteY5-804" fmla="*/ 262393 h 4778734"/>
                <a:gd name="connsiteX6-805" fmla="*/ 1283606 w 3523460"/>
                <a:gd name="connsiteY6-806" fmla="*/ 1804946 h 4778734"/>
                <a:gd name="connsiteX7-807" fmla="*/ 1426729 w 3523460"/>
                <a:gd name="connsiteY7-808" fmla="*/ 0 h 4778734"/>
                <a:gd name="connsiteX8-809" fmla="*/ 1776587 w 3523460"/>
                <a:gd name="connsiteY8-810" fmla="*/ 1868557 h 4778734"/>
                <a:gd name="connsiteX9-811" fmla="*/ 2476302 w 3523460"/>
                <a:gd name="connsiteY9-812" fmla="*/ 333955 h 4778734"/>
                <a:gd name="connsiteX10-813" fmla="*/ 2213909 w 3523460"/>
                <a:gd name="connsiteY10-814" fmla="*/ 2003729 h 4778734"/>
                <a:gd name="connsiteX11-815" fmla="*/ 2325227 w 3523460"/>
                <a:gd name="connsiteY11-816" fmla="*/ 2759103 h 4778734"/>
                <a:gd name="connsiteX12-817" fmla="*/ 2762549 w 3523460"/>
                <a:gd name="connsiteY12-818" fmla="*/ 2313829 h 4778734"/>
                <a:gd name="connsiteX13-819" fmla="*/ 3509971 w 3523460"/>
                <a:gd name="connsiteY13-820" fmla="*/ 2210463 h 4778734"/>
                <a:gd name="connsiteX14-821" fmla="*/ 2778451 w 3523460"/>
                <a:gd name="connsiteY14-822" fmla="*/ 2989690 h 4778734"/>
                <a:gd name="connsiteX15-823" fmla="*/ 2118493 w 3523460"/>
                <a:gd name="connsiteY15-824" fmla="*/ 4055165 h 4778734"/>
                <a:gd name="connsiteX16-825" fmla="*/ 2229811 w 3523460"/>
                <a:gd name="connsiteY16-826" fmla="*/ 4778734 h 4778734"/>
                <a:gd name="connsiteX17-827" fmla="*/ 830382 w 3523460"/>
                <a:gd name="connsiteY17-828" fmla="*/ 4778734 h 4778734"/>
                <a:gd name="connsiteX0-829" fmla="*/ 830382 w 3523460"/>
                <a:gd name="connsiteY0-830" fmla="*/ 4778734 h 4778734"/>
                <a:gd name="connsiteX1-831" fmla="*/ 870139 w 3523460"/>
                <a:gd name="connsiteY1-832" fmla="*/ 4142631 h 4778734"/>
                <a:gd name="connsiteX2-833" fmla="*/ 432816 w 3523460"/>
                <a:gd name="connsiteY2-834" fmla="*/ 2321781 h 4778734"/>
                <a:gd name="connsiteX3-835" fmla="*/ 75008 w 3523460"/>
                <a:gd name="connsiteY3-836" fmla="*/ 1017767 h 4778734"/>
                <a:gd name="connsiteX4-837" fmla="*/ 766771 w 3523460"/>
                <a:gd name="connsiteY4-838" fmla="*/ 2019631 h 4778734"/>
                <a:gd name="connsiteX5-839" fmla="*/ 711112 w 3523460"/>
                <a:gd name="connsiteY5-840" fmla="*/ 262393 h 4778734"/>
                <a:gd name="connsiteX6-841" fmla="*/ 1283606 w 3523460"/>
                <a:gd name="connsiteY6-842" fmla="*/ 1804946 h 4778734"/>
                <a:gd name="connsiteX7-843" fmla="*/ 1426729 w 3523460"/>
                <a:gd name="connsiteY7-844" fmla="*/ 0 h 4778734"/>
                <a:gd name="connsiteX8-845" fmla="*/ 1776587 w 3523460"/>
                <a:gd name="connsiteY8-846" fmla="*/ 1868557 h 4778734"/>
                <a:gd name="connsiteX9-847" fmla="*/ 2476302 w 3523460"/>
                <a:gd name="connsiteY9-848" fmla="*/ 333955 h 4778734"/>
                <a:gd name="connsiteX10-849" fmla="*/ 2213909 w 3523460"/>
                <a:gd name="connsiteY10-850" fmla="*/ 2003729 h 4778734"/>
                <a:gd name="connsiteX11-851" fmla="*/ 2325227 w 3523460"/>
                <a:gd name="connsiteY11-852" fmla="*/ 2759103 h 4778734"/>
                <a:gd name="connsiteX12-853" fmla="*/ 2762549 w 3523460"/>
                <a:gd name="connsiteY12-854" fmla="*/ 2313829 h 4778734"/>
                <a:gd name="connsiteX13-855" fmla="*/ 3509971 w 3523460"/>
                <a:gd name="connsiteY13-856" fmla="*/ 2210463 h 4778734"/>
                <a:gd name="connsiteX14-857" fmla="*/ 2778451 w 3523460"/>
                <a:gd name="connsiteY14-858" fmla="*/ 2989690 h 4778734"/>
                <a:gd name="connsiteX15-859" fmla="*/ 2118493 w 3523460"/>
                <a:gd name="connsiteY15-860" fmla="*/ 4055165 h 4778734"/>
                <a:gd name="connsiteX16-861" fmla="*/ 2229811 w 3523460"/>
                <a:gd name="connsiteY16-862" fmla="*/ 4778734 h 4778734"/>
                <a:gd name="connsiteX17-863" fmla="*/ 830382 w 3523460"/>
                <a:gd name="connsiteY17-864" fmla="*/ 4778734 h 4778734"/>
                <a:gd name="connsiteX0-865" fmla="*/ 830382 w 3523460"/>
                <a:gd name="connsiteY0-866" fmla="*/ 4778734 h 4778734"/>
                <a:gd name="connsiteX1-867" fmla="*/ 870139 w 3523460"/>
                <a:gd name="connsiteY1-868" fmla="*/ 4142631 h 4778734"/>
                <a:gd name="connsiteX2-869" fmla="*/ 432816 w 3523460"/>
                <a:gd name="connsiteY2-870" fmla="*/ 2321781 h 4778734"/>
                <a:gd name="connsiteX3-871" fmla="*/ 75008 w 3523460"/>
                <a:gd name="connsiteY3-872" fmla="*/ 1017767 h 4778734"/>
                <a:gd name="connsiteX4-873" fmla="*/ 766771 w 3523460"/>
                <a:gd name="connsiteY4-874" fmla="*/ 2019631 h 4778734"/>
                <a:gd name="connsiteX5-875" fmla="*/ 711112 w 3523460"/>
                <a:gd name="connsiteY5-876" fmla="*/ 262393 h 4778734"/>
                <a:gd name="connsiteX6-877" fmla="*/ 1283606 w 3523460"/>
                <a:gd name="connsiteY6-878" fmla="*/ 1804946 h 4778734"/>
                <a:gd name="connsiteX7-879" fmla="*/ 1426729 w 3523460"/>
                <a:gd name="connsiteY7-880" fmla="*/ 0 h 4778734"/>
                <a:gd name="connsiteX8-881" fmla="*/ 1776587 w 3523460"/>
                <a:gd name="connsiteY8-882" fmla="*/ 1868557 h 4778734"/>
                <a:gd name="connsiteX9-883" fmla="*/ 2476302 w 3523460"/>
                <a:gd name="connsiteY9-884" fmla="*/ 333955 h 4778734"/>
                <a:gd name="connsiteX10-885" fmla="*/ 2213909 w 3523460"/>
                <a:gd name="connsiteY10-886" fmla="*/ 2003729 h 4778734"/>
                <a:gd name="connsiteX11-887" fmla="*/ 2325227 w 3523460"/>
                <a:gd name="connsiteY11-888" fmla="*/ 2759103 h 4778734"/>
                <a:gd name="connsiteX12-889" fmla="*/ 2762549 w 3523460"/>
                <a:gd name="connsiteY12-890" fmla="*/ 2313829 h 4778734"/>
                <a:gd name="connsiteX13-891" fmla="*/ 3509971 w 3523460"/>
                <a:gd name="connsiteY13-892" fmla="*/ 2210463 h 4778734"/>
                <a:gd name="connsiteX14-893" fmla="*/ 2778451 w 3523460"/>
                <a:gd name="connsiteY14-894" fmla="*/ 2989690 h 4778734"/>
                <a:gd name="connsiteX15-895" fmla="*/ 2118493 w 3523460"/>
                <a:gd name="connsiteY15-896" fmla="*/ 4055165 h 4778734"/>
                <a:gd name="connsiteX16-897" fmla="*/ 2229811 w 3523460"/>
                <a:gd name="connsiteY16-898" fmla="*/ 4778734 h 4778734"/>
                <a:gd name="connsiteX17-899" fmla="*/ 830382 w 3523460"/>
                <a:gd name="connsiteY17-900" fmla="*/ 4778734 h 4778734"/>
                <a:gd name="connsiteX0-901" fmla="*/ 830382 w 3523460"/>
                <a:gd name="connsiteY0-902" fmla="*/ 4778734 h 4778734"/>
                <a:gd name="connsiteX1-903" fmla="*/ 870139 w 3523460"/>
                <a:gd name="connsiteY1-904" fmla="*/ 4142631 h 4778734"/>
                <a:gd name="connsiteX2-905" fmla="*/ 432816 w 3523460"/>
                <a:gd name="connsiteY2-906" fmla="*/ 2321781 h 4778734"/>
                <a:gd name="connsiteX3-907" fmla="*/ 75008 w 3523460"/>
                <a:gd name="connsiteY3-908" fmla="*/ 1017767 h 4778734"/>
                <a:gd name="connsiteX4-909" fmla="*/ 766771 w 3523460"/>
                <a:gd name="connsiteY4-910" fmla="*/ 2019631 h 4778734"/>
                <a:gd name="connsiteX5-911" fmla="*/ 711112 w 3523460"/>
                <a:gd name="connsiteY5-912" fmla="*/ 262393 h 4778734"/>
                <a:gd name="connsiteX6-913" fmla="*/ 1251801 w 3523460"/>
                <a:gd name="connsiteY6-914" fmla="*/ 1812897 h 4778734"/>
                <a:gd name="connsiteX7-915" fmla="*/ 1426729 w 3523460"/>
                <a:gd name="connsiteY7-916" fmla="*/ 0 h 4778734"/>
                <a:gd name="connsiteX8-917" fmla="*/ 1776587 w 3523460"/>
                <a:gd name="connsiteY8-918" fmla="*/ 1868557 h 4778734"/>
                <a:gd name="connsiteX9-919" fmla="*/ 2476302 w 3523460"/>
                <a:gd name="connsiteY9-920" fmla="*/ 333955 h 4778734"/>
                <a:gd name="connsiteX10-921" fmla="*/ 2213909 w 3523460"/>
                <a:gd name="connsiteY10-922" fmla="*/ 2003729 h 4778734"/>
                <a:gd name="connsiteX11-923" fmla="*/ 2325227 w 3523460"/>
                <a:gd name="connsiteY11-924" fmla="*/ 2759103 h 4778734"/>
                <a:gd name="connsiteX12-925" fmla="*/ 2762549 w 3523460"/>
                <a:gd name="connsiteY12-926" fmla="*/ 2313829 h 4778734"/>
                <a:gd name="connsiteX13-927" fmla="*/ 3509971 w 3523460"/>
                <a:gd name="connsiteY13-928" fmla="*/ 2210463 h 4778734"/>
                <a:gd name="connsiteX14-929" fmla="*/ 2778451 w 3523460"/>
                <a:gd name="connsiteY14-930" fmla="*/ 2989690 h 4778734"/>
                <a:gd name="connsiteX15-931" fmla="*/ 2118493 w 3523460"/>
                <a:gd name="connsiteY15-932" fmla="*/ 4055165 h 4778734"/>
                <a:gd name="connsiteX16-933" fmla="*/ 2229811 w 3523460"/>
                <a:gd name="connsiteY16-934" fmla="*/ 4778734 h 4778734"/>
                <a:gd name="connsiteX17-935" fmla="*/ 830382 w 3523460"/>
                <a:gd name="connsiteY17-936" fmla="*/ 4778734 h 4778734"/>
                <a:gd name="connsiteX0-937" fmla="*/ 830382 w 3523460"/>
                <a:gd name="connsiteY0-938" fmla="*/ 4731026 h 4731026"/>
                <a:gd name="connsiteX1-939" fmla="*/ 870139 w 3523460"/>
                <a:gd name="connsiteY1-940" fmla="*/ 4094923 h 4731026"/>
                <a:gd name="connsiteX2-941" fmla="*/ 432816 w 3523460"/>
                <a:gd name="connsiteY2-942" fmla="*/ 2274073 h 4731026"/>
                <a:gd name="connsiteX3-943" fmla="*/ 75008 w 3523460"/>
                <a:gd name="connsiteY3-944" fmla="*/ 970059 h 4731026"/>
                <a:gd name="connsiteX4-945" fmla="*/ 766771 w 3523460"/>
                <a:gd name="connsiteY4-946" fmla="*/ 1971923 h 4731026"/>
                <a:gd name="connsiteX5-947" fmla="*/ 711112 w 3523460"/>
                <a:gd name="connsiteY5-948" fmla="*/ 214685 h 4731026"/>
                <a:gd name="connsiteX6-949" fmla="*/ 1251801 w 3523460"/>
                <a:gd name="connsiteY6-950" fmla="*/ 1765189 h 4731026"/>
                <a:gd name="connsiteX7-951" fmla="*/ 1458534 w 3523460"/>
                <a:gd name="connsiteY7-952" fmla="*/ 0 h 4731026"/>
                <a:gd name="connsiteX8-953" fmla="*/ 1776587 w 3523460"/>
                <a:gd name="connsiteY8-954" fmla="*/ 1820849 h 4731026"/>
                <a:gd name="connsiteX9-955" fmla="*/ 2476302 w 3523460"/>
                <a:gd name="connsiteY9-956" fmla="*/ 286247 h 4731026"/>
                <a:gd name="connsiteX10-957" fmla="*/ 2213909 w 3523460"/>
                <a:gd name="connsiteY10-958" fmla="*/ 1956021 h 4731026"/>
                <a:gd name="connsiteX11-959" fmla="*/ 2325227 w 3523460"/>
                <a:gd name="connsiteY11-960" fmla="*/ 2711395 h 4731026"/>
                <a:gd name="connsiteX12-961" fmla="*/ 2762549 w 3523460"/>
                <a:gd name="connsiteY12-962" fmla="*/ 2266121 h 4731026"/>
                <a:gd name="connsiteX13-963" fmla="*/ 3509971 w 3523460"/>
                <a:gd name="connsiteY13-964" fmla="*/ 2162755 h 4731026"/>
                <a:gd name="connsiteX14-965" fmla="*/ 2778451 w 3523460"/>
                <a:gd name="connsiteY14-966" fmla="*/ 2941982 h 4731026"/>
                <a:gd name="connsiteX15-967" fmla="*/ 2118493 w 3523460"/>
                <a:gd name="connsiteY15-968" fmla="*/ 4007457 h 4731026"/>
                <a:gd name="connsiteX16-969" fmla="*/ 2229811 w 3523460"/>
                <a:gd name="connsiteY16-970" fmla="*/ 4731026 h 4731026"/>
                <a:gd name="connsiteX17-971" fmla="*/ 830382 w 3523460"/>
                <a:gd name="connsiteY17-972" fmla="*/ 4731026 h 4731026"/>
                <a:gd name="connsiteX0-973" fmla="*/ 830382 w 3523460"/>
                <a:gd name="connsiteY0-974" fmla="*/ 4731376 h 4731376"/>
                <a:gd name="connsiteX1-975" fmla="*/ 870139 w 3523460"/>
                <a:gd name="connsiteY1-976" fmla="*/ 4095273 h 4731376"/>
                <a:gd name="connsiteX2-977" fmla="*/ 432816 w 3523460"/>
                <a:gd name="connsiteY2-978" fmla="*/ 2274423 h 4731376"/>
                <a:gd name="connsiteX3-979" fmla="*/ 75008 w 3523460"/>
                <a:gd name="connsiteY3-980" fmla="*/ 970409 h 4731376"/>
                <a:gd name="connsiteX4-981" fmla="*/ 766771 w 3523460"/>
                <a:gd name="connsiteY4-982" fmla="*/ 1972273 h 4731376"/>
                <a:gd name="connsiteX5-983" fmla="*/ 711112 w 3523460"/>
                <a:gd name="connsiteY5-984" fmla="*/ 215035 h 4731376"/>
                <a:gd name="connsiteX6-985" fmla="*/ 1251801 w 3523460"/>
                <a:gd name="connsiteY6-986" fmla="*/ 1765539 h 4731376"/>
                <a:gd name="connsiteX7-987" fmla="*/ 1458534 w 3523460"/>
                <a:gd name="connsiteY7-988" fmla="*/ 350 h 4731376"/>
                <a:gd name="connsiteX8-989" fmla="*/ 1776587 w 3523460"/>
                <a:gd name="connsiteY8-990" fmla="*/ 1821199 h 4731376"/>
                <a:gd name="connsiteX9-991" fmla="*/ 2476302 w 3523460"/>
                <a:gd name="connsiteY9-992" fmla="*/ 286597 h 4731376"/>
                <a:gd name="connsiteX10-993" fmla="*/ 2213909 w 3523460"/>
                <a:gd name="connsiteY10-994" fmla="*/ 1956371 h 4731376"/>
                <a:gd name="connsiteX11-995" fmla="*/ 2325227 w 3523460"/>
                <a:gd name="connsiteY11-996" fmla="*/ 2711745 h 4731376"/>
                <a:gd name="connsiteX12-997" fmla="*/ 2762549 w 3523460"/>
                <a:gd name="connsiteY12-998" fmla="*/ 2266471 h 4731376"/>
                <a:gd name="connsiteX13-999" fmla="*/ 3509971 w 3523460"/>
                <a:gd name="connsiteY13-1000" fmla="*/ 2163105 h 4731376"/>
                <a:gd name="connsiteX14-1001" fmla="*/ 2778451 w 3523460"/>
                <a:gd name="connsiteY14-1002" fmla="*/ 2942332 h 4731376"/>
                <a:gd name="connsiteX15-1003" fmla="*/ 2118493 w 3523460"/>
                <a:gd name="connsiteY15-1004" fmla="*/ 4007807 h 4731376"/>
                <a:gd name="connsiteX16-1005" fmla="*/ 2229811 w 3523460"/>
                <a:gd name="connsiteY16-1006" fmla="*/ 4731376 h 4731376"/>
                <a:gd name="connsiteX17-1007" fmla="*/ 830382 w 3523460"/>
                <a:gd name="connsiteY17-1008" fmla="*/ 4731376 h 4731376"/>
                <a:gd name="connsiteX0-1009" fmla="*/ 830382 w 3523460"/>
                <a:gd name="connsiteY0-1010" fmla="*/ 4731376 h 4731376"/>
                <a:gd name="connsiteX1-1011" fmla="*/ 870139 w 3523460"/>
                <a:gd name="connsiteY1-1012" fmla="*/ 4095273 h 4731376"/>
                <a:gd name="connsiteX2-1013" fmla="*/ 432816 w 3523460"/>
                <a:gd name="connsiteY2-1014" fmla="*/ 2274423 h 4731376"/>
                <a:gd name="connsiteX3-1015" fmla="*/ 75008 w 3523460"/>
                <a:gd name="connsiteY3-1016" fmla="*/ 970409 h 4731376"/>
                <a:gd name="connsiteX4-1017" fmla="*/ 766771 w 3523460"/>
                <a:gd name="connsiteY4-1018" fmla="*/ 1972273 h 4731376"/>
                <a:gd name="connsiteX5-1019" fmla="*/ 711112 w 3523460"/>
                <a:gd name="connsiteY5-1020" fmla="*/ 215035 h 4731376"/>
                <a:gd name="connsiteX6-1021" fmla="*/ 1251801 w 3523460"/>
                <a:gd name="connsiteY6-1022" fmla="*/ 1765539 h 4731376"/>
                <a:gd name="connsiteX7-1023" fmla="*/ 1458534 w 3523460"/>
                <a:gd name="connsiteY7-1024" fmla="*/ 350 h 4731376"/>
                <a:gd name="connsiteX8-1025" fmla="*/ 1776587 w 3523460"/>
                <a:gd name="connsiteY8-1026" fmla="*/ 1821199 h 4731376"/>
                <a:gd name="connsiteX9-1027" fmla="*/ 2476302 w 3523460"/>
                <a:gd name="connsiteY9-1028" fmla="*/ 286597 h 4731376"/>
                <a:gd name="connsiteX10-1029" fmla="*/ 2213909 w 3523460"/>
                <a:gd name="connsiteY10-1030" fmla="*/ 1956371 h 4731376"/>
                <a:gd name="connsiteX11-1031" fmla="*/ 2325227 w 3523460"/>
                <a:gd name="connsiteY11-1032" fmla="*/ 2711745 h 4731376"/>
                <a:gd name="connsiteX12-1033" fmla="*/ 2762549 w 3523460"/>
                <a:gd name="connsiteY12-1034" fmla="*/ 2266471 h 4731376"/>
                <a:gd name="connsiteX13-1035" fmla="*/ 3509971 w 3523460"/>
                <a:gd name="connsiteY13-1036" fmla="*/ 2163105 h 4731376"/>
                <a:gd name="connsiteX14-1037" fmla="*/ 2778451 w 3523460"/>
                <a:gd name="connsiteY14-1038" fmla="*/ 2942332 h 4731376"/>
                <a:gd name="connsiteX15-1039" fmla="*/ 2118493 w 3523460"/>
                <a:gd name="connsiteY15-1040" fmla="*/ 4007807 h 4731376"/>
                <a:gd name="connsiteX16-1041" fmla="*/ 2229811 w 3523460"/>
                <a:gd name="connsiteY16-1042" fmla="*/ 4731376 h 4731376"/>
                <a:gd name="connsiteX17-1043" fmla="*/ 830382 w 3523460"/>
                <a:gd name="connsiteY17-1044" fmla="*/ 4731376 h 4731376"/>
                <a:gd name="connsiteX0-1045" fmla="*/ 830382 w 3523460"/>
                <a:gd name="connsiteY0-1046" fmla="*/ 4731376 h 4731376"/>
                <a:gd name="connsiteX1-1047" fmla="*/ 870139 w 3523460"/>
                <a:gd name="connsiteY1-1048" fmla="*/ 4095273 h 4731376"/>
                <a:gd name="connsiteX2-1049" fmla="*/ 432816 w 3523460"/>
                <a:gd name="connsiteY2-1050" fmla="*/ 2274423 h 4731376"/>
                <a:gd name="connsiteX3-1051" fmla="*/ 75008 w 3523460"/>
                <a:gd name="connsiteY3-1052" fmla="*/ 970409 h 4731376"/>
                <a:gd name="connsiteX4-1053" fmla="*/ 766771 w 3523460"/>
                <a:gd name="connsiteY4-1054" fmla="*/ 1972273 h 4731376"/>
                <a:gd name="connsiteX5-1055" fmla="*/ 711112 w 3523460"/>
                <a:gd name="connsiteY5-1056" fmla="*/ 215035 h 4731376"/>
                <a:gd name="connsiteX6-1057" fmla="*/ 1251801 w 3523460"/>
                <a:gd name="connsiteY6-1058" fmla="*/ 1765539 h 4731376"/>
                <a:gd name="connsiteX7-1059" fmla="*/ 1458534 w 3523460"/>
                <a:gd name="connsiteY7-1060" fmla="*/ 350 h 4731376"/>
                <a:gd name="connsiteX8-1061" fmla="*/ 1776587 w 3523460"/>
                <a:gd name="connsiteY8-1062" fmla="*/ 1821199 h 4731376"/>
                <a:gd name="connsiteX9-1063" fmla="*/ 2492205 w 3523460"/>
                <a:gd name="connsiteY9-1064" fmla="*/ 334305 h 4731376"/>
                <a:gd name="connsiteX10-1065" fmla="*/ 2213909 w 3523460"/>
                <a:gd name="connsiteY10-1066" fmla="*/ 1956371 h 4731376"/>
                <a:gd name="connsiteX11-1067" fmla="*/ 2325227 w 3523460"/>
                <a:gd name="connsiteY11-1068" fmla="*/ 2711745 h 4731376"/>
                <a:gd name="connsiteX12-1069" fmla="*/ 2762549 w 3523460"/>
                <a:gd name="connsiteY12-1070" fmla="*/ 2266471 h 4731376"/>
                <a:gd name="connsiteX13-1071" fmla="*/ 3509971 w 3523460"/>
                <a:gd name="connsiteY13-1072" fmla="*/ 2163105 h 4731376"/>
                <a:gd name="connsiteX14-1073" fmla="*/ 2778451 w 3523460"/>
                <a:gd name="connsiteY14-1074" fmla="*/ 2942332 h 4731376"/>
                <a:gd name="connsiteX15-1075" fmla="*/ 2118493 w 3523460"/>
                <a:gd name="connsiteY15-1076" fmla="*/ 4007807 h 4731376"/>
                <a:gd name="connsiteX16-1077" fmla="*/ 2229811 w 3523460"/>
                <a:gd name="connsiteY16-1078" fmla="*/ 4731376 h 4731376"/>
                <a:gd name="connsiteX17-1079" fmla="*/ 830382 w 3523460"/>
                <a:gd name="connsiteY17-1080" fmla="*/ 4731376 h 4731376"/>
                <a:gd name="connsiteX0-1081" fmla="*/ 830382 w 3523460"/>
                <a:gd name="connsiteY0-1082" fmla="*/ 4731376 h 4731376"/>
                <a:gd name="connsiteX1-1083" fmla="*/ 870139 w 3523460"/>
                <a:gd name="connsiteY1-1084" fmla="*/ 4095273 h 4731376"/>
                <a:gd name="connsiteX2-1085" fmla="*/ 432816 w 3523460"/>
                <a:gd name="connsiteY2-1086" fmla="*/ 2274423 h 4731376"/>
                <a:gd name="connsiteX3-1087" fmla="*/ 75008 w 3523460"/>
                <a:gd name="connsiteY3-1088" fmla="*/ 970409 h 4731376"/>
                <a:gd name="connsiteX4-1089" fmla="*/ 766771 w 3523460"/>
                <a:gd name="connsiteY4-1090" fmla="*/ 1972273 h 4731376"/>
                <a:gd name="connsiteX5-1091" fmla="*/ 711112 w 3523460"/>
                <a:gd name="connsiteY5-1092" fmla="*/ 215035 h 4731376"/>
                <a:gd name="connsiteX6-1093" fmla="*/ 1251801 w 3523460"/>
                <a:gd name="connsiteY6-1094" fmla="*/ 1765539 h 4731376"/>
                <a:gd name="connsiteX7-1095" fmla="*/ 1458534 w 3523460"/>
                <a:gd name="connsiteY7-1096" fmla="*/ 350 h 4731376"/>
                <a:gd name="connsiteX8-1097" fmla="*/ 1776587 w 3523460"/>
                <a:gd name="connsiteY8-1098" fmla="*/ 1821199 h 4731376"/>
                <a:gd name="connsiteX9-1099" fmla="*/ 2492205 w 3523460"/>
                <a:gd name="connsiteY9-1100" fmla="*/ 334305 h 4731376"/>
                <a:gd name="connsiteX10-1101" fmla="*/ 2213909 w 3523460"/>
                <a:gd name="connsiteY10-1102" fmla="*/ 1956371 h 4731376"/>
                <a:gd name="connsiteX11-1103" fmla="*/ 2325227 w 3523460"/>
                <a:gd name="connsiteY11-1104" fmla="*/ 2711745 h 4731376"/>
                <a:gd name="connsiteX12-1105" fmla="*/ 2762549 w 3523460"/>
                <a:gd name="connsiteY12-1106" fmla="*/ 2266471 h 4731376"/>
                <a:gd name="connsiteX13-1107" fmla="*/ 3509971 w 3523460"/>
                <a:gd name="connsiteY13-1108" fmla="*/ 2163105 h 4731376"/>
                <a:gd name="connsiteX14-1109" fmla="*/ 2778451 w 3523460"/>
                <a:gd name="connsiteY14-1110" fmla="*/ 2942332 h 4731376"/>
                <a:gd name="connsiteX15-1111" fmla="*/ 2118493 w 3523460"/>
                <a:gd name="connsiteY15-1112" fmla="*/ 4007807 h 4731376"/>
                <a:gd name="connsiteX16-1113" fmla="*/ 2229811 w 3523460"/>
                <a:gd name="connsiteY16-1114" fmla="*/ 4731376 h 4731376"/>
                <a:gd name="connsiteX17-1115" fmla="*/ 830382 w 3523460"/>
                <a:gd name="connsiteY17-1116" fmla="*/ 4731376 h 4731376"/>
                <a:gd name="connsiteX0-1117" fmla="*/ 830382 w 3523460"/>
                <a:gd name="connsiteY0-1118" fmla="*/ 4731376 h 4731376"/>
                <a:gd name="connsiteX1-1119" fmla="*/ 870139 w 3523460"/>
                <a:gd name="connsiteY1-1120" fmla="*/ 4095273 h 4731376"/>
                <a:gd name="connsiteX2-1121" fmla="*/ 432816 w 3523460"/>
                <a:gd name="connsiteY2-1122" fmla="*/ 2274423 h 4731376"/>
                <a:gd name="connsiteX3-1123" fmla="*/ 75008 w 3523460"/>
                <a:gd name="connsiteY3-1124" fmla="*/ 970409 h 4731376"/>
                <a:gd name="connsiteX4-1125" fmla="*/ 766771 w 3523460"/>
                <a:gd name="connsiteY4-1126" fmla="*/ 1972273 h 4731376"/>
                <a:gd name="connsiteX5-1127" fmla="*/ 711112 w 3523460"/>
                <a:gd name="connsiteY5-1128" fmla="*/ 215035 h 4731376"/>
                <a:gd name="connsiteX6-1129" fmla="*/ 1251801 w 3523460"/>
                <a:gd name="connsiteY6-1130" fmla="*/ 1765539 h 4731376"/>
                <a:gd name="connsiteX7-1131" fmla="*/ 1458534 w 3523460"/>
                <a:gd name="connsiteY7-1132" fmla="*/ 350 h 4731376"/>
                <a:gd name="connsiteX8-1133" fmla="*/ 1776587 w 3523460"/>
                <a:gd name="connsiteY8-1134" fmla="*/ 1821199 h 4731376"/>
                <a:gd name="connsiteX9-1135" fmla="*/ 2492205 w 3523460"/>
                <a:gd name="connsiteY9-1136" fmla="*/ 334305 h 4731376"/>
                <a:gd name="connsiteX10-1137" fmla="*/ 2213909 w 3523460"/>
                <a:gd name="connsiteY10-1138" fmla="*/ 1956371 h 4731376"/>
                <a:gd name="connsiteX11-1139" fmla="*/ 2325227 w 3523460"/>
                <a:gd name="connsiteY11-1140" fmla="*/ 2711745 h 4731376"/>
                <a:gd name="connsiteX12-1141" fmla="*/ 2762549 w 3523460"/>
                <a:gd name="connsiteY12-1142" fmla="*/ 2266471 h 4731376"/>
                <a:gd name="connsiteX13-1143" fmla="*/ 3509971 w 3523460"/>
                <a:gd name="connsiteY13-1144" fmla="*/ 2163105 h 4731376"/>
                <a:gd name="connsiteX14-1145" fmla="*/ 2778451 w 3523460"/>
                <a:gd name="connsiteY14-1146" fmla="*/ 2942332 h 4731376"/>
                <a:gd name="connsiteX15-1147" fmla="*/ 2118493 w 3523460"/>
                <a:gd name="connsiteY15-1148" fmla="*/ 4007807 h 4731376"/>
                <a:gd name="connsiteX16-1149" fmla="*/ 2229811 w 3523460"/>
                <a:gd name="connsiteY16-1150" fmla="*/ 4731376 h 4731376"/>
                <a:gd name="connsiteX17-1151" fmla="*/ 830382 w 3523460"/>
                <a:gd name="connsiteY17-1152" fmla="*/ 4731376 h 4731376"/>
                <a:gd name="connsiteX0-1153" fmla="*/ 830382 w 3523460"/>
                <a:gd name="connsiteY0-1154" fmla="*/ 4731376 h 4731376"/>
                <a:gd name="connsiteX1-1155" fmla="*/ 870139 w 3523460"/>
                <a:gd name="connsiteY1-1156" fmla="*/ 4095273 h 4731376"/>
                <a:gd name="connsiteX2-1157" fmla="*/ 432816 w 3523460"/>
                <a:gd name="connsiteY2-1158" fmla="*/ 2274423 h 4731376"/>
                <a:gd name="connsiteX3-1159" fmla="*/ 75008 w 3523460"/>
                <a:gd name="connsiteY3-1160" fmla="*/ 970409 h 4731376"/>
                <a:gd name="connsiteX4-1161" fmla="*/ 766771 w 3523460"/>
                <a:gd name="connsiteY4-1162" fmla="*/ 1972273 h 4731376"/>
                <a:gd name="connsiteX5-1163" fmla="*/ 711112 w 3523460"/>
                <a:gd name="connsiteY5-1164" fmla="*/ 215035 h 4731376"/>
                <a:gd name="connsiteX6-1165" fmla="*/ 1251801 w 3523460"/>
                <a:gd name="connsiteY6-1166" fmla="*/ 1765539 h 4731376"/>
                <a:gd name="connsiteX7-1167" fmla="*/ 1458534 w 3523460"/>
                <a:gd name="connsiteY7-1168" fmla="*/ 350 h 4731376"/>
                <a:gd name="connsiteX8-1169" fmla="*/ 1776587 w 3523460"/>
                <a:gd name="connsiteY8-1170" fmla="*/ 1821199 h 4731376"/>
                <a:gd name="connsiteX9-1171" fmla="*/ 2492205 w 3523460"/>
                <a:gd name="connsiteY9-1172" fmla="*/ 334305 h 4731376"/>
                <a:gd name="connsiteX10-1173" fmla="*/ 2213909 w 3523460"/>
                <a:gd name="connsiteY10-1174" fmla="*/ 1956371 h 4731376"/>
                <a:gd name="connsiteX11-1175" fmla="*/ 2325227 w 3523460"/>
                <a:gd name="connsiteY11-1176" fmla="*/ 2711745 h 4731376"/>
                <a:gd name="connsiteX12-1177" fmla="*/ 2762549 w 3523460"/>
                <a:gd name="connsiteY12-1178" fmla="*/ 2266471 h 4731376"/>
                <a:gd name="connsiteX13-1179" fmla="*/ 3509971 w 3523460"/>
                <a:gd name="connsiteY13-1180" fmla="*/ 2163105 h 4731376"/>
                <a:gd name="connsiteX14-1181" fmla="*/ 2778451 w 3523460"/>
                <a:gd name="connsiteY14-1182" fmla="*/ 2942332 h 4731376"/>
                <a:gd name="connsiteX15-1183" fmla="*/ 2118493 w 3523460"/>
                <a:gd name="connsiteY15-1184" fmla="*/ 4007807 h 4731376"/>
                <a:gd name="connsiteX16-1185" fmla="*/ 2229811 w 3523460"/>
                <a:gd name="connsiteY16-1186" fmla="*/ 4731376 h 4731376"/>
                <a:gd name="connsiteX17-1187" fmla="*/ 830382 w 3523460"/>
                <a:gd name="connsiteY17-1188" fmla="*/ 4731376 h 4731376"/>
                <a:gd name="connsiteX0-1189" fmla="*/ 830382 w 3523460"/>
                <a:gd name="connsiteY0-1190" fmla="*/ 4731376 h 4731376"/>
                <a:gd name="connsiteX1-1191" fmla="*/ 870139 w 3523460"/>
                <a:gd name="connsiteY1-1192" fmla="*/ 4095273 h 4731376"/>
                <a:gd name="connsiteX2-1193" fmla="*/ 432816 w 3523460"/>
                <a:gd name="connsiteY2-1194" fmla="*/ 2274423 h 4731376"/>
                <a:gd name="connsiteX3-1195" fmla="*/ 75008 w 3523460"/>
                <a:gd name="connsiteY3-1196" fmla="*/ 970409 h 4731376"/>
                <a:gd name="connsiteX4-1197" fmla="*/ 766771 w 3523460"/>
                <a:gd name="connsiteY4-1198" fmla="*/ 1972273 h 4731376"/>
                <a:gd name="connsiteX5-1199" fmla="*/ 711112 w 3523460"/>
                <a:gd name="connsiteY5-1200" fmla="*/ 215035 h 4731376"/>
                <a:gd name="connsiteX6-1201" fmla="*/ 1251801 w 3523460"/>
                <a:gd name="connsiteY6-1202" fmla="*/ 1765539 h 4731376"/>
                <a:gd name="connsiteX7-1203" fmla="*/ 1458534 w 3523460"/>
                <a:gd name="connsiteY7-1204" fmla="*/ 350 h 4731376"/>
                <a:gd name="connsiteX8-1205" fmla="*/ 1776587 w 3523460"/>
                <a:gd name="connsiteY8-1206" fmla="*/ 1821199 h 4731376"/>
                <a:gd name="connsiteX9-1207" fmla="*/ 2492205 w 3523460"/>
                <a:gd name="connsiteY9-1208" fmla="*/ 334305 h 4731376"/>
                <a:gd name="connsiteX10-1209" fmla="*/ 2221860 w 3523460"/>
                <a:gd name="connsiteY10-1210" fmla="*/ 2012031 h 4731376"/>
                <a:gd name="connsiteX11-1211" fmla="*/ 2325227 w 3523460"/>
                <a:gd name="connsiteY11-1212" fmla="*/ 2711745 h 4731376"/>
                <a:gd name="connsiteX12-1213" fmla="*/ 2762549 w 3523460"/>
                <a:gd name="connsiteY12-1214" fmla="*/ 2266471 h 4731376"/>
                <a:gd name="connsiteX13-1215" fmla="*/ 3509971 w 3523460"/>
                <a:gd name="connsiteY13-1216" fmla="*/ 2163105 h 4731376"/>
                <a:gd name="connsiteX14-1217" fmla="*/ 2778451 w 3523460"/>
                <a:gd name="connsiteY14-1218" fmla="*/ 2942332 h 4731376"/>
                <a:gd name="connsiteX15-1219" fmla="*/ 2118493 w 3523460"/>
                <a:gd name="connsiteY15-1220" fmla="*/ 4007807 h 4731376"/>
                <a:gd name="connsiteX16-1221" fmla="*/ 2229811 w 3523460"/>
                <a:gd name="connsiteY16-1222" fmla="*/ 4731376 h 4731376"/>
                <a:gd name="connsiteX17-1223" fmla="*/ 830382 w 3523460"/>
                <a:gd name="connsiteY17-1224" fmla="*/ 4731376 h 4731376"/>
                <a:gd name="connsiteX0-1225" fmla="*/ 830382 w 3523460"/>
                <a:gd name="connsiteY0-1226" fmla="*/ 4731376 h 4731376"/>
                <a:gd name="connsiteX1-1227" fmla="*/ 870139 w 3523460"/>
                <a:gd name="connsiteY1-1228" fmla="*/ 4095273 h 4731376"/>
                <a:gd name="connsiteX2-1229" fmla="*/ 432816 w 3523460"/>
                <a:gd name="connsiteY2-1230" fmla="*/ 2274423 h 4731376"/>
                <a:gd name="connsiteX3-1231" fmla="*/ 75008 w 3523460"/>
                <a:gd name="connsiteY3-1232" fmla="*/ 970409 h 4731376"/>
                <a:gd name="connsiteX4-1233" fmla="*/ 766771 w 3523460"/>
                <a:gd name="connsiteY4-1234" fmla="*/ 1972273 h 4731376"/>
                <a:gd name="connsiteX5-1235" fmla="*/ 711112 w 3523460"/>
                <a:gd name="connsiteY5-1236" fmla="*/ 215035 h 4731376"/>
                <a:gd name="connsiteX6-1237" fmla="*/ 1251801 w 3523460"/>
                <a:gd name="connsiteY6-1238" fmla="*/ 1765539 h 4731376"/>
                <a:gd name="connsiteX7-1239" fmla="*/ 1458534 w 3523460"/>
                <a:gd name="connsiteY7-1240" fmla="*/ 350 h 4731376"/>
                <a:gd name="connsiteX8-1241" fmla="*/ 1776587 w 3523460"/>
                <a:gd name="connsiteY8-1242" fmla="*/ 1821199 h 4731376"/>
                <a:gd name="connsiteX9-1243" fmla="*/ 2492205 w 3523460"/>
                <a:gd name="connsiteY9-1244" fmla="*/ 334305 h 4731376"/>
                <a:gd name="connsiteX10-1245" fmla="*/ 2221860 w 3523460"/>
                <a:gd name="connsiteY10-1246" fmla="*/ 2012031 h 4731376"/>
                <a:gd name="connsiteX11-1247" fmla="*/ 2325227 w 3523460"/>
                <a:gd name="connsiteY11-1248" fmla="*/ 2711745 h 4731376"/>
                <a:gd name="connsiteX12-1249" fmla="*/ 2762549 w 3523460"/>
                <a:gd name="connsiteY12-1250" fmla="*/ 2266471 h 4731376"/>
                <a:gd name="connsiteX13-1251" fmla="*/ 3509971 w 3523460"/>
                <a:gd name="connsiteY13-1252" fmla="*/ 2163105 h 4731376"/>
                <a:gd name="connsiteX14-1253" fmla="*/ 2778451 w 3523460"/>
                <a:gd name="connsiteY14-1254" fmla="*/ 2942332 h 4731376"/>
                <a:gd name="connsiteX15-1255" fmla="*/ 2118493 w 3523460"/>
                <a:gd name="connsiteY15-1256" fmla="*/ 4007807 h 4731376"/>
                <a:gd name="connsiteX16-1257" fmla="*/ 2229811 w 3523460"/>
                <a:gd name="connsiteY16-1258" fmla="*/ 4731376 h 4731376"/>
                <a:gd name="connsiteX17-1259" fmla="*/ 830382 w 3523460"/>
                <a:gd name="connsiteY17-1260" fmla="*/ 4731376 h 4731376"/>
                <a:gd name="connsiteX0-1261" fmla="*/ 830382 w 3523460"/>
                <a:gd name="connsiteY0-1262" fmla="*/ 4731376 h 4731376"/>
                <a:gd name="connsiteX1-1263" fmla="*/ 870139 w 3523460"/>
                <a:gd name="connsiteY1-1264" fmla="*/ 4095273 h 4731376"/>
                <a:gd name="connsiteX2-1265" fmla="*/ 432816 w 3523460"/>
                <a:gd name="connsiteY2-1266" fmla="*/ 2274423 h 4731376"/>
                <a:gd name="connsiteX3-1267" fmla="*/ 75008 w 3523460"/>
                <a:gd name="connsiteY3-1268" fmla="*/ 970409 h 4731376"/>
                <a:gd name="connsiteX4-1269" fmla="*/ 766771 w 3523460"/>
                <a:gd name="connsiteY4-1270" fmla="*/ 1972273 h 4731376"/>
                <a:gd name="connsiteX5-1271" fmla="*/ 711112 w 3523460"/>
                <a:gd name="connsiteY5-1272" fmla="*/ 215035 h 4731376"/>
                <a:gd name="connsiteX6-1273" fmla="*/ 1251801 w 3523460"/>
                <a:gd name="connsiteY6-1274" fmla="*/ 1765539 h 4731376"/>
                <a:gd name="connsiteX7-1275" fmla="*/ 1458534 w 3523460"/>
                <a:gd name="connsiteY7-1276" fmla="*/ 350 h 4731376"/>
                <a:gd name="connsiteX8-1277" fmla="*/ 1673219 w 3523460"/>
                <a:gd name="connsiteY8-1278" fmla="*/ 1757587 h 4731376"/>
                <a:gd name="connsiteX9-1279" fmla="*/ 1776587 w 3523460"/>
                <a:gd name="connsiteY9-1280" fmla="*/ 1821199 h 4731376"/>
                <a:gd name="connsiteX10-1281" fmla="*/ 2492205 w 3523460"/>
                <a:gd name="connsiteY10-1282" fmla="*/ 334305 h 4731376"/>
                <a:gd name="connsiteX11-1283" fmla="*/ 2221860 w 3523460"/>
                <a:gd name="connsiteY11-1284" fmla="*/ 2012031 h 4731376"/>
                <a:gd name="connsiteX12-1285" fmla="*/ 2325227 w 3523460"/>
                <a:gd name="connsiteY12-1286" fmla="*/ 2711745 h 4731376"/>
                <a:gd name="connsiteX13-1287" fmla="*/ 2762549 w 3523460"/>
                <a:gd name="connsiteY13-1288" fmla="*/ 2266471 h 4731376"/>
                <a:gd name="connsiteX14-1289" fmla="*/ 3509971 w 3523460"/>
                <a:gd name="connsiteY14-1290" fmla="*/ 2163105 h 4731376"/>
                <a:gd name="connsiteX15-1291" fmla="*/ 2778451 w 3523460"/>
                <a:gd name="connsiteY15-1292" fmla="*/ 2942332 h 4731376"/>
                <a:gd name="connsiteX16-1293" fmla="*/ 2118493 w 3523460"/>
                <a:gd name="connsiteY16-1294" fmla="*/ 4007807 h 4731376"/>
                <a:gd name="connsiteX17-1295" fmla="*/ 2229811 w 3523460"/>
                <a:gd name="connsiteY17-1296" fmla="*/ 4731376 h 4731376"/>
                <a:gd name="connsiteX18" fmla="*/ 830382 w 3523460"/>
                <a:gd name="connsiteY18" fmla="*/ 4731376 h 4731376"/>
                <a:gd name="connsiteX0-1297" fmla="*/ 830382 w 3523460"/>
                <a:gd name="connsiteY0-1298" fmla="*/ 4731376 h 4731376"/>
                <a:gd name="connsiteX1-1299" fmla="*/ 870139 w 3523460"/>
                <a:gd name="connsiteY1-1300" fmla="*/ 4095273 h 4731376"/>
                <a:gd name="connsiteX2-1301" fmla="*/ 432816 w 3523460"/>
                <a:gd name="connsiteY2-1302" fmla="*/ 2274423 h 4731376"/>
                <a:gd name="connsiteX3-1303" fmla="*/ 75008 w 3523460"/>
                <a:gd name="connsiteY3-1304" fmla="*/ 970409 h 4731376"/>
                <a:gd name="connsiteX4-1305" fmla="*/ 766771 w 3523460"/>
                <a:gd name="connsiteY4-1306" fmla="*/ 1972273 h 4731376"/>
                <a:gd name="connsiteX5-1307" fmla="*/ 711112 w 3523460"/>
                <a:gd name="connsiteY5-1308" fmla="*/ 215035 h 4731376"/>
                <a:gd name="connsiteX6-1309" fmla="*/ 1251801 w 3523460"/>
                <a:gd name="connsiteY6-1310" fmla="*/ 1765539 h 4731376"/>
                <a:gd name="connsiteX7-1311" fmla="*/ 1458534 w 3523460"/>
                <a:gd name="connsiteY7-1312" fmla="*/ 350 h 4731376"/>
                <a:gd name="connsiteX8-1313" fmla="*/ 1673219 w 3523460"/>
                <a:gd name="connsiteY8-1314" fmla="*/ 1757587 h 4731376"/>
                <a:gd name="connsiteX9-1315" fmla="*/ 1808393 w 3523460"/>
                <a:gd name="connsiteY9-1316" fmla="*/ 1868907 h 4731376"/>
                <a:gd name="connsiteX10-1317" fmla="*/ 2492205 w 3523460"/>
                <a:gd name="connsiteY10-1318" fmla="*/ 334305 h 4731376"/>
                <a:gd name="connsiteX11-1319" fmla="*/ 2221860 w 3523460"/>
                <a:gd name="connsiteY11-1320" fmla="*/ 2012031 h 4731376"/>
                <a:gd name="connsiteX12-1321" fmla="*/ 2325227 w 3523460"/>
                <a:gd name="connsiteY12-1322" fmla="*/ 2711745 h 4731376"/>
                <a:gd name="connsiteX13-1323" fmla="*/ 2762549 w 3523460"/>
                <a:gd name="connsiteY13-1324" fmla="*/ 2266471 h 4731376"/>
                <a:gd name="connsiteX14-1325" fmla="*/ 3509971 w 3523460"/>
                <a:gd name="connsiteY14-1326" fmla="*/ 2163105 h 4731376"/>
                <a:gd name="connsiteX15-1327" fmla="*/ 2778451 w 3523460"/>
                <a:gd name="connsiteY15-1328" fmla="*/ 2942332 h 4731376"/>
                <a:gd name="connsiteX16-1329" fmla="*/ 2118493 w 3523460"/>
                <a:gd name="connsiteY16-1330" fmla="*/ 4007807 h 4731376"/>
                <a:gd name="connsiteX17-1331" fmla="*/ 2229811 w 3523460"/>
                <a:gd name="connsiteY17-1332" fmla="*/ 4731376 h 4731376"/>
                <a:gd name="connsiteX18-1333" fmla="*/ 830382 w 3523460"/>
                <a:gd name="connsiteY18-1334" fmla="*/ 4731376 h 4731376"/>
                <a:gd name="connsiteX0-1335" fmla="*/ 830382 w 3523460"/>
                <a:gd name="connsiteY0-1336" fmla="*/ 4731376 h 4731376"/>
                <a:gd name="connsiteX1-1337" fmla="*/ 870139 w 3523460"/>
                <a:gd name="connsiteY1-1338" fmla="*/ 4095273 h 4731376"/>
                <a:gd name="connsiteX2-1339" fmla="*/ 432816 w 3523460"/>
                <a:gd name="connsiteY2-1340" fmla="*/ 2274423 h 4731376"/>
                <a:gd name="connsiteX3-1341" fmla="*/ 75008 w 3523460"/>
                <a:gd name="connsiteY3-1342" fmla="*/ 970409 h 4731376"/>
                <a:gd name="connsiteX4-1343" fmla="*/ 766771 w 3523460"/>
                <a:gd name="connsiteY4-1344" fmla="*/ 1972273 h 4731376"/>
                <a:gd name="connsiteX5-1345" fmla="*/ 711112 w 3523460"/>
                <a:gd name="connsiteY5-1346" fmla="*/ 215035 h 4731376"/>
                <a:gd name="connsiteX6-1347" fmla="*/ 1251801 w 3523460"/>
                <a:gd name="connsiteY6-1348" fmla="*/ 1765539 h 4731376"/>
                <a:gd name="connsiteX7-1349" fmla="*/ 1458534 w 3523460"/>
                <a:gd name="connsiteY7-1350" fmla="*/ 350 h 4731376"/>
                <a:gd name="connsiteX8-1351" fmla="*/ 1673219 w 3523460"/>
                <a:gd name="connsiteY8-1352" fmla="*/ 1757587 h 4731376"/>
                <a:gd name="connsiteX9-1353" fmla="*/ 1808393 w 3523460"/>
                <a:gd name="connsiteY9-1354" fmla="*/ 1868907 h 4731376"/>
                <a:gd name="connsiteX10-1355" fmla="*/ 2492205 w 3523460"/>
                <a:gd name="connsiteY10-1356" fmla="*/ 334305 h 4731376"/>
                <a:gd name="connsiteX11-1357" fmla="*/ 2221860 w 3523460"/>
                <a:gd name="connsiteY11-1358" fmla="*/ 2012031 h 4731376"/>
                <a:gd name="connsiteX12-1359" fmla="*/ 2325227 w 3523460"/>
                <a:gd name="connsiteY12-1360" fmla="*/ 2711745 h 4731376"/>
                <a:gd name="connsiteX13-1361" fmla="*/ 2762549 w 3523460"/>
                <a:gd name="connsiteY13-1362" fmla="*/ 2266471 h 4731376"/>
                <a:gd name="connsiteX14-1363" fmla="*/ 3509971 w 3523460"/>
                <a:gd name="connsiteY14-1364" fmla="*/ 2163105 h 4731376"/>
                <a:gd name="connsiteX15-1365" fmla="*/ 2778451 w 3523460"/>
                <a:gd name="connsiteY15-1366" fmla="*/ 2942332 h 4731376"/>
                <a:gd name="connsiteX16-1367" fmla="*/ 2118493 w 3523460"/>
                <a:gd name="connsiteY16-1368" fmla="*/ 4007807 h 4731376"/>
                <a:gd name="connsiteX17-1369" fmla="*/ 2229811 w 3523460"/>
                <a:gd name="connsiteY17-1370" fmla="*/ 4731376 h 4731376"/>
                <a:gd name="connsiteX18-1371" fmla="*/ 830382 w 3523460"/>
                <a:gd name="connsiteY18-1372" fmla="*/ 4731376 h 4731376"/>
                <a:gd name="connsiteX0-1373" fmla="*/ 830382 w 3523460"/>
                <a:gd name="connsiteY0-1374" fmla="*/ 4731376 h 4731376"/>
                <a:gd name="connsiteX1-1375" fmla="*/ 870139 w 3523460"/>
                <a:gd name="connsiteY1-1376" fmla="*/ 4095273 h 4731376"/>
                <a:gd name="connsiteX2-1377" fmla="*/ 432816 w 3523460"/>
                <a:gd name="connsiteY2-1378" fmla="*/ 2274423 h 4731376"/>
                <a:gd name="connsiteX3-1379" fmla="*/ 75008 w 3523460"/>
                <a:gd name="connsiteY3-1380" fmla="*/ 970409 h 4731376"/>
                <a:gd name="connsiteX4-1381" fmla="*/ 766771 w 3523460"/>
                <a:gd name="connsiteY4-1382" fmla="*/ 1972273 h 4731376"/>
                <a:gd name="connsiteX5-1383" fmla="*/ 711112 w 3523460"/>
                <a:gd name="connsiteY5-1384" fmla="*/ 215035 h 4731376"/>
                <a:gd name="connsiteX6-1385" fmla="*/ 1251801 w 3523460"/>
                <a:gd name="connsiteY6-1386" fmla="*/ 1765539 h 4731376"/>
                <a:gd name="connsiteX7-1387" fmla="*/ 1458534 w 3523460"/>
                <a:gd name="connsiteY7-1388" fmla="*/ 350 h 4731376"/>
                <a:gd name="connsiteX8-1389" fmla="*/ 1705024 w 3523460"/>
                <a:gd name="connsiteY8-1390" fmla="*/ 1813246 h 4731376"/>
                <a:gd name="connsiteX9-1391" fmla="*/ 1808393 w 3523460"/>
                <a:gd name="connsiteY9-1392" fmla="*/ 1868907 h 4731376"/>
                <a:gd name="connsiteX10-1393" fmla="*/ 2492205 w 3523460"/>
                <a:gd name="connsiteY10-1394" fmla="*/ 334305 h 4731376"/>
                <a:gd name="connsiteX11-1395" fmla="*/ 2221860 w 3523460"/>
                <a:gd name="connsiteY11-1396" fmla="*/ 2012031 h 4731376"/>
                <a:gd name="connsiteX12-1397" fmla="*/ 2325227 w 3523460"/>
                <a:gd name="connsiteY12-1398" fmla="*/ 2711745 h 4731376"/>
                <a:gd name="connsiteX13-1399" fmla="*/ 2762549 w 3523460"/>
                <a:gd name="connsiteY13-1400" fmla="*/ 2266471 h 4731376"/>
                <a:gd name="connsiteX14-1401" fmla="*/ 3509971 w 3523460"/>
                <a:gd name="connsiteY14-1402" fmla="*/ 2163105 h 4731376"/>
                <a:gd name="connsiteX15-1403" fmla="*/ 2778451 w 3523460"/>
                <a:gd name="connsiteY15-1404" fmla="*/ 2942332 h 4731376"/>
                <a:gd name="connsiteX16-1405" fmla="*/ 2118493 w 3523460"/>
                <a:gd name="connsiteY16-1406" fmla="*/ 4007807 h 4731376"/>
                <a:gd name="connsiteX17-1407" fmla="*/ 2229811 w 3523460"/>
                <a:gd name="connsiteY17-1408" fmla="*/ 4731376 h 4731376"/>
                <a:gd name="connsiteX18-1409" fmla="*/ 830382 w 3523460"/>
                <a:gd name="connsiteY18-1410" fmla="*/ 4731376 h 4731376"/>
                <a:gd name="connsiteX0-1411" fmla="*/ 830382 w 3523460"/>
                <a:gd name="connsiteY0-1412" fmla="*/ 4731376 h 4731376"/>
                <a:gd name="connsiteX1-1413" fmla="*/ 870139 w 3523460"/>
                <a:gd name="connsiteY1-1414" fmla="*/ 4095273 h 4731376"/>
                <a:gd name="connsiteX2-1415" fmla="*/ 432816 w 3523460"/>
                <a:gd name="connsiteY2-1416" fmla="*/ 2274423 h 4731376"/>
                <a:gd name="connsiteX3-1417" fmla="*/ 75008 w 3523460"/>
                <a:gd name="connsiteY3-1418" fmla="*/ 970409 h 4731376"/>
                <a:gd name="connsiteX4-1419" fmla="*/ 766771 w 3523460"/>
                <a:gd name="connsiteY4-1420" fmla="*/ 1972273 h 4731376"/>
                <a:gd name="connsiteX5-1421" fmla="*/ 711112 w 3523460"/>
                <a:gd name="connsiteY5-1422" fmla="*/ 215035 h 4731376"/>
                <a:gd name="connsiteX6-1423" fmla="*/ 1251801 w 3523460"/>
                <a:gd name="connsiteY6-1424" fmla="*/ 1765539 h 4731376"/>
                <a:gd name="connsiteX7-1425" fmla="*/ 1458534 w 3523460"/>
                <a:gd name="connsiteY7-1426" fmla="*/ 350 h 4731376"/>
                <a:gd name="connsiteX8-1427" fmla="*/ 1705024 w 3523460"/>
                <a:gd name="connsiteY8-1428" fmla="*/ 1813246 h 4731376"/>
                <a:gd name="connsiteX9-1429" fmla="*/ 1808393 w 3523460"/>
                <a:gd name="connsiteY9-1430" fmla="*/ 1868907 h 4731376"/>
                <a:gd name="connsiteX10-1431" fmla="*/ 2492205 w 3523460"/>
                <a:gd name="connsiteY10-1432" fmla="*/ 334305 h 4731376"/>
                <a:gd name="connsiteX11-1433" fmla="*/ 2221860 w 3523460"/>
                <a:gd name="connsiteY11-1434" fmla="*/ 2012031 h 4731376"/>
                <a:gd name="connsiteX12-1435" fmla="*/ 2325227 w 3523460"/>
                <a:gd name="connsiteY12-1436" fmla="*/ 2711745 h 4731376"/>
                <a:gd name="connsiteX13-1437" fmla="*/ 2762549 w 3523460"/>
                <a:gd name="connsiteY13-1438" fmla="*/ 2266471 h 4731376"/>
                <a:gd name="connsiteX14-1439" fmla="*/ 3509971 w 3523460"/>
                <a:gd name="connsiteY14-1440" fmla="*/ 2163105 h 4731376"/>
                <a:gd name="connsiteX15-1441" fmla="*/ 2778451 w 3523460"/>
                <a:gd name="connsiteY15-1442" fmla="*/ 2942332 h 4731376"/>
                <a:gd name="connsiteX16-1443" fmla="*/ 2118493 w 3523460"/>
                <a:gd name="connsiteY16-1444" fmla="*/ 4007807 h 4731376"/>
                <a:gd name="connsiteX17-1445" fmla="*/ 2229811 w 3523460"/>
                <a:gd name="connsiteY17-1446" fmla="*/ 4731376 h 4731376"/>
                <a:gd name="connsiteX18-1447" fmla="*/ 830382 w 3523460"/>
                <a:gd name="connsiteY18-1448" fmla="*/ 4731376 h 4731376"/>
                <a:gd name="connsiteX0-1449" fmla="*/ 830382 w 3523460"/>
                <a:gd name="connsiteY0-1450" fmla="*/ 4731376 h 4731376"/>
                <a:gd name="connsiteX1-1451" fmla="*/ 870139 w 3523460"/>
                <a:gd name="connsiteY1-1452" fmla="*/ 4095273 h 4731376"/>
                <a:gd name="connsiteX2-1453" fmla="*/ 432816 w 3523460"/>
                <a:gd name="connsiteY2-1454" fmla="*/ 2274423 h 4731376"/>
                <a:gd name="connsiteX3-1455" fmla="*/ 75008 w 3523460"/>
                <a:gd name="connsiteY3-1456" fmla="*/ 970409 h 4731376"/>
                <a:gd name="connsiteX4-1457" fmla="*/ 766771 w 3523460"/>
                <a:gd name="connsiteY4-1458" fmla="*/ 1972273 h 4731376"/>
                <a:gd name="connsiteX5-1459" fmla="*/ 711112 w 3523460"/>
                <a:gd name="connsiteY5-1460" fmla="*/ 215035 h 4731376"/>
                <a:gd name="connsiteX6-1461" fmla="*/ 1251801 w 3523460"/>
                <a:gd name="connsiteY6-1462" fmla="*/ 1765539 h 4731376"/>
                <a:gd name="connsiteX7-1463" fmla="*/ 1458534 w 3523460"/>
                <a:gd name="connsiteY7-1464" fmla="*/ 350 h 4731376"/>
                <a:gd name="connsiteX8-1465" fmla="*/ 1705024 w 3523460"/>
                <a:gd name="connsiteY8-1466" fmla="*/ 1813246 h 4731376"/>
                <a:gd name="connsiteX9-1467" fmla="*/ 1808393 w 3523460"/>
                <a:gd name="connsiteY9-1468" fmla="*/ 1868907 h 4731376"/>
                <a:gd name="connsiteX10-1469" fmla="*/ 2492205 w 3523460"/>
                <a:gd name="connsiteY10-1470" fmla="*/ 334305 h 4731376"/>
                <a:gd name="connsiteX11-1471" fmla="*/ 2221860 w 3523460"/>
                <a:gd name="connsiteY11-1472" fmla="*/ 2012031 h 4731376"/>
                <a:gd name="connsiteX12-1473" fmla="*/ 2325227 w 3523460"/>
                <a:gd name="connsiteY12-1474" fmla="*/ 2711745 h 4731376"/>
                <a:gd name="connsiteX13-1475" fmla="*/ 2762549 w 3523460"/>
                <a:gd name="connsiteY13-1476" fmla="*/ 2266471 h 4731376"/>
                <a:gd name="connsiteX14-1477" fmla="*/ 3509971 w 3523460"/>
                <a:gd name="connsiteY14-1478" fmla="*/ 2163105 h 4731376"/>
                <a:gd name="connsiteX15-1479" fmla="*/ 2778451 w 3523460"/>
                <a:gd name="connsiteY15-1480" fmla="*/ 2942332 h 4731376"/>
                <a:gd name="connsiteX16-1481" fmla="*/ 2118493 w 3523460"/>
                <a:gd name="connsiteY16-1482" fmla="*/ 4007807 h 4731376"/>
                <a:gd name="connsiteX17-1483" fmla="*/ 2229811 w 3523460"/>
                <a:gd name="connsiteY17-1484" fmla="*/ 4731376 h 4731376"/>
                <a:gd name="connsiteX18-1485" fmla="*/ 830382 w 3523460"/>
                <a:gd name="connsiteY18-1486" fmla="*/ 4731376 h 4731376"/>
                <a:gd name="connsiteX0-1487" fmla="*/ 830382 w 3523460"/>
                <a:gd name="connsiteY0-1488" fmla="*/ 4731376 h 4731376"/>
                <a:gd name="connsiteX1-1489" fmla="*/ 870139 w 3523460"/>
                <a:gd name="connsiteY1-1490" fmla="*/ 4095273 h 4731376"/>
                <a:gd name="connsiteX2-1491" fmla="*/ 432816 w 3523460"/>
                <a:gd name="connsiteY2-1492" fmla="*/ 2274423 h 4731376"/>
                <a:gd name="connsiteX3-1493" fmla="*/ 75008 w 3523460"/>
                <a:gd name="connsiteY3-1494" fmla="*/ 970409 h 4731376"/>
                <a:gd name="connsiteX4-1495" fmla="*/ 766771 w 3523460"/>
                <a:gd name="connsiteY4-1496" fmla="*/ 1972273 h 4731376"/>
                <a:gd name="connsiteX5-1497" fmla="*/ 711112 w 3523460"/>
                <a:gd name="connsiteY5-1498" fmla="*/ 215035 h 4731376"/>
                <a:gd name="connsiteX6-1499" fmla="*/ 1251801 w 3523460"/>
                <a:gd name="connsiteY6-1500" fmla="*/ 1765539 h 4731376"/>
                <a:gd name="connsiteX7-1501" fmla="*/ 1458534 w 3523460"/>
                <a:gd name="connsiteY7-1502" fmla="*/ 350 h 4731376"/>
                <a:gd name="connsiteX8-1503" fmla="*/ 1705024 w 3523460"/>
                <a:gd name="connsiteY8-1504" fmla="*/ 1813246 h 4731376"/>
                <a:gd name="connsiteX9-1505" fmla="*/ 1808393 w 3523460"/>
                <a:gd name="connsiteY9-1506" fmla="*/ 1868907 h 4731376"/>
                <a:gd name="connsiteX10-1507" fmla="*/ 2492205 w 3523460"/>
                <a:gd name="connsiteY10-1508" fmla="*/ 334305 h 4731376"/>
                <a:gd name="connsiteX11-1509" fmla="*/ 2221860 w 3523460"/>
                <a:gd name="connsiteY11-1510" fmla="*/ 2012031 h 4731376"/>
                <a:gd name="connsiteX12-1511" fmla="*/ 2325227 w 3523460"/>
                <a:gd name="connsiteY12-1512" fmla="*/ 2711745 h 4731376"/>
                <a:gd name="connsiteX13-1513" fmla="*/ 2762549 w 3523460"/>
                <a:gd name="connsiteY13-1514" fmla="*/ 2266471 h 4731376"/>
                <a:gd name="connsiteX14-1515" fmla="*/ 3509971 w 3523460"/>
                <a:gd name="connsiteY14-1516" fmla="*/ 2163105 h 4731376"/>
                <a:gd name="connsiteX15-1517" fmla="*/ 2778451 w 3523460"/>
                <a:gd name="connsiteY15-1518" fmla="*/ 2942332 h 4731376"/>
                <a:gd name="connsiteX16-1519" fmla="*/ 2118493 w 3523460"/>
                <a:gd name="connsiteY16-1520" fmla="*/ 4007807 h 4731376"/>
                <a:gd name="connsiteX17-1521" fmla="*/ 2229811 w 3523460"/>
                <a:gd name="connsiteY17-1522" fmla="*/ 4731376 h 4731376"/>
                <a:gd name="connsiteX18-1523" fmla="*/ 830382 w 3523460"/>
                <a:gd name="connsiteY18-1524" fmla="*/ 4731376 h 4731376"/>
                <a:gd name="connsiteX0-1525" fmla="*/ 830382 w 3523460"/>
                <a:gd name="connsiteY0-1526" fmla="*/ 4731376 h 4731376"/>
                <a:gd name="connsiteX1-1527" fmla="*/ 870139 w 3523460"/>
                <a:gd name="connsiteY1-1528" fmla="*/ 4095273 h 4731376"/>
                <a:gd name="connsiteX2-1529" fmla="*/ 432816 w 3523460"/>
                <a:gd name="connsiteY2-1530" fmla="*/ 2274423 h 4731376"/>
                <a:gd name="connsiteX3-1531" fmla="*/ 75008 w 3523460"/>
                <a:gd name="connsiteY3-1532" fmla="*/ 970409 h 4731376"/>
                <a:gd name="connsiteX4-1533" fmla="*/ 766771 w 3523460"/>
                <a:gd name="connsiteY4-1534" fmla="*/ 1972273 h 4731376"/>
                <a:gd name="connsiteX5-1535" fmla="*/ 711112 w 3523460"/>
                <a:gd name="connsiteY5-1536" fmla="*/ 215035 h 4731376"/>
                <a:gd name="connsiteX6-1537" fmla="*/ 1275655 w 3523460"/>
                <a:gd name="connsiteY6-1538" fmla="*/ 1765539 h 4731376"/>
                <a:gd name="connsiteX7-1539" fmla="*/ 1458534 w 3523460"/>
                <a:gd name="connsiteY7-1540" fmla="*/ 350 h 4731376"/>
                <a:gd name="connsiteX8-1541" fmla="*/ 1705024 w 3523460"/>
                <a:gd name="connsiteY8-1542" fmla="*/ 1813246 h 4731376"/>
                <a:gd name="connsiteX9-1543" fmla="*/ 1808393 w 3523460"/>
                <a:gd name="connsiteY9-1544" fmla="*/ 1868907 h 4731376"/>
                <a:gd name="connsiteX10-1545" fmla="*/ 2492205 w 3523460"/>
                <a:gd name="connsiteY10-1546" fmla="*/ 334305 h 4731376"/>
                <a:gd name="connsiteX11-1547" fmla="*/ 2221860 w 3523460"/>
                <a:gd name="connsiteY11-1548" fmla="*/ 2012031 h 4731376"/>
                <a:gd name="connsiteX12-1549" fmla="*/ 2325227 w 3523460"/>
                <a:gd name="connsiteY12-1550" fmla="*/ 2711745 h 4731376"/>
                <a:gd name="connsiteX13-1551" fmla="*/ 2762549 w 3523460"/>
                <a:gd name="connsiteY13-1552" fmla="*/ 2266471 h 4731376"/>
                <a:gd name="connsiteX14-1553" fmla="*/ 3509971 w 3523460"/>
                <a:gd name="connsiteY14-1554" fmla="*/ 2163105 h 4731376"/>
                <a:gd name="connsiteX15-1555" fmla="*/ 2778451 w 3523460"/>
                <a:gd name="connsiteY15-1556" fmla="*/ 2942332 h 4731376"/>
                <a:gd name="connsiteX16-1557" fmla="*/ 2118493 w 3523460"/>
                <a:gd name="connsiteY16-1558" fmla="*/ 4007807 h 4731376"/>
                <a:gd name="connsiteX17-1559" fmla="*/ 2229811 w 3523460"/>
                <a:gd name="connsiteY17-1560" fmla="*/ 4731376 h 4731376"/>
                <a:gd name="connsiteX18-1561" fmla="*/ 830382 w 3523460"/>
                <a:gd name="connsiteY18-1562" fmla="*/ 4731376 h 4731376"/>
                <a:gd name="connsiteX0-1563" fmla="*/ 830382 w 3523460"/>
                <a:gd name="connsiteY0-1564" fmla="*/ 4731376 h 4731376"/>
                <a:gd name="connsiteX1-1565" fmla="*/ 870139 w 3523460"/>
                <a:gd name="connsiteY1-1566" fmla="*/ 4095273 h 4731376"/>
                <a:gd name="connsiteX2-1567" fmla="*/ 432816 w 3523460"/>
                <a:gd name="connsiteY2-1568" fmla="*/ 2274423 h 4731376"/>
                <a:gd name="connsiteX3-1569" fmla="*/ 75008 w 3523460"/>
                <a:gd name="connsiteY3-1570" fmla="*/ 970409 h 4731376"/>
                <a:gd name="connsiteX4-1571" fmla="*/ 766771 w 3523460"/>
                <a:gd name="connsiteY4-1572" fmla="*/ 1972273 h 4731376"/>
                <a:gd name="connsiteX5-1573" fmla="*/ 711112 w 3523460"/>
                <a:gd name="connsiteY5-1574" fmla="*/ 215035 h 4731376"/>
                <a:gd name="connsiteX6-1575" fmla="*/ 1148433 w 3523460"/>
                <a:gd name="connsiteY6-1576" fmla="*/ 1717831 h 4731376"/>
                <a:gd name="connsiteX7-1577" fmla="*/ 1275655 w 3523460"/>
                <a:gd name="connsiteY7-1578" fmla="*/ 1765539 h 4731376"/>
                <a:gd name="connsiteX8-1579" fmla="*/ 1458534 w 3523460"/>
                <a:gd name="connsiteY8-1580" fmla="*/ 350 h 4731376"/>
                <a:gd name="connsiteX9-1581" fmla="*/ 1705024 w 3523460"/>
                <a:gd name="connsiteY9-1582" fmla="*/ 1813246 h 4731376"/>
                <a:gd name="connsiteX10-1583" fmla="*/ 1808393 w 3523460"/>
                <a:gd name="connsiteY10-1584" fmla="*/ 1868907 h 4731376"/>
                <a:gd name="connsiteX11-1585" fmla="*/ 2492205 w 3523460"/>
                <a:gd name="connsiteY11-1586" fmla="*/ 334305 h 4731376"/>
                <a:gd name="connsiteX12-1587" fmla="*/ 2221860 w 3523460"/>
                <a:gd name="connsiteY12-1588" fmla="*/ 2012031 h 4731376"/>
                <a:gd name="connsiteX13-1589" fmla="*/ 2325227 w 3523460"/>
                <a:gd name="connsiteY13-1590" fmla="*/ 2711745 h 4731376"/>
                <a:gd name="connsiteX14-1591" fmla="*/ 2762549 w 3523460"/>
                <a:gd name="connsiteY14-1592" fmla="*/ 2266471 h 4731376"/>
                <a:gd name="connsiteX15-1593" fmla="*/ 3509971 w 3523460"/>
                <a:gd name="connsiteY15-1594" fmla="*/ 2163105 h 4731376"/>
                <a:gd name="connsiteX16-1595" fmla="*/ 2778451 w 3523460"/>
                <a:gd name="connsiteY16-1596" fmla="*/ 2942332 h 4731376"/>
                <a:gd name="connsiteX17-1597" fmla="*/ 2118493 w 3523460"/>
                <a:gd name="connsiteY17-1598" fmla="*/ 4007807 h 4731376"/>
                <a:gd name="connsiteX18-1599" fmla="*/ 2229811 w 3523460"/>
                <a:gd name="connsiteY18-1600" fmla="*/ 4731376 h 4731376"/>
                <a:gd name="connsiteX19" fmla="*/ 830382 w 3523460"/>
                <a:gd name="connsiteY19" fmla="*/ 4731376 h 4731376"/>
                <a:gd name="connsiteX0-1601" fmla="*/ 830382 w 3523460"/>
                <a:gd name="connsiteY0-1602" fmla="*/ 4731376 h 4731376"/>
                <a:gd name="connsiteX1-1603" fmla="*/ 870139 w 3523460"/>
                <a:gd name="connsiteY1-1604" fmla="*/ 4095273 h 4731376"/>
                <a:gd name="connsiteX2-1605" fmla="*/ 432816 w 3523460"/>
                <a:gd name="connsiteY2-1606" fmla="*/ 2274423 h 4731376"/>
                <a:gd name="connsiteX3-1607" fmla="*/ 75008 w 3523460"/>
                <a:gd name="connsiteY3-1608" fmla="*/ 970409 h 4731376"/>
                <a:gd name="connsiteX4-1609" fmla="*/ 766771 w 3523460"/>
                <a:gd name="connsiteY4-1610" fmla="*/ 1972273 h 4731376"/>
                <a:gd name="connsiteX5-1611" fmla="*/ 711112 w 3523460"/>
                <a:gd name="connsiteY5-1612" fmla="*/ 215035 h 4731376"/>
                <a:gd name="connsiteX6-1613" fmla="*/ 1148433 w 3523460"/>
                <a:gd name="connsiteY6-1614" fmla="*/ 1717831 h 4731376"/>
                <a:gd name="connsiteX7-1615" fmla="*/ 1275655 w 3523460"/>
                <a:gd name="connsiteY7-1616" fmla="*/ 1765539 h 4731376"/>
                <a:gd name="connsiteX8-1617" fmla="*/ 1458534 w 3523460"/>
                <a:gd name="connsiteY8-1618" fmla="*/ 350 h 4731376"/>
                <a:gd name="connsiteX9-1619" fmla="*/ 1705024 w 3523460"/>
                <a:gd name="connsiteY9-1620" fmla="*/ 1813246 h 4731376"/>
                <a:gd name="connsiteX10-1621" fmla="*/ 1808393 w 3523460"/>
                <a:gd name="connsiteY10-1622" fmla="*/ 1868907 h 4731376"/>
                <a:gd name="connsiteX11-1623" fmla="*/ 2492205 w 3523460"/>
                <a:gd name="connsiteY11-1624" fmla="*/ 334305 h 4731376"/>
                <a:gd name="connsiteX12-1625" fmla="*/ 2221860 w 3523460"/>
                <a:gd name="connsiteY12-1626" fmla="*/ 2012031 h 4731376"/>
                <a:gd name="connsiteX13-1627" fmla="*/ 2325227 w 3523460"/>
                <a:gd name="connsiteY13-1628" fmla="*/ 2711745 h 4731376"/>
                <a:gd name="connsiteX14-1629" fmla="*/ 2762549 w 3523460"/>
                <a:gd name="connsiteY14-1630" fmla="*/ 2266471 h 4731376"/>
                <a:gd name="connsiteX15-1631" fmla="*/ 3509971 w 3523460"/>
                <a:gd name="connsiteY15-1632" fmla="*/ 2163105 h 4731376"/>
                <a:gd name="connsiteX16-1633" fmla="*/ 2778451 w 3523460"/>
                <a:gd name="connsiteY16-1634" fmla="*/ 2942332 h 4731376"/>
                <a:gd name="connsiteX17-1635" fmla="*/ 2118493 w 3523460"/>
                <a:gd name="connsiteY17-1636" fmla="*/ 4007807 h 4731376"/>
                <a:gd name="connsiteX18-1637" fmla="*/ 2229811 w 3523460"/>
                <a:gd name="connsiteY18-1638" fmla="*/ 4731376 h 4731376"/>
                <a:gd name="connsiteX19-1639" fmla="*/ 830382 w 3523460"/>
                <a:gd name="connsiteY19-1640" fmla="*/ 4731376 h 4731376"/>
                <a:gd name="connsiteX0-1641" fmla="*/ 830382 w 3523460"/>
                <a:gd name="connsiteY0-1642" fmla="*/ 4731376 h 4731376"/>
                <a:gd name="connsiteX1-1643" fmla="*/ 870139 w 3523460"/>
                <a:gd name="connsiteY1-1644" fmla="*/ 4095273 h 4731376"/>
                <a:gd name="connsiteX2-1645" fmla="*/ 432816 w 3523460"/>
                <a:gd name="connsiteY2-1646" fmla="*/ 2274423 h 4731376"/>
                <a:gd name="connsiteX3-1647" fmla="*/ 75008 w 3523460"/>
                <a:gd name="connsiteY3-1648" fmla="*/ 970409 h 4731376"/>
                <a:gd name="connsiteX4-1649" fmla="*/ 766771 w 3523460"/>
                <a:gd name="connsiteY4-1650" fmla="*/ 1972273 h 4731376"/>
                <a:gd name="connsiteX5-1651" fmla="*/ 711112 w 3523460"/>
                <a:gd name="connsiteY5-1652" fmla="*/ 215035 h 4731376"/>
                <a:gd name="connsiteX6-1653" fmla="*/ 1164336 w 3523460"/>
                <a:gd name="connsiteY6-1654" fmla="*/ 1773490 h 4731376"/>
                <a:gd name="connsiteX7-1655" fmla="*/ 1275655 w 3523460"/>
                <a:gd name="connsiteY7-1656" fmla="*/ 1765539 h 4731376"/>
                <a:gd name="connsiteX8-1657" fmla="*/ 1458534 w 3523460"/>
                <a:gd name="connsiteY8-1658" fmla="*/ 350 h 4731376"/>
                <a:gd name="connsiteX9-1659" fmla="*/ 1705024 w 3523460"/>
                <a:gd name="connsiteY9-1660" fmla="*/ 1813246 h 4731376"/>
                <a:gd name="connsiteX10-1661" fmla="*/ 1808393 w 3523460"/>
                <a:gd name="connsiteY10-1662" fmla="*/ 1868907 h 4731376"/>
                <a:gd name="connsiteX11-1663" fmla="*/ 2492205 w 3523460"/>
                <a:gd name="connsiteY11-1664" fmla="*/ 334305 h 4731376"/>
                <a:gd name="connsiteX12-1665" fmla="*/ 2221860 w 3523460"/>
                <a:gd name="connsiteY12-1666" fmla="*/ 2012031 h 4731376"/>
                <a:gd name="connsiteX13-1667" fmla="*/ 2325227 w 3523460"/>
                <a:gd name="connsiteY13-1668" fmla="*/ 2711745 h 4731376"/>
                <a:gd name="connsiteX14-1669" fmla="*/ 2762549 w 3523460"/>
                <a:gd name="connsiteY14-1670" fmla="*/ 2266471 h 4731376"/>
                <a:gd name="connsiteX15-1671" fmla="*/ 3509971 w 3523460"/>
                <a:gd name="connsiteY15-1672" fmla="*/ 2163105 h 4731376"/>
                <a:gd name="connsiteX16-1673" fmla="*/ 2778451 w 3523460"/>
                <a:gd name="connsiteY16-1674" fmla="*/ 2942332 h 4731376"/>
                <a:gd name="connsiteX17-1675" fmla="*/ 2118493 w 3523460"/>
                <a:gd name="connsiteY17-1676" fmla="*/ 4007807 h 4731376"/>
                <a:gd name="connsiteX18-1677" fmla="*/ 2229811 w 3523460"/>
                <a:gd name="connsiteY18-1678" fmla="*/ 4731376 h 4731376"/>
                <a:gd name="connsiteX19-1679" fmla="*/ 830382 w 3523460"/>
                <a:gd name="connsiteY19-1680" fmla="*/ 4731376 h 4731376"/>
                <a:gd name="connsiteX0-1681" fmla="*/ 830382 w 3523460"/>
                <a:gd name="connsiteY0-1682" fmla="*/ 4731376 h 4731376"/>
                <a:gd name="connsiteX1-1683" fmla="*/ 870139 w 3523460"/>
                <a:gd name="connsiteY1-1684" fmla="*/ 4095273 h 4731376"/>
                <a:gd name="connsiteX2-1685" fmla="*/ 432816 w 3523460"/>
                <a:gd name="connsiteY2-1686" fmla="*/ 2274423 h 4731376"/>
                <a:gd name="connsiteX3-1687" fmla="*/ 75008 w 3523460"/>
                <a:gd name="connsiteY3-1688" fmla="*/ 970409 h 4731376"/>
                <a:gd name="connsiteX4-1689" fmla="*/ 766771 w 3523460"/>
                <a:gd name="connsiteY4-1690" fmla="*/ 1972273 h 4731376"/>
                <a:gd name="connsiteX5-1691" fmla="*/ 711112 w 3523460"/>
                <a:gd name="connsiteY5-1692" fmla="*/ 215035 h 4731376"/>
                <a:gd name="connsiteX6-1693" fmla="*/ 1164336 w 3523460"/>
                <a:gd name="connsiteY6-1694" fmla="*/ 1773490 h 4731376"/>
                <a:gd name="connsiteX7-1695" fmla="*/ 1275655 w 3523460"/>
                <a:gd name="connsiteY7-1696" fmla="*/ 1765539 h 4731376"/>
                <a:gd name="connsiteX8-1697" fmla="*/ 1458534 w 3523460"/>
                <a:gd name="connsiteY8-1698" fmla="*/ 350 h 4731376"/>
                <a:gd name="connsiteX9-1699" fmla="*/ 1705024 w 3523460"/>
                <a:gd name="connsiteY9-1700" fmla="*/ 1813246 h 4731376"/>
                <a:gd name="connsiteX10-1701" fmla="*/ 1808393 w 3523460"/>
                <a:gd name="connsiteY10-1702" fmla="*/ 1868907 h 4731376"/>
                <a:gd name="connsiteX11-1703" fmla="*/ 2492205 w 3523460"/>
                <a:gd name="connsiteY11-1704" fmla="*/ 334305 h 4731376"/>
                <a:gd name="connsiteX12-1705" fmla="*/ 2221860 w 3523460"/>
                <a:gd name="connsiteY12-1706" fmla="*/ 2012031 h 4731376"/>
                <a:gd name="connsiteX13-1707" fmla="*/ 2325227 w 3523460"/>
                <a:gd name="connsiteY13-1708" fmla="*/ 2711745 h 4731376"/>
                <a:gd name="connsiteX14-1709" fmla="*/ 2762549 w 3523460"/>
                <a:gd name="connsiteY14-1710" fmla="*/ 2266471 h 4731376"/>
                <a:gd name="connsiteX15-1711" fmla="*/ 3509971 w 3523460"/>
                <a:gd name="connsiteY15-1712" fmla="*/ 2163105 h 4731376"/>
                <a:gd name="connsiteX16-1713" fmla="*/ 2778451 w 3523460"/>
                <a:gd name="connsiteY16-1714" fmla="*/ 2942332 h 4731376"/>
                <a:gd name="connsiteX17-1715" fmla="*/ 2118493 w 3523460"/>
                <a:gd name="connsiteY17-1716" fmla="*/ 4007807 h 4731376"/>
                <a:gd name="connsiteX18-1717" fmla="*/ 2229811 w 3523460"/>
                <a:gd name="connsiteY18-1718" fmla="*/ 4731376 h 4731376"/>
                <a:gd name="connsiteX19-1719" fmla="*/ 830382 w 3523460"/>
                <a:gd name="connsiteY19-1720" fmla="*/ 4731376 h 4731376"/>
                <a:gd name="connsiteX0-1721" fmla="*/ 830382 w 3523460"/>
                <a:gd name="connsiteY0-1722" fmla="*/ 4731376 h 4731376"/>
                <a:gd name="connsiteX1-1723" fmla="*/ 870139 w 3523460"/>
                <a:gd name="connsiteY1-1724" fmla="*/ 4095273 h 4731376"/>
                <a:gd name="connsiteX2-1725" fmla="*/ 432816 w 3523460"/>
                <a:gd name="connsiteY2-1726" fmla="*/ 2274423 h 4731376"/>
                <a:gd name="connsiteX3-1727" fmla="*/ 75008 w 3523460"/>
                <a:gd name="connsiteY3-1728" fmla="*/ 970409 h 4731376"/>
                <a:gd name="connsiteX4-1729" fmla="*/ 766771 w 3523460"/>
                <a:gd name="connsiteY4-1730" fmla="*/ 1972273 h 4731376"/>
                <a:gd name="connsiteX5-1731" fmla="*/ 711112 w 3523460"/>
                <a:gd name="connsiteY5-1732" fmla="*/ 215035 h 4731376"/>
                <a:gd name="connsiteX6-1733" fmla="*/ 1164336 w 3523460"/>
                <a:gd name="connsiteY6-1734" fmla="*/ 1773490 h 4731376"/>
                <a:gd name="connsiteX7-1735" fmla="*/ 1275655 w 3523460"/>
                <a:gd name="connsiteY7-1736" fmla="*/ 1765539 h 4731376"/>
                <a:gd name="connsiteX8-1737" fmla="*/ 1458534 w 3523460"/>
                <a:gd name="connsiteY8-1738" fmla="*/ 350 h 4731376"/>
                <a:gd name="connsiteX9-1739" fmla="*/ 1705024 w 3523460"/>
                <a:gd name="connsiteY9-1740" fmla="*/ 1813246 h 4731376"/>
                <a:gd name="connsiteX10-1741" fmla="*/ 1808393 w 3523460"/>
                <a:gd name="connsiteY10-1742" fmla="*/ 1868907 h 4731376"/>
                <a:gd name="connsiteX11-1743" fmla="*/ 2492205 w 3523460"/>
                <a:gd name="connsiteY11-1744" fmla="*/ 334305 h 4731376"/>
                <a:gd name="connsiteX12-1745" fmla="*/ 2221860 w 3523460"/>
                <a:gd name="connsiteY12-1746" fmla="*/ 2012031 h 4731376"/>
                <a:gd name="connsiteX13-1747" fmla="*/ 2325227 w 3523460"/>
                <a:gd name="connsiteY13-1748" fmla="*/ 2711745 h 4731376"/>
                <a:gd name="connsiteX14-1749" fmla="*/ 2762549 w 3523460"/>
                <a:gd name="connsiteY14-1750" fmla="*/ 2266471 h 4731376"/>
                <a:gd name="connsiteX15-1751" fmla="*/ 3509971 w 3523460"/>
                <a:gd name="connsiteY15-1752" fmla="*/ 2163105 h 4731376"/>
                <a:gd name="connsiteX16-1753" fmla="*/ 2778451 w 3523460"/>
                <a:gd name="connsiteY16-1754" fmla="*/ 2942332 h 4731376"/>
                <a:gd name="connsiteX17-1755" fmla="*/ 2118493 w 3523460"/>
                <a:gd name="connsiteY17-1756" fmla="*/ 4007807 h 4731376"/>
                <a:gd name="connsiteX18-1757" fmla="*/ 2229811 w 3523460"/>
                <a:gd name="connsiteY18-1758" fmla="*/ 4731376 h 4731376"/>
                <a:gd name="connsiteX19-1759" fmla="*/ 830382 w 3523460"/>
                <a:gd name="connsiteY19-1760" fmla="*/ 4731376 h 4731376"/>
                <a:gd name="connsiteX0-1761" fmla="*/ 830382 w 3523460"/>
                <a:gd name="connsiteY0-1762" fmla="*/ 4731376 h 4731376"/>
                <a:gd name="connsiteX1-1763" fmla="*/ 870139 w 3523460"/>
                <a:gd name="connsiteY1-1764" fmla="*/ 4095273 h 4731376"/>
                <a:gd name="connsiteX2-1765" fmla="*/ 432816 w 3523460"/>
                <a:gd name="connsiteY2-1766" fmla="*/ 2274423 h 4731376"/>
                <a:gd name="connsiteX3-1767" fmla="*/ 75008 w 3523460"/>
                <a:gd name="connsiteY3-1768" fmla="*/ 970409 h 4731376"/>
                <a:gd name="connsiteX4-1769" fmla="*/ 766771 w 3523460"/>
                <a:gd name="connsiteY4-1770" fmla="*/ 1972273 h 4731376"/>
                <a:gd name="connsiteX5-1771" fmla="*/ 711112 w 3523460"/>
                <a:gd name="connsiteY5-1772" fmla="*/ 215035 h 4731376"/>
                <a:gd name="connsiteX6-1773" fmla="*/ 1164336 w 3523460"/>
                <a:gd name="connsiteY6-1774" fmla="*/ 1773490 h 4731376"/>
                <a:gd name="connsiteX7-1775" fmla="*/ 1275655 w 3523460"/>
                <a:gd name="connsiteY7-1776" fmla="*/ 1765539 h 4731376"/>
                <a:gd name="connsiteX8-1777" fmla="*/ 1458534 w 3523460"/>
                <a:gd name="connsiteY8-1778" fmla="*/ 350 h 4731376"/>
                <a:gd name="connsiteX9-1779" fmla="*/ 1705024 w 3523460"/>
                <a:gd name="connsiteY9-1780" fmla="*/ 1813246 h 4731376"/>
                <a:gd name="connsiteX10-1781" fmla="*/ 1816344 w 3523460"/>
                <a:gd name="connsiteY10-1782" fmla="*/ 1892761 h 4731376"/>
                <a:gd name="connsiteX11-1783" fmla="*/ 2492205 w 3523460"/>
                <a:gd name="connsiteY11-1784" fmla="*/ 334305 h 4731376"/>
                <a:gd name="connsiteX12-1785" fmla="*/ 2221860 w 3523460"/>
                <a:gd name="connsiteY12-1786" fmla="*/ 2012031 h 4731376"/>
                <a:gd name="connsiteX13-1787" fmla="*/ 2325227 w 3523460"/>
                <a:gd name="connsiteY13-1788" fmla="*/ 2711745 h 4731376"/>
                <a:gd name="connsiteX14-1789" fmla="*/ 2762549 w 3523460"/>
                <a:gd name="connsiteY14-1790" fmla="*/ 2266471 h 4731376"/>
                <a:gd name="connsiteX15-1791" fmla="*/ 3509971 w 3523460"/>
                <a:gd name="connsiteY15-1792" fmla="*/ 2163105 h 4731376"/>
                <a:gd name="connsiteX16-1793" fmla="*/ 2778451 w 3523460"/>
                <a:gd name="connsiteY16-1794" fmla="*/ 2942332 h 4731376"/>
                <a:gd name="connsiteX17-1795" fmla="*/ 2118493 w 3523460"/>
                <a:gd name="connsiteY17-1796" fmla="*/ 4007807 h 4731376"/>
                <a:gd name="connsiteX18-1797" fmla="*/ 2229811 w 3523460"/>
                <a:gd name="connsiteY18-1798" fmla="*/ 4731376 h 4731376"/>
                <a:gd name="connsiteX19-1799" fmla="*/ 830382 w 3523460"/>
                <a:gd name="connsiteY19-1800" fmla="*/ 4731376 h 4731376"/>
                <a:gd name="connsiteX0-1801" fmla="*/ 830382 w 3523460"/>
                <a:gd name="connsiteY0-1802" fmla="*/ 4731376 h 4731376"/>
                <a:gd name="connsiteX1-1803" fmla="*/ 870139 w 3523460"/>
                <a:gd name="connsiteY1-1804" fmla="*/ 4095273 h 4731376"/>
                <a:gd name="connsiteX2-1805" fmla="*/ 432816 w 3523460"/>
                <a:gd name="connsiteY2-1806" fmla="*/ 2274423 h 4731376"/>
                <a:gd name="connsiteX3-1807" fmla="*/ 75008 w 3523460"/>
                <a:gd name="connsiteY3-1808" fmla="*/ 970409 h 4731376"/>
                <a:gd name="connsiteX4-1809" fmla="*/ 766771 w 3523460"/>
                <a:gd name="connsiteY4-1810" fmla="*/ 1972273 h 4731376"/>
                <a:gd name="connsiteX5-1811" fmla="*/ 711112 w 3523460"/>
                <a:gd name="connsiteY5-1812" fmla="*/ 215035 h 4731376"/>
                <a:gd name="connsiteX6-1813" fmla="*/ 1164336 w 3523460"/>
                <a:gd name="connsiteY6-1814" fmla="*/ 1773490 h 4731376"/>
                <a:gd name="connsiteX7-1815" fmla="*/ 1275655 w 3523460"/>
                <a:gd name="connsiteY7-1816" fmla="*/ 1765539 h 4731376"/>
                <a:gd name="connsiteX8-1817" fmla="*/ 1458534 w 3523460"/>
                <a:gd name="connsiteY8-1818" fmla="*/ 350 h 4731376"/>
                <a:gd name="connsiteX9-1819" fmla="*/ 1705024 w 3523460"/>
                <a:gd name="connsiteY9-1820" fmla="*/ 1813246 h 4731376"/>
                <a:gd name="connsiteX10-1821" fmla="*/ 1816344 w 3523460"/>
                <a:gd name="connsiteY10-1822" fmla="*/ 1868907 h 4731376"/>
                <a:gd name="connsiteX11-1823" fmla="*/ 2492205 w 3523460"/>
                <a:gd name="connsiteY11-1824" fmla="*/ 334305 h 4731376"/>
                <a:gd name="connsiteX12-1825" fmla="*/ 2221860 w 3523460"/>
                <a:gd name="connsiteY12-1826" fmla="*/ 2012031 h 4731376"/>
                <a:gd name="connsiteX13-1827" fmla="*/ 2325227 w 3523460"/>
                <a:gd name="connsiteY13-1828" fmla="*/ 2711745 h 4731376"/>
                <a:gd name="connsiteX14-1829" fmla="*/ 2762549 w 3523460"/>
                <a:gd name="connsiteY14-1830" fmla="*/ 2266471 h 4731376"/>
                <a:gd name="connsiteX15-1831" fmla="*/ 3509971 w 3523460"/>
                <a:gd name="connsiteY15-1832" fmla="*/ 2163105 h 4731376"/>
                <a:gd name="connsiteX16-1833" fmla="*/ 2778451 w 3523460"/>
                <a:gd name="connsiteY16-1834" fmla="*/ 2942332 h 4731376"/>
                <a:gd name="connsiteX17-1835" fmla="*/ 2118493 w 3523460"/>
                <a:gd name="connsiteY17-1836" fmla="*/ 4007807 h 4731376"/>
                <a:gd name="connsiteX18-1837" fmla="*/ 2229811 w 3523460"/>
                <a:gd name="connsiteY18-1838" fmla="*/ 4731376 h 4731376"/>
                <a:gd name="connsiteX19-1839" fmla="*/ 830382 w 3523460"/>
                <a:gd name="connsiteY19-1840" fmla="*/ 4731376 h 4731376"/>
                <a:gd name="connsiteX0-1841" fmla="*/ 830382 w 3523460"/>
                <a:gd name="connsiteY0-1842" fmla="*/ 4731376 h 4731376"/>
                <a:gd name="connsiteX1-1843" fmla="*/ 870139 w 3523460"/>
                <a:gd name="connsiteY1-1844" fmla="*/ 4095273 h 4731376"/>
                <a:gd name="connsiteX2-1845" fmla="*/ 432816 w 3523460"/>
                <a:gd name="connsiteY2-1846" fmla="*/ 2274423 h 4731376"/>
                <a:gd name="connsiteX3-1847" fmla="*/ 75008 w 3523460"/>
                <a:gd name="connsiteY3-1848" fmla="*/ 970409 h 4731376"/>
                <a:gd name="connsiteX4-1849" fmla="*/ 766771 w 3523460"/>
                <a:gd name="connsiteY4-1850" fmla="*/ 1972273 h 4731376"/>
                <a:gd name="connsiteX5-1851" fmla="*/ 711112 w 3523460"/>
                <a:gd name="connsiteY5-1852" fmla="*/ 215035 h 4731376"/>
                <a:gd name="connsiteX6-1853" fmla="*/ 1164336 w 3523460"/>
                <a:gd name="connsiteY6-1854" fmla="*/ 1773490 h 4731376"/>
                <a:gd name="connsiteX7-1855" fmla="*/ 1275655 w 3523460"/>
                <a:gd name="connsiteY7-1856" fmla="*/ 1765539 h 4731376"/>
                <a:gd name="connsiteX8-1857" fmla="*/ 1458534 w 3523460"/>
                <a:gd name="connsiteY8-1858" fmla="*/ 350 h 4731376"/>
                <a:gd name="connsiteX9-1859" fmla="*/ 1705024 w 3523460"/>
                <a:gd name="connsiteY9-1860" fmla="*/ 1813246 h 4731376"/>
                <a:gd name="connsiteX10-1861" fmla="*/ 1816344 w 3523460"/>
                <a:gd name="connsiteY10-1862" fmla="*/ 1868907 h 4731376"/>
                <a:gd name="connsiteX11-1863" fmla="*/ 2492205 w 3523460"/>
                <a:gd name="connsiteY11-1864" fmla="*/ 334305 h 4731376"/>
                <a:gd name="connsiteX12-1865" fmla="*/ 2221860 w 3523460"/>
                <a:gd name="connsiteY12-1866" fmla="*/ 2012031 h 4731376"/>
                <a:gd name="connsiteX13-1867" fmla="*/ 2325227 w 3523460"/>
                <a:gd name="connsiteY13-1868" fmla="*/ 2711745 h 4731376"/>
                <a:gd name="connsiteX14-1869" fmla="*/ 2762549 w 3523460"/>
                <a:gd name="connsiteY14-1870" fmla="*/ 2266471 h 4731376"/>
                <a:gd name="connsiteX15-1871" fmla="*/ 3509971 w 3523460"/>
                <a:gd name="connsiteY15-1872" fmla="*/ 2163105 h 4731376"/>
                <a:gd name="connsiteX16-1873" fmla="*/ 2778451 w 3523460"/>
                <a:gd name="connsiteY16-1874" fmla="*/ 2942332 h 4731376"/>
                <a:gd name="connsiteX17-1875" fmla="*/ 2118493 w 3523460"/>
                <a:gd name="connsiteY17-1876" fmla="*/ 4007807 h 4731376"/>
                <a:gd name="connsiteX18-1877" fmla="*/ 2229811 w 3523460"/>
                <a:gd name="connsiteY18-1878" fmla="*/ 4731376 h 4731376"/>
                <a:gd name="connsiteX19-1879" fmla="*/ 830382 w 3523460"/>
                <a:gd name="connsiteY19-1880" fmla="*/ 4731376 h 4731376"/>
                <a:gd name="connsiteX0-1881" fmla="*/ 830382 w 3523460"/>
                <a:gd name="connsiteY0-1882" fmla="*/ 4731376 h 4731376"/>
                <a:gd name="connsiteX1-1883" fmla="*/ 870139 w 3523460"/>
                <a:gd name="connsiteY1-1884" fmla="*/ 4095273 h 4731376"/>
                <a:gd name="connsiteX2-1885" fmla="*/ 432816 w 3523460"/>
                <a:gd name="connsiteY2-1886" fmla="*/ 2274423 h 4731376"/>
                <a:gd name="connsiteX3-1887" fmla="*/ 75008 w 3523460"/>
                <a:gd name="connsiteY3-1888" fmla="*/ 970409 h 4731376"/>
                <a:gd name="connsiteX4-1889" fmla="*/ 766771 w 3523460"/>
                <a:gd name="connsiteY4-1890" fmla="*/ 1972273 h 4731376"/>
                <a:gd name="connsiteX5-1891" fmla="*/ 711112 w 3523460"/>
                <a:gd name="connsiteY5-1892" fmla="*/ 215035 h 4731376"/>
                <a:gd name="connsiteX6-1893" fmla="*/ 1164336 w 3523460"/>
                <a:gd name="connsiteY6-1894" fmla="*/ 1773490 h 4731376"/>
                <a:gd name="connsiteX7-1895" fmla="*/ 1275655 w 3523460"/>
                <a:gd name="connsiteY7-1896" fmla="*/ 1765539 h 4731376"/>
                <a:gd name="connsiteX8-1897" fmla="*/ 1458534 w 3523460"/>
                <a:gd name="connsiteY8-1898" fmla="*/ 350 h 4731376"/>
                <a:gd name="connsiteX9-1899" fmla="*/ 1705024 w 3523460"/>
                <a:gd name="connsiteY9-1900" fmla="*/ 1813246 h 4731376"/>
                <a:gd name="connsiteX10-1901" fmla="*/ 1816344 w 3523460"/>
                <a:gd name="connsiteY10-1902" fmla="*/ 1868907 h 4731376"/>
                <a:gd name="connsiteX11-1903" fmla="*/ 2492205 w 3523460"/>
                <a:gd name="connsiteY11-1904" fmla="*/ 334305 h 4731376"/>
                <a:gd name="connsiteX12-1905" fmla="*/ 2221860 w 3523460"/>
                <a:gd name="connsiteY12-1906" fmla="*/ 2012031 h 4731376"/>
                <a:gd name="connsiteX13-1907" fmla="*/ 2325227 w 3523460"/>
                <a:gd name="connsiteY13-1908" fmla="*/ 2711745 h 4731376"/>
                <a:gd name="connsiteX14-1909" fmla="*/ 2762549 w 3523460"/>
                <a:gd name="connsiteY14-1910" fmla="*/ 2266471 h 4731376"/>
                <a:gd name="connsiteX15-1911" fmla="*/ 3509971 w 3523460"/>
                <a:gd name="connsiteY15-1912" fmla="*/ 2163105 h 4731376"/>
                <a:gd name="connsiteX16-1913" fmla="*/ 2778451 w 3523460"/>
                <a:gd name="connsiteY16-1914" fmla="*/ 2942332 h 4731376"/>
                <a:gd name="connsiteX17-1915" fmla="*/ 2118493 w 3523460"/>
                <a:gd name="connsiteY17-1916" fmla="*/ 4007807 h 4731376"/>
                <a:gd name="connsiteX18-1917" fmla="*/ 2229811 w 3523460"/>
                <a:gd name="connsiteY18-1918" fmla="*/ 4731376 h 4731376"/>
                <a:gd name="connsiteX19-1919" fmla="*/ 830382 w 3523460"/>
                <a:gd name="connsiteY19-1920" fmla="*/ 4731376 h 4731376"/>
                <a:gd name="connsiteX0-1921" fmla="*/ 830382 w 3523460"/>
                <a:gd name="connsiteY0-1922" fmla="*/ 4731184 h 4731184"/>
                <a:gd name="connsiteX1-1923" fmla="*/ 870139 w 3523460"/>
                <a:gd name="connsiteY1-1924" fmla="*/ 4095081 h 4731184"/>
                <a:gd name="connsiteX2-1925" fmla="*/ 432816 w 3523460"/>
                <a:gd name="connsiteY2-1926" fmla="*/ 2274231 h 4731184"/>
                <a:gd name="connsiteX3-1927" fmla="*/ 75008 w 3523460"/>
                <a:gd name="connsiteY3-1928" fmla="*/ 970217 h 4731184"/>
                <a:gd name="connsiteX4-1929" fmla="*/ 766771 w 3523460"/>
                <a:gd name="connsiteY4-1930" fmla="*/ 1972081 h 4731184"/>
                <a:gd name="connsiteX5-1931" fmla="*/ 711112 w 3523460"/>
                <a:gd name="connsiteY5-1932" fmla="*/ 214843 h 4731184"/>
                <a:gd name="connsiteX6-1933" fmla="*/ 1164336 w 3523460"/>
                <a:gd name="connsiteY6-1934" fmla="*/ 1773298 h 4731184"/>
                <a:gd name="connsiteX7-1935" fmla="*/ 1275655 w 3523460"/>
                <a:gd name="connsiteY7-1936" fmla="*/ 1765347 h 4731184"/>
                <a:gd name="connsiteX8-1937" fmla="*/ 1458534 w 3523460"/>
                <a:gd name="connsiteY8-1938" fmla="*/ 158 h 4731184"/>
                <a:gd name="connsiteX9-1939" fmla="*/ 1705024 w 3523460"/>
                <a:gd name="connsiteY9-1940" fmla="*/ 1813054 h 4731184"/>
                <a:gd name="connsiteX10-1941" fmla="*/ 1816344 w 3523460"/>
                <a:gd name="connsiteY10-1942" fmla="*/ 1868715 h 4731184"/>
                <a:gd name="connsiteX11-1943" fmla="*/ 2492205 w 3523460"/>
                <a:gd name="connsiteY11-1944" fmla="*/ 334113 h 4731184"/>
                <a:gd name="connsiteX12-1945" fmla="*/ 2221860 w 3523460"/>
                <a:gd name="connsiteY12-1946" fmla="*/ 2011839 h 4731184"/>
                <a:gd name="connsiteX13-1947" fmla="*/ 2325227 w 3523460"/>
                <a:gd name="connsiteY13-1948" fmla="*/ 2711553 h 4731184"/>
                <a:gd name="connsiteX14-1949" fmla="*/ 2762549 w 3523460"/>
                <a:gd name="connsiteY14-1950" fmla="*/ 2266279 h 4731184"/>
                <a:gd name="connsiteX15-1951" fmla="*/ 3509971 w 3523460"/>
                <a:gd name="connsiteY15-1952" fmla="*/ 2162913 h 4731184"/>
                <a:gd name="connsiteX16-1953" fmla="*/ 2778451 w 3523460"/>
                <a:gd name="connsiteY16-1954" fmla="*/ 2942140 h 4731184"/>
                <a:gd name="connsiteX17-1955" fmla="*/ 2118493 w 3523460"/>
                <a:gd name="connsiteY17-1956" fmla="*/ 4007615 h 4731184"/>
                <a:gd name="connsiteX18-1957" fmla="*/ 2229811 w 3523460"/>
                <a:gd name="connsiteY18-1958" fmla="*/ 4731184 h 4731184"/>
                <a:gd name="connsiteX19-1959" fmla="*/ 830382 w 3523460"/>
                <a:gd name="connsiteY19-1960" fmla="*/ 4731184 h 4731184"/>
                <a:gd name="connsiteX0-1961" fmla="*/ 830382 w 3523460"/>
                <a:gd name="connsiteY0-1962" fmla="*/ 4731184 h 4731184"/>
                <a:gd name="connsiteX1-1963" fmla="*/ 870139 w 3523460"/>
                <a:gd name="connsiteY1-1964" fmla="*/ 4095081 h 4731184"/>
                <a:gd name="connsiteX2-1965" fmla="*/ 432816 w 3523460"/>
                <a:gd name="connsiteY2-1966" fmla="*/ 2274231 h 4731184"/>
                <a:gd name="connsiteX3-1967" fmla="*/ 75008 w 3523460"/>
                <a:gd name="connsiteY3-1968" fmla="*/ 970217 h 4731184"/>
                <a:gd name="connsiteX4-1969" fmla="*/ 766771 w 3523460"/>
                <a:gd name="connsiteY4-1970" fmla="*/ 1972081 h 4731184"/>
                <a:gd name="connsiteX5-1971" fmla="*/ 711112 w 3523460"/>
                <a:gd name="connsiteY5-1972" fmla="*/ 214843 h 4731184"/>
                <a:gd name="connsiteX6-1973" fmla="*/ 1164336 w 3523460"/>
                <a:gd name="connsiteY6-1974" fmla="*/ 1773298 h 4731184"/>
                <a:gd name="connsiteX7-1975" fmla="*/ 1275655 w 3523460"/>
                <a:gd name="connsiteY7-1976" fmla="*/ 1765347 h 4731184"/>
                <a:gd name="connsiteX8-1977" fmla="*/ 1458534 w 3523460"/>
                <a:gd name="connsiteY8-1978" fmla="*/ 158 h 4731184"/>
                <a:gd name="connsiteX9-1979" fmla="*/ 1705024 w 3523460"/>
                <a:gd name="connsiteY9-1980" fmla="*/ 1813054 h 4731184"/>
                <a:gd name="connsiteX10-1981" fmla="*/ 1816344 w 3523460"/>
                <a:gd name="connsiteY10-1982" fmla="*/ 1868715 h 4731184"/>
                <a:gd name="connsiteX11-1983" fmla="*/ 2492205 w 3523460"/>
                <a:gd name="connsiteY11-1984" fmla="*/ 334113 h 4731184"/>
                <a:gd name="connsiteX12-1985" fmla="*/ 2221860 w 3523460"/>
                <a:gd name="connsiteY12-1986" fmla="*/ 2011839 h 4731184"/>
                <a:gd name="connsiteX13-1987" fmla="*/ 2325227 w 3523460"/>
                <a:gd name="connsiteY13-1988" fmla="*/ 2711553 h 4731184"/>
                <a:gd name="connsiteX14-1989" fmla="*/ 2762549 w 3523460"/>
                <a:gd name="connsiteY14-1990" fmla="*/ 2266279 h 4731184"/>
                <a:gd name="connsiteX15-1991" fmla="*/ 3509971 w 3523460"/>
                <a:gd name="connsiteY15-1992" fmla="*/ 2162913 h 4731184"/>
                <a:gd name="connsiteX16-1993" fmla="*/ 2778451 w 3523460"/>
                <a:gd name="connsiteY16-1994" fmla="*/ 2942140 h 4731184"/>
                <a:gd name="connsiteX17-1995" fmla="*/ 2118493 w 3523460"/>
                <a:gd name="connsiteY17-1996" fmla="*/ 4007615 h 4731184"/>
                <a:gd name="connsiteX18-1997" fmla="*/ 2229811 w 3523460"/>
                <a:gd name="connsiteY18-1998" fmla="*/ 4731184 h 4731184"/>
                <a:gd name="connsiteX19-1999" fmla="*/ 830382 w 3523460"/>
                <a:gd name="connsiteY19-2000" fmla="*/ 4731184 h 4731184"/>
                <a:gd name="connsiteX0-2001" fmla="*/ 830382 w 3523460"/>
                <a:gd name="connsiteY0-2002" fmla="*/ 4731184 h 4731184"/>
                <a:gd name="connsiteX1-2003" fmla="*/ 870139 w 3523460"/>
                <a:gd name="connsiteY1-2004" fmla="*/ 4095081 h 4731184"/>
                <a:gd name="connsiteX2-2005" fmla="*/ 432816 w 3523460"/>
                <a:gd name="connsiteY2-2006" fmla="*/ 2274231 h 4731184"/>
                <a:gd name="connsiteX3-2007" fmla="*/ 75008 w 3523460"/>
                <a:gd name="connsiteY3-2008" fmla="*/ 970217 h 4731184"/>
                <a:gd name="connsiteX4-2009" fmla="*/ 766771 w 3523460"/>
                <a:gd name="connsiteY4-2010" fmla="*/ 1972081 h 4731184"/>
                <a:gd name="connsiteX5-2011" fmla="*/ 711112 w 3523460"/>
                <a:gd name="connsiteY5-2012" fmla="*/ 214843 h 4731184"/>
                <a:gd name="connsiteX6-2013" fmla="*/ 1164336 w 3523460"/>
                <a:gd name="connsiteY6-2014" fmla="*/ 1773298 h 4731184"/>
                <a:gd name="connsiteX7-2015" fmla="*/ 1275655 w 3523460"/>
                <a:gd name="connsiteY7-2016" fmla="*/ 1765347 h 4731184"/>
                <a:gd name="connsiteX8-2017" fmla="*/ 1458534 w 3523460"/>
                <a:gd name="connsiteY8-2018" fmla="*/ 158 h 4731184"/>
                <a:gd name="connsiteX9-2019" fmla="*/ 1705024 w 3523460"/>
                <a:gd name="connsiteY9-2020" fmla="*/ 1813054 h 4731184"/>
                <a:gd name="connsiteX10-2021" fmla="*/ 1816344 w 3523460"/>
                <a:gd name="connsiteY10-2022" fmla="*/ 1868715 h 4731184"/>
                <a:gd name="connsiteX11-2023" fmla="*/ 2492205 w 3523460"/>
                <a:gd name="connsiteY11-2024" fmla="*/ 334113 h 4731184"/>
                <a:gd name="connsiteX12-2025" fmla="*/ 2221860 w 3523460"/>
                <a:gd name="connsiteY12-2026" fmla="*/ 2011839 h 4731184"/>
                <a:gd name="connsiteX13-2027" fmla="*/ 2325227 w 3523460"/>
                <a:gd name="connsiteY13-2028" fmla="*/ 2711553 h 4731184"/>
                <a:gd name="connsiteX14-2029" fmla="*/ 2762549 w 3523460"/>
                <a:gd name="connsiteY14-2030" fmla="*/ 2266279 h 4731184"/>
                <a:gd name="connsiteX15-2031" fmla="*/ 3509971 w 3523460"/>
                <a:gd name="connsiteY15-2032" fmla="*/ 2162913 h 4731184"/>
                <a:gd name="connsiteX16-2033" fmla="*/ 2778451 w 3523460"/>
                <a:gd name="connsiteY16-2034" fmla="*/ 2942140 h 4731184"/>
                <a:gd name="connsiteX17-2035" fmla="*/ 2118493 w 3523460"/>
                <a:gd name="connsiteY17-2036" fmla="*/ 4007615 h 4731184"/>
                <a:gd name="connsiteX18-2037" fmla="*/ 2229811 w 3523460"/>
                <a:gd name="connsiteY18-2038" fmla="*/ 4731184 h 4731184"/>
                <a:gd name="connsiteX19-2039" fmla="*/ 830382 w 3523460"/>
                <a:gd name="connsiteY19-2040" fmla="*/ 4731184 h 4731184"/>
                <a:gd name="connsiteX0-2041" fmla="*/ 830382 w 3523460"/>
                <a:gd name="connsiteY0-2042" fmla="*/ 4731184 h 4731184"/>
                <a:gd name="connsiteX1-2043" fmla="*/ 870139 w 3523460"/>
                <a:gd name="connsiteY1-2044" fmla="*/ 4095081 h 4731184"/>
                <a:gd name="connsiteX2-2045" fmla="*/ 432816 w 3523460"/>
                <a:gd name="connsiteY2-2046" fmla="*/ 2274231 h 4731184"/>
                <a:gd name="connsiteX3-2047" fmla="*/ 75008 w 3523460"/>
                <a:gd name="connsiteY3-2048" fmla="*/ 970217 h 4731184"/>
                <a:gd name="connsiteX4-2049" fmla="*/ 838333 w 3523460"/>
                <a:gd name="connsiteY4-2050" fmla="*/ 2003886 h 4731184"/>
                <a:gd name="connsiteX5-2051" fmla="*/ 711112 w 3523460"/>
                <a:gd name="connsiteY5-2052" fmla="*/ 214843 h 4731184"/>
                <a:gd name="connsiteX6-2053" fmla="*/ 1164336 w 3523460"/>
                <a:gd name="connsiteY6-2054" fmla="*/ 1773298 h 4731184"/>
                <a:gd name="connsiteX7-2055" fmla="*/ 1275655 w 3523460"/>
                <a:gd name="connsiteY7-2056" fmla="*/ 1765347 h 4731184"/>
                <a:gd name="connsiteX8-2057" fmla="*/ 1458534 w 3523460"/>
                <a:gd name="connsiteY8-2058" fmla="*/ 158 h 4731184"/>
                <a:gd name="connsiteX9-2059" fmla="*/ 1705024 w 3523460"/>
                <a:gd name="connsiteY9-2060" fmla="*/ 1813054 h 4731184"/>
                <a:gd name="connsiteX10-2061" fmla="*/ 1816344 w 3523460"/>
                <a:gd name="connsiteY10-2062" fmla="*/ 1868715 h 4731184"/>
                <a:gd name="connsiteX11-2063" fmla="*/ 2492205 w 3523460"/>
                <a:gd name="connsiteY11-2064" fmla="*/ 334113 h 4731184"/>
                <a:gd name="connsiteX12-2065" fmla="*/ 2221860 w 3523460"/>
                <a:gd name="connsiteY12-2066" fmla="*/ 2011839 h 4731184"/>
                <a:gd name="connsiteX13-2067" fmla="*/ 2325227 w 3523460"/>
                <a:gd name="connsiteY13-2068" fmla="*/ 2711553 h 4731184"/>
                <a:gd name="connsiteX14-2069" fmla="*/ 2762549 w 3523460"/>
                <a:gd name="connsiteY14-2070" fmla="*/ 2266279 h 4731184"/>
                <a:gd name="connsiteX15-2071" fmla="*/ 3509971 w 3523460"/>
                <a:gd name="connsiteY15-2072" fmla="*/ 2162913 h 4731184"/>
                <a:gd name="connsiteX16-2073" fmla="*/ 2778451 w 3523460"/>
                <a:gd name="connsiteY16-2074" fmla="*/ 2942140 h 4731184"/>
                <a:gd name="connsiteX17-2075" fmla="*/ 2118493 w 3523460"/>
                <a:gd name="connsiteY17-2076" fmla="*/ 4007615 h 4731184"/>
                <a:gd name="connsiteX18-2077" fmla="*/ 2229811 w 3523460"/>
                <a:gd name="connsiteY18-2078" fmla="*/ 4731184 h 4731184"/>
                <a:gd name="connsiteX19-2079" fmla="*/ 830382 w 3523460"/>
                <a:gd name="connsiteY19-2080" fmla="*/ 4731184 h 4731184"/>
                <a:gd name="connsiteX0-2081" fmla="*/ 830382 w 3523460"/>
                <a:gd name="connsiteY0-2082" fmla="*/ 4731184 h 4731184"/>
                <a:gd name="connsiteX1-2083" fmla="*/ 870139 w 3523460"/>
                <a:gd name="connsiteY1-2084" fmla="*/ 4095081 h 4731184"/>
                <a:gd name="connsiteX2-2085" fmla="*/ 432816 w 3523460"/>
                <a:gd name="connsiteY2-2086" fmla="*/ 2274231 h 4731184"/>
                <a:gd name="connsiteX3-2087" fmla="*/ 75008 w 3523460"/>
                <a:gd name="connsiteY3-2088" fmla="*/ 970217 h 4731184"/>
                <a:gd name="connsiteX4-2089" fmla="*/ 734965 w 3523460"/>
                <a:gd name="connsiteY4-2090" fmla="*/ 2027740 h 4731184"/>
                <a:gd name="connsiteX5-2091" fmla="*/ 838333 w 3523460"/>
                <a:gd name="connsiteY5-2092" fmla="*/ 2003886 h 4731184"/>
                <a:gd name="connsiteX6-2093" fmla="*/ 711112 w 3523460"/>
                <a:gd name="connsiteY6-2094" fmla="*/ 214843 h 4731184"/>
                <a:gd name="connsiteX7-2095" fmla="*/ 1164336 w 3523460"/>
                <a:gd name="connsiteY7-2096" fmla="*/ 1773298 h 4731184"/>
                <a:gd name="connsiteX8-2097" fmla="*/ 1275655 w 3523460"/>
                <a:gd name="connsiteY8-2098" fmla="*/ 1765347 h 4731184"/>
                <a:gd name="connsiteX9-2099" fmla="*/ 1458534 w 3523460"/>
                <a:gd name="connsiteY9-2100" fmla="*/ 158 h 4731184"/>
                <a:gd name="connsiteX10-2101" fmla="*/ 1705024 w 3523460"/>
                <a:gd name="connsiteY10-2102" fmla="*/ 1813054 h 4731184"/>
                <a:gd name="connsiteX11-2103" fmla="*/ 1816344 w 3523460"/>
                <a:gd name="connsiteY11-2104" fmla="*/ 1868715 h 4731184"/>
                <a:gd name="connsiteX12-2105" fmla="*/ 2492205 w 3523460"/>
                <a:gd name="connsiteY12-2106" fmla="*/ 334113 h 4731184"/>
                <a:gd name="connsiteX13-2107" fmla="*/ 2221860 w 3523460"/>
                <a:gd name="connsiteY13-2108" fmla="*/ 2011839 h 4731184"/>
                <a:gd name="connsiteX14-2109" fmla="*/ 2325227 w 3523460"/>
                <a:gd name="connsiteY14-2110" fmla="*/ 2711553 h 4731184"/>
                <a:gd name="connsiteX15-2111" fmla="*/ 2762549 w 3523460"/>
                <a:gd name="connsiteY15-2112" fmla="*/ 2266279 h 4731184"/>
                <a:gd name="connsiteX16-2113" fmla="*/ 3509971 w 3523460"/>
                <a:gd name="connsiteY16-2114" fmla="*/ 2162913 h 4731184"/>
                <a:gd name="connsiteX17-2115" fmla="*/ 2778451 w 3523460"/>
                <a:gd name="connsiteY17-2116" fmla="*/ 2942140 h 4731184"/>
                <a:gd name="connsiteX18-2117" fmla="*/ 2118493 w 3523460"/>
                <a:gd name="connsiteY18-2118" fmla="*/ 4007615 h 4731184"/>
                <a:gd name="connsiteX19-2119" fmla="*/ 2229811 w 3523460"/>
                <a:gd name="connsiteY19-2120" fmla="*/ 4731184 h 4731184"/>
                <a:gd name="connsiteX20" fmla="*/ 830382 w 3523460"/>
                <a:gd name="connsiteY20" fmla="*/ 4731184 h 4731184"/>
                <a:gd name="connsiteX0-2121" fmla="*/ 830382 w 3523460"/>
                <a:gd name="connsiteY0-2122" fmla="*/ 4731184 h 4731184"/>
                <a:gd name="connsiteX1-2123" fmla="*/ 870139 w 3523460"/>
                <a:gd name="connsiteY1-2124" fmla="*/ 4095081 h 4731184"/>
                <a:gd name="connsiteX2-2125" fmla="*/ 432816 w 3523460"/>
                <a:gd name="connsiteY2-2126" fmla="*/ 2274231 h 4731184"/>
                <a:gd name="connsiteX3-2127" fmla="*/ 75008 w 3523460"/>
                <a:gd name="connsiteY3-2128" fmla="*/ 970217 h 4731184"/>
                <a:gd name="connsiteX4-2129" fmla="*/ 734965 w 3523460"/>
                <a:gd name="connsiteY4-2130" fmla="*/ 2027740 h 4731184"/>
                <a:gd name="connsiteX5-2131" fmla="*/ 838333 w 3523460"/>
                <a:gd name="connsiteY5-2132" fmla="*/ 2003886 h 4731184"/>
                <a:gd name="connsiteX6-2133" fmla="*/ 711112 w 3523460"/>
                <a:gd name="connsiteY6-2134" fmla="*/ 214843 h 4731184"/>
                <a:gd name="connsiteX7-2135" fmla="*/ 1164336 w 3523460"/>
                <a:gd name="connsiteY7-2136" fmla="*/ 1773298 h 4731184"/>
                <a:gd name="connsiteX8-2137" fmla="*/ 1275655 w 3523460"/>
                <a:gd name="connsiteY8-2138" fmla="*/ 1765347 h 4731184"/>
                <a:gd name="connsiteX9-2139" fmla="*/ 1458534 w 3523460"/>
                <a:gd name="connsiteY9-2140" fmla="*/ 158 h 4731184"/>
                <a:gd name="connsiteX10-2141" fmla="*/ 1705024 w 3523460"/>
                <a:gd name="connsiteY10-2142" fmla="*/ 1813054 h 4731184"/>
                <a:gd name="connsiteX11-2143" fmla="*/ 1816344 w 3523460"/>
                <a:gd name="connsiteY11-2144" fmla="*/ 1868715 h 4731184"/>
                <a:gd name="connsiteX12-2145" fmla="*/ 2492205 w 3523460"/>
                <a:gd name="connsiteY12-2146" fmla="*/ 334113 h 4731184"/>
                <a:gd name="connsiteX13-2147" fmla="*/ 2221860 w 3523460"/>
                <a:gd name="connsiteY13-2148" fmla="*/ 2011839 h 4731184"/>
                <a:gd name="connsiteX14-2149" fmla="*/ 2325227 w 3523460"/>
                <a:gd name="connsiteY14-2150" fmla="*/ 2711553 h 4731184"/>
                <a:gd name="connsiteX15-2151" fmla="*/ 2762549 w 3523460"/>
                <a:gd name="connsiteY15-2152" fmla="*/ 2266279 h 4731184"/>
                <a:gd name="connsiteX16-2153" fmla="*/ 3509971 w 3523460"/>
                <a:gd name="connsiteY16-2154" fmla="*/ 2162913 h 4731184"/>
                <a:gd name="connsiteX17-2155" fmla="*/ 2778451 w 3523460"/>
                <a:gd name="connsiteY17-2156" fmla="*/ 2942140 h 4731184"/>
                <a:gd name="connsiteX18-2157" fmla="*/ 2118493 w 3523460"/>
                <a:gd name="connsiteY18-2158" fmla="*/ 4007615 h 4731184"/>
                <a:gd name="connsiteX19-2159" fmla="*/ 2229811 w 3523460"/>
                <a:gd name="connsiteY19-2160" fmla="*/ 4731184 h 4731184"/>
                <a:gd name="connsiteX20-2161" fmla="*/ 830382 w 3523460"/>
                <a:gd name="connsiteY20-2162" fmla="*/ 4731184 h 4731184"/>
                <a:gd name="connsiteX0-2163" fmla="*/ 830382 w 3523460"/>
                <a:gd name="connsiteY0-2164" fmla="*/ 4731184 h 4731184"/>
                <a:gd name="connsiteX1-2165" fmla="*/ 870139 w 3523460"/>
                <a:gd name="connsiteY1-2166" fmla="*/ 4095081 h 4731184"/>
                <a:gd name="connsiteX2-2167" fmla="*/ 432816 w 3523460"/>
                <a:gd name="connsiteY2-2168" fmla="*/ 2274231 h 4731184"/>
                <a:gd name="connsiteX3-2169" fmla="*/ 75008 w 3523460"/>
                <a:gd name="connsiteY3-2170" fmla="*/ 970217 h 4731184"/>
                <a:gd name="connsiteX4-2171" fmla="*/ 750867 w 3523460"/>
                <a:gd name="connsiteY4-2172" fmla="*/ 2107253 h 4731184"/>
                <a:gd name="connsiteX5-2173" fmla="*/ 838333 w 3523460"/>
                <a:gd name="connsiteY5-2174" fmla="*/ 2003886 h 4731184"/>
                <a:gd name="connsiteX6-2175" fmla="*/ 711112 w 3523460"/>
                <a:gd name="connsiteY6-2176" fmla="*/ 214843 h 4731184"/>
                <a:gd name="connsiteX7-2177" fmla="*/ 1164336 w 3523460"/>
                <a:gd name="connsiteY7-2178" fmla="*/ 1773298 h 4731184"/>
                <a:gd name="connsiteX8-2179" fmla="*/ 1275655 w 3523460"/>
                <a:gd name="connsiteY8-2180" fmla="*/ 1765347 h 4731184"/>
                <a:gd name="connsiteX9-2181" fmla="*/ 1458534 w 3523460"/>
                <a:gd name="connsiteY9-2182" fmla="*/ 158 h 4731184"/>
                <a:gd name="connsiteX10-2183" fmla="*/ 1705024 w 3523460"/>
                <a:gd name="connsiteY10-2184" fmla="*/ 1813054 h 4731184"/>
                <a:gd name="connsiteX11-2185" fmla="*/ 1816344 w 3523460"/>
                <a:gd name="connsiteY11-2186" fmla="*/ 1868715 h 4731184"/>
                <a:gd name="connsiteX12-2187" fmla="*/ 2492205 w 3523460"/>
                <a:gd name="connsiteY12-2188" fmla="*/ 334113 h 4731184"/>
                <a:gd name="connsiteX13-2189" fmla="*/ 2221860 w 3523460"/>
                <a:gd name="connsiteY13-2190" fmla="*/ 2011839 h 4731184"/>
                <a:gd name="connsiteX14-2191" fmla="*/ 2325227 w 3523460"/>
                <a:gd name="connsiteY14-2192" fmla="*/ 2711553 h 4731184"/>
                <a:gd name="connsiteX15-2193" fmla="*/ 2762549 w 3523460"/>
                <a:gd name="connsiteY15-2194" fmla="*/ 2266279 h 4731184"/>
                <a:gd name="connsiteX16-2195" fmla="*/ 3509971 w 3523460"/>
                <a:gd name="connsiteY16-2196" fmla="*/ 2162913 h 4731184"/>
                <a:gd name="connsiteX17-2197" fmla="*/ 2778451 w 3523460"/>
                <a:gd name="connsiteY17-2198" fmla="*/ 2942140 h 4731184"/>
                <a:gd name="connsiteX18-2199" fmla="*/ 2118493 w 3523460"/>
                <a:gd name="connsiteY18-2200" fmla="*/ 4007615 h 4731184"/>
                <a:gd name="connsiteX19-2201" fmla="*/ 2229811 w 3523460"/>
                <a:gd name="connsiteY19-2202" fmla="*/ 4731184 h 4731184"/>
                <a:gd name="connsiteX20-2203" fmla="*/ 830382 w 3523460"/>
                <a:gd name="connsiteY20-2204" fmla="*/ 4731184 h 4731184"/>
                <a:gd name="connsiteX0-2205" fmla="*/ 830382 w 3523460"/>
                <a:gd name="connsiteY0-2206" fmla="*/ 4731184 h 4731184"/>
                <a:gd name="connsiteX1-2207" fmla="*/ 870139 w 3523460"/>
                <a:gd name="connsiteY1-2208" fmla="*/ 4095081 h 4731184"/>
                <a:gd name="connsiteX2-2209" fmla="*/ 432816 w 3523460"/>
                <a:gd name="connsiteY2-2210" fmla="*/ 2274231 h 4731184"/>
                <a:gd name="connsiteX3-2211" fmla="*/ 75008 w 3523460"/>
                <a:gd name="connsiteY3-2212" fmla="*/ 970217 h 4731184"/>
                <a:gd name="connsiteX4-2213" fmla="*/ 750867 w 3523460"/>
                <a:gd name="connsiteY4-2214" fmla="*/ 2107253 h 4731184"/>
                <a:gd name="connsiteX5-2215" fmla="*/ 838333 w 3523460"/>
                <a:gd name="connsiteY5-2216" fmla="*/ 2003886 h 4731184"/>
                <a:gd name="connsiteX6-2217" fmla="*/ 711112 w 3523460"/>
                <a:gd name="connsiteY6-2218" fmla="*/ 214843 h 4731184"/>
                <a:gd name="connsiteX7-2219" fmla="*/ 1164336 w 3523460"/>
                <a:gd name="connsiteY7-2220" fmla="*/ 1773298 h 4731184"/>
                <a:gd name="connsiteX8-2221" fmla="*/ 1275655 w 3523460"/>
                <a:gd name="connsiteY8-2222" fmla="*/ 1765347 h 4731184"/>
                <a:gd name="connsiteX9-2223" fmla="*/ 1458534 w 3523460"/>
                <a:gd name="connsiteY9-2224" fmla="*/ 158 h 4731184"/>
                <a:gd name="connsiteX10-2225" fmla="*/ 1705024 w 3523460"/>
                <a:gd name="connsiteY10-2226" fmla="*/ 1813054 h 4731184"/>
                <a:gd name="connsiteX11-2227" fmla="*/ 1816344 w 3523460"/>
                <a:gd name="connsiteY11-2228" fmla="*/ 1868715 h 4731184"/>
                <a:gd name="connsiteX12-2229" fmla="*/ 2492205 w 3523460"/>
                <a:gd name="connsiteY12-2230" fmla="*/ 334113 h 4731184"/>
                <a:gd name="connsiteX13-2231" fmla="*/ 2221860 w 3523460"/>
                <a:gd name="connsiteY13-2232" fmla="*/ 2011839 h 4731184"/>
                <a:gd name="connsiteX14-2233" fmla="*/ 2325227 w 3523460"/>
                <a:gd name="connsiteY14-2234" fmla="*/ 2711553 h 4731184"/>
                <a:gd name="connsiteX15-2235" fmla="*/ 2762549 w 3523460"/>
                <a:gd name="connsiteY15-2236" fmla="*/ 2266279 h 4731184"/>
                <a:gd name="connsiteX16-2237" fmla="*/ 3509971 w 3523460"/>
                <a:gd name="connsiteY16-2238" fmla="*/ 2162913 h 4731184"/>
                <a:gd name="connsiteX17-2239" fmla="*/ 2778451 w 3523460"/>
                <a:gd name="connsiteY17-2240" fmla="*/ 2942140 h 4731184"/>
                <a:gd name="connsiteX18-2241" fmla="*/ 2118493 w 3523460"/>
                <a:gd name="connsiteY18-2242" fmla="*/ 4007615 h 4731184"/>
                <a:gd name="connsiteX19-2243" fmla="*/ 2229811 w 3523460"/>
                <a:gd name="connsiteY19-2244" fmla="*/ 4731184 h 4731184"/>
                <a:gd name="connsiteX20-2245" fmla="*/ 830382 w 3523460"/>
                <a:gd name="connsiteY20-2246" fmla="*/ 4731184 h 4731184"/>
                <a:gd name="connsiteX0-2247" fmla="*/ 830382 w 3523460"/>
                <a:gd name="connsiteY0-2248" fmla="*/ 4731184 h 4731184"/>
                <a:gd name="connsiteX1-2249" fmla="*/ 870139 w 3523460"/>
                <a:gd name="connsiteY1-2250" fmla="*/ 4095081 h 4731184"/>
                <a:gd name="connsiteX2-2251" fmla="*/ 432816 w 3523460"/>
                <a:gd name="connsiteY2-2252" fmla="*/ 2274231 h 4731184"/>
                <a:gd name="connsiteX3-2253" fmla="*/ 75008 w 3523460"/>
                <a:gd name="connsiteY3-2254" fmla="*/ 970217 h 4731184"/>
                <a:gd name="connsiteX4-2255" fmla="*/ 750867 w 3523460"/>
                <a:gd name="connsiteY4-2256" fmla="*/ 2107253 h 4731184"/>
                <a:gd name="connsiteX5-2257" fmla="*/ 862187 w 3523460"/>
                <a:gd name="connsiteY5-2258" fmla="*/ 2035692 h 4731184"/>
                <a:gd name="connsiteX6-2259" fmla="*/ 711112 w 3523460"/>
                <a:gd name="connsiteY6-2260" fmla="*/ 214843 h 4731184"/>
                <a:gd name="connsiteX7-2261" fmla="*/ 1164336 w 3523460"/>
                <a:gd name="connsiteY7-2262" fmla="*/ 1773298 h 4731184"/>
                <a:gd name="connsiteX8-2263" fmla="*/ 1275655 w 3523460"/>
                <a:gd name="connsiteY8-2264" fmla="*/ 1765347 h 4731184"/>
                <a:gd name="connsiteX9-2265" fmla="*/ 1458534 w 3523460"/>
                <a:gd name="connsiteY9-2266" fmla="*/ 158 h 4731184"/>
                <a:gd name="connsiteX10-2267" fmla="*/ 1705024 w 3523460"/>
                <a:gd name="connsiteY10-2268" fmla="*/ 1813054 h 4731184"/>
                <a:gd name="connsiteX11-2269" fmla="*/ 1816344 w 3523460"/>
                <a:gd name="connsiteY11-2270" fmla="*/ 1868715 h 4731184"/>
                <a:gd name="connsiteX12-2271" fmla="*/ 2492205 w 3523460"/>
                <a:gd name="connsiteY12-2272" fmla="*/ 334113 h 4731184"/>
                <a:gd name="connsiteX13-2273" fmla="*/ 2221860 w 3523460"/>
                <a:gd name="connsiteY13-2274" fmla="*/ 2011839 h 4731184"/>
                <a:gd name="connsiteX14-2275" fmla="*/ 2325227 w 3523460"/>
                <a:gd name="connsiteY14-2276" fmla="*/ 2711553 h 4731184"/>
                <a:gd name="connsiteX15-2277" fmla="*/ 2762549 w 3523460"/>
                <a:gd name="connsiteY15-2278" fmla="*/ 2266279 h 4731184"/>
                <a:gd name="connsiteX16-2279" fmla="*/ 3509971 w 3523460"/>
                <a:gd name="connsiteY16-2280" fmla="*/ 2162913 h 4731184"/>
                <a:gd name="connsiteX17-2281" fmla="*/ 2778451 w 3523460"/>
                <a:gd name="connsiteY17-2282" fmla="*/ 2942140 h 4731184"/>
                <a:gd name="connsiteX18-2283" fmla="*/ 2118493 w 3523460"/>
                <a:gd name="connsiteY18-2284" fmla="*/ 4007615 h 4731184"/>
                <a:gd name="connsiteX19-2285" fmla="*/ 2229811 w 3523460"/>
                <a:gd name="connsiteY19-2286" fmla="*/ 4731184 h 4731184"/>
                <a:gd name="connsiteX20-2287" fmla="*/ 830382 w 3523460"/>
                <a:gd name="connsiteY20-2288" fmla="*/ 4731184 h 4731184"/>
                <a:gd name="connsiteX0-2289" fmla="*/ 830382 w 3523460"/>
                <a:gd name="connsiteY0-2290" fmla="*/ 4731184 h 4731184"/>
                <a:gd name="connsiteX1-2291" fmla="*/ 870139 w 3523460"/>
                <a:gd name="connsiteY1-2292" fmla="*/ 4095081 h 4731184"/>
                <a:gd name="connsiteX2-2293" fmla="*/ 432816 w 3523460"/>
                <a:gd name="connsiteY2-2294" fmla="*/ 2274231 h 4731184"/>
                <a:gd name="connsiteX3-2295" fmla="*/ 75008 w 3523460"/>
                <a:gd name="connsiteY3-2296" fmla="*/ 970217 h 4731184"/>
                <a:gd name="connsiteX4-2297" fmla="*/ 750867 w 3523460"/>
                <a:gd name="connsiteY4-2298" fmla="*/ 2107253 h 4731184"/>
                <a:gd name="connsiteX5-2299" fmla="*/ 862187 w 3523460"/>
                <a:gd name="connsiteY5-2300" fmla="*/ 2035692 h 4731184"/>
                <a:gd name="connsiteX6-2301" fmla="*/ 711112 w 3523460"/>
                <a:gd name="connsiteY6-2302" fmla="*/ 214843 h 4731184"/>
                <a:gd name="connsiteX7-2303" fmla="*/ 1164336 w 3523460"/>
                <a:gd name="connsiteY7-2304" fmla="*/ 1773298 h 4731184"/>
                <a:gd name="connsiteX8-2305" fmla="*/ 1275655 w 3523460"/>
                <a:gd name="connsiteY8-2306" fmla="*/ 1765347 h 4731184"/>
                <a:gd name="connsiteX9-2307" fmla="*/ 1458534 w 3523460"/>
                <a:gd name="connsiteY9-2308" fmla="*/ 158 h 4731184"/>
                <a:gd name="connsiteX10-2309" fmla="*/ 1705024 w 3523460"/>
                <a:gd name="connsiteY10-2310" fmla="*/ 1813054 h 4731184"/>
                <a:gd name="connsiteX11-2311" fmla="*/ 1816344 w 3523460"/>
                <a:gd name="connsiteY11-2312" fmla="*/ 1868715 h 4731184"/>
                <a:gd name="connsiteX12-2313" fmla="*/ 2492205 w 3523460"/>
                <a:gd name="connsiteY12-2314" fmla="*/ 334113 h 4731184"/>
                <a:gd name="connsiteX13-2315" fmla="*/ 2221860 w 3523460"/>
                <a:gd name="connsiteY13-2316" fmla="*/ 2011839 h 4731184"/>
                <a:gd name="connsiteX14-2317" fmla="*/ 2325227 w 3523460"/>
                <a:gd name="connsiteY14-2318" fmla="*/ 2711553 h 4731184"/>
                <a:gd name="connsiteX15-2319" fmla="*/ 2762549 w 3523460"/>
                <a:gd name="connsiteY15-2320" fmla="*/ 2266279 h 4731184"/>
                <a:gd name="connsiteX16-2321" fmla="*/ 3509971 w 3523460"/>
                <a:gd name="connsiteY16-2322" fmla="*/ 2162913 h 4731184"/>
                <a:gd name="connsiteX17-2323" fmla="*/ 2778451 w 3523460"/>
                <a:gd name="connsiteY17-2324" fmla="*/ 2942140 h 4731184"/>
                <a:gd name="connsiteX18-2325" fmla="*/ 2118493 w 3523460"/>
                <a:gd name="connsiteY18-2326" fmla="*/ 4007615 h 4731184"/>
                <a:gd name="connsiteX19-2327" fmla="*/ 2229811 w 3523460"/>
                <a:gd name="connsiteY19-2328" fmla="*/ 4731184 h 4731184"/>
                <a:gd name="connsiteX20-2329" fmla="*/ 830382 w 3523460"/>
                <a:gd name="connsiteY20-2330" fmla="*/ 4731184 h 4731184"/>
                <a:gd name="connsiteX0-2331" fmla="*/ 830382 w 3523460"/>
                <a:gd name="connsiteY0-2332" fmla="*/ 4731184 h 4731184"/>
                <a:gd name="connsiteX1-2333" fmla="*/ 870139 w 3523460"/>
                <a:gd name="connsiteY1-2334" fmla="*/ 4095081 h 4731184"/>
                <a:gd name="connsiteX2-2335" fmla="*/ 432816 w 3523460"/>
                <a:gd name="connsiteY2-2336" fmla="*/ 2274231 h 4731184"/>
                <a:gd name="connsiteX3-2337" fmla="*/ 75008 w 3523460"/>
                <a:gd name="connsiteY3-2338" fmla="*/ 970217 h 4731184"/>
                <a:gd name="connsiteX4-2339" fmla="*/ 750867 w 3523460"/>
                <a:gd name="connsiteY4-2340" fmla="*/ 2107253 h 4731184"/>
                <a:gd name="connsiteX5-2341" fmla="*/ 862187 w 3523460"/>
                <a:gd name="connsiteY5-2342" fmla="*/ 2035692 h 4731184"/>
                <a:gd name="connsiteX6-2343" fmla="*/ 711112 w 3523460"/>
                <a:gd name="connsiteY6-2344" fmla="*/ 214843 h 4731184"/>
                <a:gd name="connsiteX7-2345" fmla="*/ 1164336 w 3523460"/>
                <a:gd name="connsiteY7-2346" fmla="*/ 1773298 h 4731184"/>
                <a:gd name="connsiteX8-2347" fmla="*/ 1275655 w 3523460"/>
                <a:gd name="connsiteY8-2348" fmla="*/ 1765347 h 4731184"/>
                <a:gd name="connsiteX9-2349" fmla="*/ 1458534 w 3523460"/>
                <a:gd name="connsiteY9-2350" fmla="*/ 158 h 4731184"/>
                <a:gd name="connsiteX10-2351" fmla="*/ 1705024 w 3523460"/>
                <a:gd name="connsiteY10-2352" fmla="*/ 1813054 h 4731184"/>
                <a:gd name="connsiteX11-2353" fmla="*/ 1816344 w 3523460"/>
                <a:gd name="connsiteY11-2354" fmla="*/ 1868715 h 4731184"/>
                <a:gd name="connsiteX12-2355" fmla="*/ 2492205 w 3523460"/>
                <a:gd name="connsiteY12-2356" fmla="*/ 334113 h 4731184"/>
                <a:gd name="connsiteX13-2357" fmla="*/ 2221860 w 3523460"/>
                <a:gd name="connsiteY13-2358" fmla="*/ 2011839 h 4731184"/>
                <a:gd name="connsiteX14-2359" fmla="*/ 2325227 w 3523460"/>
                <a:gd name="connsiteY14-2360" fmla="*/ 2711553 h 4731184"/>
                <a:gd name="connsiteX15-2361" fmla="*/ 2762549 w 3523460"/>
                <a:gd name="connsiteY15-2362" fmla="*/ 2266279 h 4731184"/>
                <a:gd name="connsiteX16-2363" fmla="*/ 3509971 w 3523460"/>
                <a:gd name="connsiteY16-2364" fmla="*/ 2162913 h 4731184"/>
                <a:gd name="connsiteX17-2365" fmla="*/ 2778451 w 3523460"/>
                <a:gd name="connsiteY17-2366" fmla="*/ 2942140 h 4731184"/>
                <a:gd name="connsiteX18-2367" fmla="*/ 2118493 w 3523460"/>
                <a:gd name="connsiteY18-2368" fmla="*/ 4007615 h 4731184"/>
                <a:gd name="connsiteX19-2369" fmla="*/ 2229811 w 3523460"/>
                <a:gd name="connsiteY19-2370" fmla="*/ 4731184 h 4731184"/>
                <a:gd name="connsiteX20-2371" fmla="*/ 830382 w 3523460"/>
                <a:gd name="connsiteY20-2372" fmla="*/ 4731184 h 4731184"/>
                <a:gd name="connsiteX0-2373" fmla="*/ 830382 w 3523460"/>
                <a:gd name="connsiteY0-2374" fmla="*/ 4731184 h 4731184"/>
                <a:gd name="connsiteX1-2375" fmla="*/ 870139 w 3523460"/>
                <a:gd name="connsiteY1-2376" fmla="*/ 4095081 h 4731184"/>
                <a:gd name="connsiteX2-2377" fmla="*/ 432816 w 3523460"/>
                <a:gd name="connsiteY2-2378" fmla="*/ 2274231 h 4731184"/>
                <a:gd name="connsiteX3-2379" fmla="*/ 75008 w 3523460"/>
                <a:gd name="connsiteY3-2380" fmla="*/ 970217 h 4731184"/>
                <a:gd name="connsiteX4-2381" fmla="*/ 750867 w 3523460"/>
                <a:gd name="connsiteY4-2382" fmla="*/ 2107253 h 4731184"/>
                <a:gd name="connsiteX5-2383" fmla="*/ 862187 w 3523460"/>
                <a:gd name="connsiteY5-2384" fmla="*/ 2035692 h 4731184"/>
                <a:gd name="connsiteX6-2385" fmla="*/ 711112 w 3523460"/>
                <a:gd name="connsiteY6-2386" fmla="*/ 214843 h 4731184"/>
                <a:gd name="connsiteX7-2387" fmla="*/ 1164336 w 3523460"/>
                <a:gd name="connsiteY7-2388" fmla="*/ 1773298 h 4731184"/>
                <a:gd name="connsiteX8-2389" fmla="*/ 1275655 w 3523460"/>
                <a:gd name="connsiteY8-2390" fmla="*/ 1765347 h 4731184"/>
                <a:gd name="connsiteX9-2391" fmla="*/ 1458534 w 3523460"/>
                <a:gd name="connsiteY9-2392" fmla="*/ 158 h 4731184"/>
                <a:gd name="connsiteX10-2393" fmla="*/ 1705024 w 3523460"/>
                <a:gd name="connsiteY10-2394" fmla="*/ 1813054 h 4731184"/>
                <a:gd name="connsiteX11-2395" fmla="*/ 1816344 w 3523460"/>
                <a:gd name="connsiteY11-2396" fmla="*/ 1868715 h 4731184"/>
                <a:gd name="connsiteX12-2397" fmla="*/ 2492205 w 3523460"/>
                <a:gd name="connsiteY12-2398" fmla="*/ 334113 h 4731184"/>
                <a:gd name="connsiteX13-2399" fmla="*/ 2221860 w 3523460"/>
                <a:gd name="connsiteY13-2400" fmla="*/ 2011839 h 4731184"/>
                <a:gd name="connsiteX14-2401" fmla="*/ 2325227 w 3523460"/>
                <a:gd name="connsiteY14-2402" fmla="*/ 2711553 h 4731184"/>
                <a:gd name="connsiteX15-2403" fmla="*/ 2762549 w 3523460"/>
                <a:gd name="connsiteY15-2404" fmla="*/ 2266279 h 4731184"/>
                <a:gd name="connsiteX16-2405" fmla="*/ 3509971 w 3523460"/>
                <a:gd name="connsiteY16-2406" fmla="*/ 2162913 h 4731184"/>
                <a:gd name="connsiteX17-2407" fmla="*/ 2778451 w 3523460"/>
                <a:gd name="connsiteY17-2408" fmla="*/ 2942140 h 4731184"/>
                <a:gd name="connsiteX18-2409" fmla="*/ 2118493 w 3523460"/>
                <a:gd name="connsiteY18-2410" fmla="*/ 4007615 h 4731184"/>
                <a:gd name="connsiteX19-2411" fmla="*/ 2229811 w 3523460"/>
                <a:gd name="connsiteY19-2412" fmla="*/ 4731184 h 4731184"/>
                <a:gd name="connsiteX20-2413" fmla="*/ 830382 w 3523460"/>
                <a:gd name="connsiteY20-2414" fmla="*/ 4731184 h 4731184"/>
                <a:gd name="connsiteX0-2415" fmla="*/ 830382 w 3523460"/>
                <a:gd name="connsiteY0-2416" fmla="*/ 4731184 h 4731184"/>
                <a:gd name="connsiteX1-2417" fmla="*/ 870139 w 3523460"/>
                <a:gd name="connsiteY1-2418" fmla="*/ 4095081 h 4731184"/>
                <a:gd name="connsiteX2-2419" fmla="*/ 432816 w 3523460"/>
                <a:gd name="connsiteY2-2420" fmla="*/ 2274231 h 4731184"/>
                <a:gd name="connsiteX3-2421" fmla="*/ 75008 w 3523460"/>
                <a:gd name="connsiteY3-2422" fmla="*/ 970217 h 4731184"/>
                <a:gd name="connsiteX4-2423" fmla="*/ 750867 w 3523460"/>
                <a:gd name="connsiteY4-2424" fmla="*/ 2107253 h 4731184"/>
                <a:gd name="connsiteX5-2425" fmla="*/ 862187 w 3523460"/>
                <a:gd name="connsiteY5-2426" fmla="*/ 2035692 h 4731184"/>
                <a:gd name="connsiteX6-2427" fmla="*/ 711112 w 3523460"/>
                <a:gd name="connsiteY6-2428" fmla="*/ 214843 h 4731184"/>
                <a:gd name="connsiteX7-2429" fmla="*/ 1204092 w 3523460"/>
                <a:gd name="connsiteY7-2430" fmla="*/ 1773298 h 4731184"/>
                <a:gd name="connsiteX8-2431" fmla="*/ 1275655 w 3523460"/>
                <a:gd name="connsiteY8-2432" fmla="*/ 1765347 h 4731184"/>
                <a:gd name="connsiteX9-2433" fmla="*/ 1458534 w 3523460"/>
                <a:gd name="connsiteY9-2434" fmla="*/ 158 h 4731184"/>
                <a:gd name="connsiteX10-2435" fmla="*/ 1705024 w 3523460"/>
                <a:gd name="connsiteY10-2436" fmla="*/ 1813054 h 4731184"/>
                <a:gd name="connsiteX11-2437" fmla="*/ 1816344 w 3523460"/>
                <a:gd name="connsiteY11-2438" fmla="*/ 1868715 h 4731184"/>
                <a:gd name="connsiteX12-2439" fmla="*/ 2492205 w 3523460"/>
                <a:gd name="connsiteY12-2440" fmla="*/ 334113 h 4731184"/>
                <a:gd name="connsiteX13-2441" fmla="*/ 2221860 w 3523460"/>
                <a:gd name="connsiteY13-2442" fmla="*/ 2011839 h 4731184"/>
                <a:gd name="connsiteX14-2443" fmla="*/ 2325227 w 3523460"/>
                <a:gd name="connsiteY14-2444" fmla="*/ 2711553 h 4731184"/>
                <a:gd name="connsiteX15-2445" fmla="*/ 2762549 w 3523460"/>
                <a:gd name="connsiteY15-2446" fmla="*/ 2266279 h 4731184"/>
                <a:gd name="connsiteX16-2447" fmla="*/ 3509971 w 3523460"/>
                <a:gd name="connsiteY16-2448" fmla="*/ 2162913 h 4731184"/>
                <a:gd name="connsiteX17-2449" fmla="*/ 2778451 w 3523460"/>
                <a:gd name="connsiteY17-2450" fmla="*/ 2942140 h 4731184"/>
                <a:gd name="connsiteX18-2451" fmla="*/ 2118493 w 3523460"/>
                <a:gd name="connsiteY18-2452" fmla="*/ 4007615 h 4731184"/>
                <a:gd name="connsiteX19-2453" fmla="*/ 2229811 w 3523460"/>
                <a:gd name="connsiteY19-2454" fmla="*/ 4731184 h 4731184"/>
                <a:gd name="connsiteX20-2455" fmla="*/ 830382 w 3523460"/>
                <a:gd name="connsiteY20-2456" fmla="*/ 4731184 h 4731184"/>
                <a:gd name="connsiteX0-2457" fmla="*/ 830382 w 3523460"/>
                <a:gd name="connsiteY0-2458" fmla="*/ 4731184 h 4731184"/>
                <a:gd name="connsiteX1-2459" fmla="*/ 870139 w 3523460"/>
                <a:gd name="connsiteY1-2460" fmla="*/ 4095081 h 4731184"/>
                <a:gd name="connsiteX2-2461" fmla="*/ 432816 w 3523460"/>
                <a:gd name="connsiteY2-2462" fmla="*/ 2274231 h 4731184"/>
                <a:gd name="connsiteX3-2463" fmla="*/ 75008 w 3523460"/>
                <a:gd name="connsiteY3-2464" fmla="*/ 970217 h 4731184"/>
                <a:gd name="connsiteX4-2465" fmla="*/ 750867 w 3523460"/>
                <a:gd name="connsiteY4-2466" fmla="*/ 2107253 h 4731184"/>
                <a:gd name="connsiteX5-2467" fmla="*/ 862187 w 3523460"/>
                <a:gd name="connsiteY5-2468" fmla="*/ 2035692 h 4731184"/>
                <a:gd name="connsiteX6-2469" fmla="*/ 711112 w 3523460"/>
                <a:gd name="connsiteY6-2470" fmla="*/ 214843 h 4731184"/>
                <a:gd name="connsiteX7-2471" fmla="*/ 1204092 w 3523460"/>
                <a:gd name="connsiteY7-2472" fmla="*/ 1773298 h 4731184"/>
                <a:gd name="connsiteX8-2473" fmla="*/ 1275655 w 3523460"/>
                <a:gd name="connsiteY8-2474" fmla="*/ 1765347 h 4731184"/>
                <a:gd name="connsiteX9-2475" fmla="*/ 1458534 w 3523460"/>
                <a:gd name="connsiteY9-2476" fmla="*/ 158 h 4731184"/>
                <a:gd name="connsiteX10-2477" fmla="*/ 1705024 w 3523460"/>
                <a:gd name="connsiteY10-2478" fmla="*/ 1813054 h 4731184"/>
                <a:gd name="connsiteX11-2479" fmla="*/ 1816344 w 3523460"/>
                <a:gd name="connsiteY11-2480" fmla="*/ 1868715 h 4731184"/>
                <a:gd name="connsiteX12-2481" fmla="*/ 2492205 w 3523460"/>
                <a:gd name="connsiteY12-2482" fmla="*/ 334113 h 4731184"/>
                <a:gd name="connsiteX13-2483" fmla="*/ 2221860 w 3523460"/>
                <a:gd name="connsiteY13-2484" fmla="*/ 2011839 h 4731184"/>
                <a:gd name="connsiteX14-2485" fmla="*/ 2325227 w 3523460"/>
                <a:gd name="connsiteY14-2486" fmla="*/ 2711553 h 4731184"/>
                <a:gd name="connsiteX15-2487" fmla="*/ 2762549 w 3523460"/>
                <a:gd name="connsiteY15-2488" fmla="*/ 2266279 h 4731184"/>
                <a:gd name="connsiteX16-2489" fmla="*/ 3509971 w 3523460"/>
                <a:gd name="connsiteY16-2490" fmla="*/ 2162913 h 4731184"/>
                <a:gd name="connsiteX17-2491" fmla="*/ 2778451 w 3523460"/>
                <a:gd name="connsiteY17-2492" fmla="*/ 2942140 h 4731184"/>
                <a:gd name="connsiteX18-2493" fmla="*/ 2118493 w 3523460"/>
                <a:gd name="connsiteY18-2494" fmla="*/ 4007615 h 4731184"/>
                <a:gd name="connsiteX19-2495" fmla="*/ 2229811 w 3523460"/>
                <a:gd name="connsiteY19-2496" fmla="*/ 4731184 h 4731184"/>
                <a:gd name="connsiteX20-2497" fmla="*/ 830382 w 3523460"/>
                <a:gd name="connsiteY20-2498" fmla="*/ 4731184 h 4731184"/>
                <a:gd name="connsiteX0-2499" fmla="*/ 830382 w 3523460"/>
                <a:gd name="connsiteY0-2500" fmla="*/ 4731184 h 4731184"/>
                <a:gd name="connsiteX1-2501" fmla="*/ 870139 w 3523460"/>
                <a:gd name="connsiteY1-2502" fmla="*/ 4095081 h 4731184"/>
                <a:gd name="connsiteX2-2503" fmla="*/ 432816 w 3523460"/>
                <a:gd name="connsiteY2-2504" fmla="*/ 2274231 h 4731184"/>
                <a:gd name="connsiteX3-2505" fmla="*/ 75008 w 3523460"/>
                <a:gd name="connsiteY3-2506" fmla="*/ 970217 h 4731184"/>
                <a:gd name="connsiteX4-2507" fmla="*/ 750867 w 3523460"/>
                <a:gd name="connsiteY4-2508" fmla="*/ 2107253 h 4731184"/>
                <a:gd name="connsiteX5-2509" fmla="*/ 838333 w 3523460"/>
                <a:gd name="connsiteY5-2510" fmla="*/ 2035692 h 4731184"/>
                <a:gd name="connsiteX6-2511" fmla="*/ 711112 w 3523460"/>
                <a:gd name="connsiteY6-2512" fmla="*/ 214843 h 4731184"/>
                <a:gd name="connsiteX7-2513" fmla="*/ 1204092 w 3523460"/>
                <a:gd name="connsiteY7-2514" fmla="*/ 1773298 h 4731184"/>
                <a:gd name="connsiteX8-2515" fmla="*/ 1275655 w 3523460"/>
                <a:gd name="connsiteY8-2516" fmla="*/ 1765347 h 4731184"/>
                <a:gd name="connsiteX9-2517" fmla="*/ 1458534 w 3523460"/>
                <a:gd name="connsiteY9-2518" fmla="*/ 158 h 4731184"/>
                <a:gd name="connsiteX10-2519" fmla="*/ 1705024 w 3523460"/>
                <a:gd name="connsiteY10-2520" fmla="*/ 1813054 h 4731184"/>
                <a:gd name="connsiteX11-2521" fmla="*/ 1816344 w 3523460"/>
                <a:gd name="connsiteY11-2522" fmla="*/ 1868715 h 4731184"/>
                <a:gd name="connsiteX12-2523" fmla="*/ 2492205 w 3523460"/>
                <a:gd name="connsiteY12-2524" fmla="*/ 334113 h 4731184"/>
                <a:gd name="connsiteX13-2525" fmla="*/ 2221860 w 3523460"/>
                <a:gd name="connsiteY13-2526" fmla="*/ 2011839 h 4731184"/>
                <a:gd name="connsiteX14-2527" fmla="*/ 2325227 w 3523460"/>
                <a:gd name="connsiteY14-2528" fmla="*/ 2711553 h 4731184"/>
                <a:gd name="connsiteX15-2529" fmla="*/ 2762549 w 3523460"/>
                <a:gd name="connsiteY15-2530" fmla="*/ 2266279 h 4731184"/>
                <a:gd name="connsiteX16-2531" fmla="*/ 3509971 w 3523460"/>
                <a:gd name="connsiteY16-2532" fmla="*/ 2162913 h 4731184"/>
                <a:gd name="connsiteX17-2533" fmla="*/ 2778451 w 3523460"/>
                <a:gd name="connsiteY17-2534" fmla="*/ 2942140 h 4731184"/>
                <a:gd name="connsiteX18-2535" fmla="*/ 2118493 w 3523460"/>
                <a:gd name="connsiteY18-2536" fmla="*/ 4007615 h 4731184"/>
                <a:gd name="connsiteX19-2537" fmla="*/ 2229811 w 3523460"/>
                <a:gd name="connsiteY19-2538" fmla="*/ 4731184 h 4731184"/>
                <a:gd name="connsiteX20-2539" fmla="*/ 830382 w 3523460"/>
                <a:gd name="connsiteY20-2540" fmla="*/ 4731184 h 4731184"/>
                <a:gd name="connsiteX0-2541" fmla="*/ 830382 w 3523460"/>
                <a:gd name="connsiteY0-2542" fmla="*/ 4731184 h 4731184"/>
                <a:gd name="connsiteX1-2543" fmla="*/ 870139 w 3523460"/>
                <a:gd name="connsiteY1-2544" fmla="*/ 4095081 h 4731184"/>
                <a:gd name="connsiteX2-2545" fmla="*/ 432816 w 3523460"/>
                <a:gd name="connsiteY2-2546" fmla="*/ 2274231 h 4731184"/>
                <a:gd name="connsiteX3-2547" fmla="*/ 75008 w 3523460"/>
                <a:gd name="connsiteY3-2548" fmla="*/ 970217 h 4731184"/>
                <a:gd name="connsiteX4-2549" fmla="*/ 750867 w 3523460"/>
                <a:gd name="connsiteY4-2550" fmla="*/ 2107253 h 4731184"/>
                <a:gd name="connsiteX5-2551" fmla="*/ 838333 w 3523460"/>
                <a:gd name="connsiteY5-2552" fmla="*/ 2035692 h 4731184"/>
                <a:gd name="connsiteX6-2553" fmla="*/ 711112 w 3523460"/>
                <a:gd name="connsiteY6-2554" fmla="*/ 214843 h 4731184"/>
                <a:gd name="connsiteX7-2555" fmla="*/ 1204092 w 3523460"/>
                <a:gd name="connsiteY7-2556" fmla="*/ 1773298 h 4731184"/>
                <a:gd name="connsiteX8-2557" fmla="*/ 1275655 w 3523460"/>
                <a:gd name="connsiteY8-2558" fmla="*/ 1765347 h 4731184"/>
                <a:gd name="connsiteX9-2559" fmla="*/ 1458534 w 3523460"/>
                <a:gd name="connsiteY9-2560" fmla="*/ 158 h 4731184"/>
                <a:gd name="connsiteX10-2561" fmla="*/ 1705024 w 3523460"/>
                <a:gd name="connsiteY10-2562" fmla="*/ 1813054 h 4731184"/>
                <a:gd name="connsiteX11-2563" fmla="*/ 1816344 w 3523460"/>
                <a:gd name="connsiteY11-2564" fmla="*/ 1868715 h 4731184"/>
                <a:gd name="connsiteX12-2565" fmla="*/ 2492205 w 3523460"/>
                <a:gd name="connsiteY12-2566" fmla="*/ 334113 h 4731184"/>
                <a:gd name="connsiteX13-2567" fmla="*/ 2221860 w 3523460"/>
                <a:gd name="connsiteY13-2568" fmla="*/ 2011839 h 4731184"/>
                <a:gd name="connsiteX14-2569" fmla="*/ 2325227 w 3523460"/>
                <a:gd name="connsiteY14-2570" fmla="*/ 2711553 h 4731184"/>
                <a:gd name="connsiteX15-2571" fmla="*/ 2762549 w 3523460"/>
                <a:gd name="connsiteY15-2572" fmla="*/ 2266279 h 4731184"/>
                <a:gd name="connsiteX16-2573" fmla="*/ 3509971 w 3523460"/>
                <a:gd name="connsiteY16-2574" fmla="*/ 2162913 h 4731184"/>
                <a:gd name="connsiteX17-2575" fmla="*/ 2778451 w 3523460"/>
                <a:gd name="connsiteY17-2576" fmla="*/ 2942140 h 4731184"/>
                <a:gd name="connsiteX18-2577" fmla="*/ 2118493 w 3523460"/>
                <a:gd name="connsiteY18-2578" fmla="*/ 4007615 h 4731184"/>
                <a:gd name="connsiteX19-2579" fmla="*/ 2229811 w 3523460"/>
                <a:gd name="connsiteY19-2580" fmla="*/ 4731184 h 4731184"/>
                <a:gd name="connsiteX20-2581" fmla="*/ 830382 w 3523460"/>
                <a:gd name="connsiteY20-2582" fmla="*/ 4731184 h 4731184"/>
                <a:gd name="connsiteX0-2583" fmla="*/ 830382 w 3523460"/>
                <a:gd name="connsiteY0-2584" fmla="*/ 4731176 h 4731176"/>
                <a:gd name="connsiteX1-2585" fmla="*/ 870139 w 3523460"/>
                <a:gd name="connsiteY1-2586" fmla="*/ 4095073 h 4731176"/>
                <a:gd name="connsiteX2-2587" fmla="*/ 432816 w 3523460"/>
                <a:gd name="connsiteY2-2588" fmla="*/ 2274223 h 4731176"/>
                <a:gd name="connsiteX3-2589" fmla="*/ 75008 w 3523460"/>
                <a:gd name="connsiteY3-2590" fmla="*/ 970209 h 4731176"/>
                <a:gd name="connsiteX4-2591" fmla="*/ 750867 w 3523460"/>
                <a:gd name="connsiteY4-2592" fmla="*/ 2107245 h 4731176"/>
                <a:gd name="connsiteX5-2593" fmla="*/ 838333 w 3523460"/>
                <a:gd name="connsiteY5-2594" fmla="*/ 2035684 h 4731176"/>
                <a:gd name="connsiteX6-2595" fmla="*/ 711112 w 3523460"/>
                <a:gd name="connsiteY6-2596" fmla="*/ 214835 h 4731176"/>
                <a:gd name="connsiteX7-2597" fmla="*/ 1204092 w 3523460"/>
                <a:gd name="connsiteY7-2598" fmla="*/ 1773290 h 4731176"/>
                <a:gd name="connsiteX8-2599" fmla="*/ 1339265 w 3523460"/>
                <a:gd name="connsiteY8-2600" fmla="*/ 1828949 h 4731176"/>
                <a:gd name="connsiteX9-2601" fmla="*/ 1458534 w 3523460"/>
                <a:gd name="connsiteY9-2602" fmla="*/ 150 h 4731176"/>
                <a:gd name="connsiteX10-2603" fmla="*/ 1705024 w 3523460"/>
                <a:gd name="connsiteY10-2604" fmla="*/ 1813046 h 4731176"/>
                <a:gd name="connsiteX11-2605" fmla="*/ 1816344 w 3523460"/>
                <a:gd name="connsiteY11-2606" fmla="*/ 1868707 h 4731176"/>
                <a:gd name="connsiteX12-2607" fmla="*/ 2492205 w 3523460"/>
                <a:gd name="connsiteY12-2608" fmla="*/ 334105 h 4731176"/>
                <a:gd name="connsiteX13-2609" fmla="*/ 2221860 w 3523460"/>
                <a:gd name="connsiteY13-2610" fmla="*/ 2011831 h 4731176"/>
                <a:gd name="connsiteX14-2611" fmla="*/ 2325227 w 3523460"/>
                <a:gd name="connsiteY14-2612" fmla="*/ 2711545 h 4731176"/>
                <a:gd name="connsiteX15-2613" fmla="*/ 2762549 w 3523460"/>
                <a:gd name="connsiteY15-2614" fmla="*/ 2266271 h 4731176"/>
                <a:gd name="connsiteX16-2615" fmla="*/ 3509971 w 3523460"/>
                <a:gd name="connsiteY16-2616" fmla="*/ 2162905 h 4731176"/>
                <a:gd name="connsiteX17-2617" fmla="*/ 2778451 w 3523460"/>
                <a:gd name="connsiteY17-2618" fmla="*/ 2942132 h 4731176"/>
                <a:gd name="connsiteX18-2619" fmla="*/ 2118493 w 3523460"/>
                <a:gd name="connsiteY18-2620" fmla="*/ 4007607 h 4731176"/>
                <a:gd name="connsiteX19-2621" fmla="*/ 2229811 w 3523460"/>
                <a:gd name="connsiteY19-2622" fmla="*/ 4731176 h 4731176"/>
                <a:gd name="connsiteX20-2623" fmla="*/ 830382 w 3523460"/>
                <a:gd name="connsiteY20-2624" fmla="*/ 4731176 h 4731176"/>
                <a:gd name="connsiteX0-2625" fmla="*/ 830382 w 3523460"/>
                <a:gd name="connsiteY0-2626" fmla="*/ 4731176 h 4731176"/>
                <a:gd name="connsiteX1-2627" fmla="*/ 870139 w 3523460"/>
                <a:gd name="connsiteY1-2628" fmla="*/ 4095073 h 4731176"/>
                <a:gd name="connsiteX2-2629" fmla="*/ 432816 w 3523460"/>
                <a:gd name="connsiteY2-2630" fmla="*/ 2274223 h 4731176"/>
                <a:gd name="connsiteX3-2631" fmla="*/ 75008 w 3523460"/>
                <a:gd name="connsiteY3-2632" fmla="*/ 970209 h 4731176"/>
                <a:gd name="connsiteX4-2633" fmla="*/ 750867 w 3523460"/>
                <a:gd name="connsiteY4-2634" fmla="*/ 2107245 h 4731176"/>
                <a:gd name="connsiteX5-2635" fmla="*/ 838333 w 3523460"/>
                <a:gd name="connsiteY5-2636" fmla="*/ 2035684 h 4731176"/>
                <a:gd name="connsiteX6-2637" fmla="*/ 711112 w 3523460"/>
                <a:gd name="connsiteY6-2638" fmla="*/ 214835 h 4731176"/>
                <a:gd name="connsiteX7-2639" fmla="*/ 1235897 w 3523460"/>
                <a:gd name="connsiteY7-2640" fmla="*/ 1868706 h 4731176"/>
                <a:gd name="connsiteX8-2641" fmla="*/ 1339265 w 3523460"/>
                <a:gd name="connsiteY8-2642" fmla="*/ 1828949 h 4731176"/>
                <a:gd name="connsiteX9-2643" fmla="*/ 1458534 w 3523460"/>
                <a:gd name="connsiteY9-2644" fmla="*/ 150 h 4731176"/>
                <a:gd name="connsiteX10-2645" fmla="*/ 1705024 w 3523460"/>
                <a:gd name="connsiteY10-2646" fmla="*/ 1813046 h 4731176"/>
                <a:gd name="connsiteX11-2647" fmla="*/ 1816344 w 3523460"/>
                <a:gd name="connsiteY11-2648" fmla="*/ 1868707 h 4731176"/>
                <a:gd name="connsiteX12-2649" fmla="*/ 2492205 w 3523460"/>
                <a:gd name="connsiteY12-2650" fmla="*/ 334105 h 4731176"/>
                <a:gd name="connsiteX13-2651" fmla="*/ 2221860 w 3523460"/>
                <a:gd name="connsiteY13-2652" fmla="*/ 2011831 h 4731176"/>
                <a:gd name="connsiteX14-2653" fmla="*/ 2325227 w 3523460"/>
                <a:gd name="connsiteY14-2654" fmla="*/ 2711545 h 4731176"/>
                <a:gd name="connsiteX15-2655" fmla="*/ 2762549 w 3523460"/>
                <a:gd name="connsiteY15-2656" fmla="*/ 2266271 h 4731176"/>
                <a:gd name="connsiteX16-2657" fmla="*/ 3509971 w 3523460"/>
                <a:gd name="connsiteY16-2658" fmla="*/ 2162905 h 4731176"/>
                <a:gd name="connsiteX17-2659" fmla="*/ 2778451 w 3523460"/>
                <a:gd name="connsiteY17-2660" fmla="*/ 2942132 h 4731176"/>
                <a:gd name="connsiteX18-2661" fmla="*/ 2118493 w 3523460"/>
                <a:gd name="connsiteY18-2662" fmla="*/ 4007607 h 4731176"/>
                <a:gd name="connsiteX19-2663" fmla="*/ 2229811 w 3523460"/>
                <a:gd name="connsiteY19-2664" fmla="*/ 4731176 h 4731176"/>
                <a:gd name="connsiteX20-2665" fmla="*/ 830382 w 3523460"/>
                <a:gd name="connsiteY20-2666" fmla="*/ 4731176 h 4731176"/>
                <a:gd name="connsiteX0-2667" fmla="*/ 830382 w 3523460"/>
                <a:gd name="connsiteY0-2668" fmla="*/ 4731176 h 4731176"/>
                <a:gd name="connsiteX1-2669" fmla="*/ 870139 w 3523460"/>
                <a:gd name="connsiteY1-2670" fmla="*/ 4095073 h 4731176"/>
                <a:gd name="connsiteX2-2671" fmla="*/ 432816 w 3523460"/>
                <a:gd name="connsiteY2-2672" fmla="*/ 2274223 h 4731176"/>
                <a:gd name="connsiteX3-2673" fmla="*/ 75008 w 3523460"/>
                <a:gd name="connsiteY3-2674" fmla="*/ 970209 h 4731176"/>
                <a:gd name="connsiteX4-2675" fmla="*/ 750867 w 3523460"/>
                <a:gd name="connsiteY4-2676" fmla="*/ 2107245 h 4731176"/>
                <a:gd name="connsiteX5-2677" fmla="*/ 838333 w 3523460"/>
                <a:gd name="connsiteY5-2678" fmla="*/ 2035684 h 4731176"/>
                <a:gd name="connsiteX6-2679" fmla="*/ 711112 w 3523460"/>
                <a:gd name="connsiteY6-2680" fmla="*/ 214835 h 4731176"/>
                <a:gd name="connsiteX7-2681" fmla="*/ 1235897 w 3523460"/>
                <a:gd name="connsiteY7-2682" fmla="*/ 1868706 h 4731176"/>
                <a:gd name="connsiteX8-2683" fmla="*/ 1339265 w 3523460"/>
                <a:gd name="connsiteY8-2684" fmla="*/ 1828949 h 4731176"/>
                <a:gd name="connsiteX9-2685" fmla="*/ 1458534 w 3523460"/>
                <a:gd name="connsiteY9-2686" fmla="*/ 150 h 4731176"/>
                <a:gd name="connsiteX10-2687" fmla="*/ 1705024 w 3523460"/>
                <a:gd name="connsiteY10-2688" fmla="*/ 1813046 h 4731176"/>
                <a:gd name="connsiteX11-2689" fmla="*/ 1816344 w 3523460"/>
                <a:gd name="connsiteY11-2690" fmla="*/ 1868707 h 4731176"/>
                <a:gd name="connsiteX12-2691" fmla="*/ 2492205 w 3523460"/>
                <a:gd name="connsiteY12-2692" fmla="*/ 334105 h 4731176"/>
                <a:gd name="connsiteX13-2693" fmla="*/ 2221860 w 3523460"/>
                <a:gd name="connsiteY13-2694" fmla="*/ 2011831 h 4731176"/>
                <a:gd name="connsiteX14-2695" fmla="*/ 2325227 w 3523460"/>
                <a:gd name="connsiteY14-2696" fmla="*/ 2711545 h 4731176"/>
                <a:gd name="connsiteX15-2697" fmla="*/ 2762549 w 3523460"/>
                <a:gd name="connsiteY15-2698" fmla="*/ 2266271 h 4731176"/>
                <a:gd name="connsiteX16-2699" fmla="*/ 3509971 w 3523460"/>
                <a:gd name="connsiteY16-2700" fmla="*/ 2162905 h 4731176"/>
                <a:gd name="connsiteX17-2701" fmla="*/ 2778451 w 3523460"/>
                <a:gd name="connsiteY17-2702" fmla="*/ 2942132 h 4731176"/>
                <a:gd name="connsiteX18-2703" fmla="*/ 2118493 w 3523460"/>
                <a:gd name="connsiteY18-2704" fmla="*/ 4007607 h 4731176"/>
                <a:gd name="connsiteX19-2705" fmla="*/ 2229811 w 3523460"/>
                <a:gd name="connsiteY19-2706" fmla="*/ 4731176 h 4731176"/>
                <a:gd name="connsiteX20-2707" fmla="*/ 830382 w 3523460"/>
                <a:gd name="connsiteY20-2708" fmla="*/ 4731176 h 4731176"/>
                <a:gd name="connsiteX0-2709" fmla="*/ 830382 w 3523460"/>
                <a:gd name="connsiteY0-2710" fmla="*/ 4731174 h 4731174"/>
                <a:gd name="connsiteX1-2711" fmla="*/ 870139 w 3523460"/>
                <a:gd name="connsiteY1-2712" fmla="*/ 4095071 h 4731174"/>
                <a:gd name="connsiteX2-2713" fmla="*/ 432816 w 3523460"/>
                <a:gd name="connsiteY2-2714" fmla="*/ 2274221 h 4731174"/>
                <a:gd name="connsiteX3-2715" fmla="*/ 75008 w 3523460"/>
                <a:gd name="connsiteY3-2716" fmla="*/ 970207 h 4731174"/>
                <a:gd name="connsiteX4-2717" fmla="*/ 750867 w 3523460"/>
                <a:gd name="connsiteY4-2718" fmla="*/ 2107243 h 4731174"/>
                <a:gd name="connsiteX5-2719" fmla="*/ 838333 w 3523460"/>
                <a:gd name="connsiteY5-2720" fmla="*/ 2035682 h 4731174"/>
                <a:gd name="connsiteX6-2721" fmla="*/ 711112 w 3523460"/>
                <a:gd name="connsiteY6-2722" fmla="*/ 214833 h 4731174"/>
                <a:gd name="connsiteX7-2723" fmla="*/ 1235897 w 3523460"/>
                <a:gd name="connsiteY7-2724" fmla="*/ 1868704 h 4731174"/>
                <a:gd name="connsiteX8-2725" fmla="*/ 1339265 w 3523460"/>
                <a:gd name="connsiteY8-2726" fmla="*/ 1828947 h 4731174"/>
                <a:gd name="connsiteX9-2727" fmla="*/ 1458534 w 3523460"/>
                <a:gd name="connsiteY9-2728" fmla="*/ 148 h 4731174"/>
                <a:gd name="connsiteX10-2729" fmla="*/ 1705024 w 3523460"/>
                <a:gd name="connsiteY10-2730" fmla="*/ 1813044 h 4731174"/>
                <a:gd name="connsiteX11-2731" fmla="*/ 1816344 w 3523460"/>
                <a:gd name="connsiteY11-2732" fmla="*/ 1868705 h 4731174"/>
                <a:gd name="connsiteX12-2733" fmla="*/ 2492205 w 3523460"/>
                <a:gd name="connsiteY12-2734" fmla="*/ 334103 h 4731174"/>
                <a:gd name="connsiteX13-2735" fmla="*/ 2221860 w 3523460"/>
                <a:gd name="connsiteY13-2736" fmla="*/ 2011829 h 4731174"/>
                <a:gd name="connsiteX14-2737" fmla="*/ 2325227 w 3523460"/>
                <a:gd name="connsiteY14-2738" fmla="*/ 2711543 h 4731174"/>
                <a:gd name="connsiteX15-2739" fmla="*/ 2762549 w 3523460"/>
                <a:gd name="connsiteY15-2740" fmla="*/ 2266269 h 4731174"/>
                <a:gd name="connsiteX16-2741" fmla="*/ 3509971 w 3523460"/>
                <a:gd name="connsiteY16-2742" fmla="*/ 2162903 h 4731174"/>
                <a:gd name="connsiteX17-2743" fmla="*/ 2778451 w 3523460"/>
                <a:gd name="connsiteY17-2744" fmla="*/ 2942130 h 4731174"/>
                <a:gd name="connsiteX18-2745" fmla="*/ 2118493 w 3523460"/>
                <a:gd name="connsiteY18-2746" fmla="*/ 4007605 h 4731174"/>
                <a:gd name="connsiteX19-2747" fmla="*/ 2229811 w 3523460"/>
                <a:gd name="connsiteY19-2748" fmla="*/ 4731174 h 4731174"/>
                <a:gd name="connsiteX20-2749" fmla="*/ 830382 w 3523460"/>
                <a:gd name="connsiteY20-2750" fmla="*/ 4731174 h 4731174"/>
                <a:gd name="connsiteX0-2751" fmla="*/ 830382 w 3523460"/>
                <a:gd name="connsiteY0-2752" fmla="*/ 4731174 h 4731174"/>
                <a:gd name="connsiteX1-2753" fmla="*/ 870139 w 3523460"/>
                <a:gd name="connsiteY1-2754" fmla="*/ 4095071 h 4731174"/>
                <a:gd name="connsiteX2-2755" fmla="*/ 432816 w 3523460"/>
                <a:gd name="connsiteY2-2756" fmla="*/ 2274221 h 4731174"/>
                <a:gd name="connsiteX3-2757" fmla="*/ 75008 w 3523460"/>
                <a:gd name="connsiteY3-2758" fmla="*/ 970207 h 4731174"/>
                <a:gd name="connsiteX4-2759" fmla="*/ 750867 w 3523460"/>
                <a:gd name="connsiteY4-2760" fmla="*/ 2107243 h 4731174"/>
                <a:gd name="connsiteX5-2761" fmla="*/ 838333 w 3523460"/>
                <a:gd name="connsiteY5-2762" fmla="*/ 2035682 h 4731174"/>
                <a:gd name="connsiteX6-2763" fmla="*/ 711112 w 3523460"/>
                <a:gd name="connsiteY6-2764" fmla="*/ 214833 h 4731174"/>
                <a:gd name="connsiteX7-2765" fmla="*/ 1235897 w 3523460"/>
                <a:gd name="connsiteY7-2766" fmla="*/ 1868704 h 4731174"/>
                <a:gd name="connsiteX8-2767" fmla="*/ 1339265 w 3523460"/>
                <a:gd name="connsiteY8-2768" fmla="*/ 1828947 h 4731174"/>
                <a:gd name="connsiteX9-2769" fmla="*/ 1458534 w 3523460"/>
                <a:gd name="connsiteY9-2770" fmla="*/ 148 h 4731174"/>
                <a:gd name="connsiteX10-2771" fmla="*/ 1705024 w 3523460"/>
                <a:gd name="connsiteY10-2772" fmla="*/ 1813044 h 4731174"/>
                <a:gd name="connsiteX11-2773" fmla="*/ 1816344 w 3523460"/>
                <a:gd name="connsiteY11-2774" fmla="*/ 1868705 h 4731174"/>
                <a:gd name="connsiteX12-2775" fmla="*/ 2492205 w 3523460"/>
                <a:gd name="connsiteY12-2776" fmla="*/ 334103 h 4731174"/>
                <a:gd name="connsiteX13-2777" fmla="*/ 2221860 w 3523460"/>
                <a:gd name="connsiteY13-2778" fmla="*/ 2011829 h 4731174"/>
                <a:gd name="connsiteX14-2779" fmla="*/ 2325227 w 3523460"/>
                <a:gd name="connsiteY14-2780" fmla="*/ 2711543 h 4731174"/>
                <a:gd name="connsiteX15-2781" fmla="*/ 2762549 w 3523460"/>
                <a:gd name="connsiteY15-2782" fmla="*/ 2266269 h 4731174"/>
                <a:gd name="connsiteX16-2783" fmla="*/ 3509971 w 3523460"/>
                <a:gd name="connsiteY16-2784" fmla="*/ 2162903 h 4731174"/>
                <a:gd name="connsiteX17-2785" fmla="*/ 2778451 w 3523460"/>
                <a:gd name="connsiteY17-2786" fmla="*/ 2942130 h 4731174"/>
                <a:gd name="connsiteX18-2787" fmla="*/ 2118493 w 3523460"/>
                <a:gd name="connsiteY18-2788" fmla="*/ 4007605 h 4731174"/>
                <a:gd name="connsiteX19-2789" fmla="*/ 2229811 w 3523460"/>
                <a:gd name="connsiteY19-2790" fmla="*/ 4731174 h 4731174"/>
                <a:gd name="connsiteX20-2791" fmla="*/ 830382 w 3523460"/>
                <a:gd name="connsiteY20-2792" fmla="*/ 4731174 h 4731174"/>
                <a:gd name="connsiteX0-2793" fmla="*/ 830382 w 3523460"/>
                <a:gd name="connsiteY0-2794" fmla="*/ 4731172 h 4731172"/>
                <a:gd name="connsiteX1-2795" fmla="*/ 870139 w 3523460"/>
                <a:gd name="connsiteY1-2796" fmla="*/ 4095069 h 4731172"/>
                <a:gd name="connsiteX2-2797" fmla="*/ 432816 w 3523460"/>
                <a:gd name="connsiteY2-2798" fmla="*/ 2274219 h 4731172"/>
                <a:gd name="connsiteX3-2799" fmla="*/ 75008 w 3523460"/>
                <a:gd name="connsiteY3-2800" fmla="*/ 970205 h 4731172"/>
                <a:gd name="connsiteX4-2801" fmla="*/ 750867 w 3523460"/>
                <a:gd name="connsiteY4-2802" fmla="*/ 2107241 h 4731172"/>
                <a:gd name="connsiteX5-2803" fmla="*/ 838333 w 3523460"/>
                <a:gd name="connsiteY5-2804" fmla="*/ 2035680 h 4731172"/>
                <a:gd name="connsiteX6-2805" fmla="*/ 711112 w 3523460"/>
                <a:gd name="connsiteY6-2806" fmla="*/ 214831 h 4731172"/>
                <a:gd name="connsiteX7-2807" fmla="*/ 1235897 w 3523460"/>
                <a:gd name="connsiteY7-2808" fmla="*/ 1868702 h 4731172"/>
                <a:gd name="connsiteX8-2809" fmla="*/ 1315411 w 3523460"/>
                <a:gd name="connsiteY8-2810" fmla="*/ 1852799 h 4731172"/>
                <a:gd name="connsiteX9-2811" fmla="*/ 1458534 w 3523460"/>
                <a:gd name="connsiteY9-2812" fmla="*/ 146 h 4731172"/>
                <a:gd name="connsiteX10-2813" fmla="*/ 1705024 w 3523460"/>
                <a:gd name="connsiteY10-2814" fmla="*/ 1813042 h 4731172"/>
                <a:gd name="connsiteX11-2815" fmla="*/ 1816344 w 3523460"/>
                <a:gd name="connsiteY11-2816" fmla="*/ 1868703 h 4731172"/>
                <a:gd name="connsiteX12-2817" fmla="*/ 2492205 w 3523460"/>
                <a:gd name="connsiteY12-2818" fmla="*/ 334101 h 4731172"/>
                <a:gd name="connsiteX13-2819" fmla="*/ 2221860 w 3523460"/>
                <a:gd name="connsiteY13-2820" fmla="*/ 2011827 h 4731172"/>
                <a:gd name="connsiteX14-2821" fmla="*/ 2325227 w 3523460"/>
                <a:gd name="connsiteY14-2822" fmla="*/ 2711541 h 4731172"/>
                <a:gd name="connsiteX15-2823" fmla="*/ 2762549 w 3523460"/>
                <a:gd name="connsiteY15-2824" fmla="*/ 2266267 h 4731172"/>
                <a:gd name="connsiteX16-2825" fmla="*/ 3509971 w 3523460"/>
                <a:gd name="connsiteY16-2826" fmla="*/ 2162901 h 4731172"/>
                <a:gd name="connsiteX17-2827" fmla="*/ 2778451 w 3523460"/>
                <a:gd name="connsiteY17-2828" fmla="*/ 2942128 h 4731172"/>
                <a:gd name="connsiteX18-2829" fmla="*/ 2118493 w 3523460"/>
                <a:gd name="connsiteY18-2830" fmla="*/ 4007603 h 4731172"/>
                <a:gd name="connsiteX19-2831" fmla="*/ 2229811 w 3523460"/>
                <a:gd name="connsiteY19-2832" fmla="*/ 4731172 h 4731172"/>
                <a:gd name="connsiteX20-2833" fmla="*/ 830382 w 3523460"/>
                <a:gd name="connsiteY20-2834" fmla="*/ 4731172 h 4731172"/>
                <a:gd name="connsiteX0-2835" fmla="*/ 830382 w 3523460"/>
                <a:gd name="connsiteY0-2836" fmla="*/ 4731172 h 4731172"/>
                <a:gd name="connsiteX1-2837" fmla="*/ 870139 w 3523460"/>
                <a:gd name="connsiteY1-2838" fmla="*/ 4095069 h 4731172"/>
                <a:gd name="connsiteX2-2839" fmla="*/ 432816 w 3523460"/>
                <a:gd name="connsiteY2-2840" fmla="*/ 2274219 h 4731172"/>
                <a:gd name="connsiteX3-2841" fmla="*/ 75008 w 3523460"/>
                <a:gd name="connsiteY3-2842" fmla="*/ 970205 h 4731172"/>
                <a:gd name="connsiteX4-2843" fmla="*/ 750867 w 3523460"/>
                <a:gd name="connsiteY4-2844" fmla="*/ 2107241 h 4731172"/>
                <a:gd name="connsiteX5-2845" fmla="*/ 838333 w 3523460"/>
                <a:gd name="connsiteY5-2846" fmla="*/ 2035680 h 4731172"/>
                <a:gd name="connsiteX6-2847" fmla="*/ 711112 w 3523460"/>
                <a:gd name="connsiteY6-2848" fmla="*/ 214831 h 4731172"/>
                <a:gd name="connsiteX7-2849" fmla="*/ 1235897 w 3523460"/>
                <a:gd name="connsiteY7-2850" fmla="*/ 1868702 h 4731172"/>
                <a:gd name="connsiteX8-2851" fmla="*/ 1315411 w 3523460"/>
                <a:gd name="connsiteY8-2852" fmla="*/ 1852799 h 4731172"/>
                <a:gd name="connsiteX9-2853" fmla="*/ 1458534 w 3523460"/>
                <a:gd name="connsiteY9-2854" fmla="*/ 146 h 4731172"/>
                <a:gd name="connsiteX10-2855" fmla="*/ 1728878 w 3523460"/>
                <a:gd name="connsiteY10-2856" fmla="*/ 1828945 h 4731172"/>
                <a:gd name="connsiteX11-2857" fmla="*/ 1816344 w 3523460"/>
                <a:gd name="connsiteY11-2858" fmla="*/ 1868703 h 4731172"/>
                <a:gd name="connsiteX12-2859" fmla="*/ 2492205 w 3523460"/>
                <a:gd name="connsiteY12-2860" fmla="*/ 334101 h 4731172"/>
                <a:gd name="connsiteX13-2861" fmla="*/ 2221860 w 3523460"/>
                <a:gd name="connsiteY13-2862" fmla="*/ 2011827 h 4731172"/>
                <a:gd name="connsiteX14-2863" fmla="*/ 2325227 w 3523460"/>
                <a:gd name="connsiteY14-2864" fmla="*/ 2711541 h 4731172"/>
                <a:gd name="connsiteX15-2865" fmla="*/ 2762549 w 3523460"/>
                <a:gd name="connsiteY15-2866" fmla="*/ 2266267 h 4731172"/>
                <a:gd name="connsiteX16-2867" fmla="*/ 3509971 w 3523460"/>
                <a:gd name="connsiteY16-2868" fmla="*/ 2162901 h 4731172"/>
                <a:gd name="connsiteX17-2869" fmla="*/ 2778451 w 3523460"/>
                <a:gd name="connsiteY17-2870" fmla="*/ 2942128 h 4731172"/>
                <a:gd name="connsiteX18-2871" fmla="*/ 2118493 w 3523460"/>
                <a:gd name="connsiteY18-2872" fmla="*/ 4007603 h 4731172"/>
                <a:gd name="connsiteX19-2873" fmla="*/ 2229811 w 3523460"/>
                <a:gd name="connsiteY19-2874" fmla="*/ 4731172 h 4731172"/>
                <a:gd name="connsiteX20-2875" fmla="*/ 830382 w 3523460"/>
                <a:gd name="connsiteY20-2876" fmla="*/ 4731172 h 4731172"/>
                <a:gd name="connsiteX0-2877" fmla="*/ 830382 w 3523460"/>
                <a:gd name="connsiteY0-2878" fmla="*/ 4731172 h 4731172"/>
                <a:gd name="connsiteX1-2879" fmla="*/ 870139 w 3523460"/>
                <a:gd name="connsiteY1-2880" fmla="*/ 4095069 h 4731172"/>
                <a:gd name="connsiteX2-2881" fmla="*/ 432816 w 3523460"/>
                <a:gd name="connsiteY2-2882" fmla="*/ 2274219 h 4731172"/>
                <a:gd name="connsiteX3-2883" fmla="*/ 75008 w 3523460"/>
                <a:gd name="connsiteY3-2884" fmla="*/ 970205 h 4731172"/>
                <a:gd name="connsiteX4-2885" fmla="*/ 750867 w 3523460"/>
                <a:gd name="connsiteY4-2886" fmla="*/ 2107241 h 4731172"/>
                <a:gd name="connsiteX5-2887" fmla="*/ 838333 w 3523460"/>
                <a:gd name="connsiteY5-2888" fmla="*/ 2035680 h 4731172"/>
                <a:gd name="connsiteX6-2889" fmla="*/ 711112 w 3523460"/>
                <a:gd name="connsiteY6-2890" fmla="*/ 214831 h 4731172"/>
                <a:gd name="connsiteX7-2891" fmla="*/ 1235897 w 3523460"/>
                <a:gd name="connsiteY7-2892" fmla="*/ 1868702 h 4731172"/>
                <a:gd name="connsiteX8-2893" fmla="*/ 1315411 w 3523460"/>
                <a:gd name="connsiteY8-2894" fmla="*/ 1852799 h 4731172"/>
                <a:gd name="connsiteX9-2895" fmla="*/ 1458534 w 3523460"/>
                <a:gd name="connsiteY9-2896" fmla="*/ 146 h 4731172"/>
                <a:gd name="connsiteX10-2897" fmla="*/ 1728878 w 3523460"/>
                <a:gd name="connsiteY10-2898" fmla="*/ 1828945 h 4731172"/>
                <a:gd name="connsiteX11-2899" fmla="*/ 1816344 w 3523460"/>
                <a:gd name="connsiteY11-2900" fmla="*/ 1868703 h 4731172"/>
                <a:gd name="connsiteX12-2901" fmla="*/ 2492205 w 3523460"/>
                <a:gd name="connsiteY12-2902" fmla="*/ 334101 h 4731172"/>
                <a:gd name="connsiteX13-2903" fmla="*/ 2221860 w 3523460"/>
                <a:gd name="connsiteY13-2904" fmla="*/ 2011827 h 4731172"/>
                <a:gd name="connsiteX14-2905" fmla="*/ 2325227 w 3523460"/>
                <a:gd name="connsiteY14-2906" fmla="*/ 2711541 h 4731172"/>
                <a:gd name="connsiteX15-2907" fmla="*/ 2762549 w 3523460"/>
                <a:gd name="connsiteY15-2908" fmla="*/ 2266267 h 4731172"/>
                <a:gd name="connsiteX16-2909" fmla="*/ 3509971 w 3523460"/>
                <a:gd name="connsiteY16-2910" fmla="*/ 2162901 h 4731172"/>
                <a:gd name="connsiteX17-2911" fmla="*/ 2778451 w 3523460"/>
                <a:gd name="connsiteY17-2912" fmla="*/ 2942128 h 4731172"/>
                <a:gd name="connsiteX18-2913" fmla="*/ 2118493 w 3523460"/>
                <a:gd name="connsiteY18-2914" fmla="*/ 4007603 h 4731172"/>
                <a:gd name="connsiteX19-2915" fmla="*/ 2229811 w 3523460"/>
                <a:gd name="connsiteY19-2916" fmla="*/ 4731172 h 4731172"/>
                <a:gd name="connsiteX20-2917" fmla="*/ 830382 w 3523460"/>
                <a:gd name="connsiteY20-2918" fmla="*/ 4731172 h 4731172"/>
                <a:gd name="connsiteX0-2919" fmla="*/ 830382 w 3523460"/>
                <a:gd name="connsiteY0-2920" fmla="*/ 4731063 h 4731063"/>
                <a:gd name="connsiteX1-2921" fmla="*/ 870139 w 3523460"/>
                <a:gd name="connsiteY1-2922" fmla="*/ 4094960 h 4731063"/>
                <a:gd name="connsiteX2-2923" fmla="*/ 432816 w 3523460"/>
                <a:gd name="connsiteY2-2924" fmla="*/ 2274110 h 4731063"/>
                <a:gd name="connsiteX3-2925" fmla="*/ 75008 w 3523460"/>
                <a:gd name="connsiteY3-2926" fmla="*/ 970096 h 4731063"/>
                <a:gd name="connsiteX4-2927" fmla="*/ 750867 w 3523460"/>
                <a:gd name="connsiteY4-2928" fmla="*/ 2107132 h 4731063"/>
                <a:gd name="connsiteX5-2929" fmla="*/ 838333 w 3523460"/>
                <a:gd name="connsiteY5-2930" fmla="*/ 2035571 h 4731063"/>
                <a:gd name="connsiteX6-2931" fmla="*/ 711112 w 3523460"/>
                <a:gd name="connsiteY6-2932" fmla="*/ 214722 h 4731063"/>
                <a:gd name="connsiteX7-2933" fmla="*/ 1235897 w 3523460"/>
                <a:gd name="connsiteY7-2934" fmla="*/ 1868593 h 4731063"/>
                <a:gd name="connsiteX8-2935" fmla="*/ 1315411 w 3523460"/>
                <a:gd name="connsiteY8-2936" fmla="*/ 1852690 h 4731063"/>
                <a:gd name="connsiteX9-2937" fmla="*/ 1458534 w 3523460"/>
                <a:gd name="connsiteY9-2938" fmla="*/ 37 h 4731063"/>
                <a:gd name="connsiteX10-2939" fmla="*/ 1728878 w 3523460"/>
                <a:gd name="connsiteY10-2940" fmla="*/ 1828836 h 4731063"/>
                <a:gd name="connsiteX11-2941" fmla="*/ 1816344 w 3523460"/>
                <a:gd name="connsiteY11-2942" fmla="*/ 1868594 h 4731063"/>
                <a:gd name="connsiteX12-2943" fmla="*/ 2492205 w 3523460"/>
                <a:gd name="connsiteY12-2944" fmla="*/ 333992 h 4731063"/>
                <a:gd name="connsiteX13-2945" fmla="*/ 2221860 w 3523460"/>
                <a:gd name="connsiteY13-2946" fmla="*/ 2011718 h 4731063"/>
                <a:gd name="connsiteX14-2947" fmla="*/ 2325227 w 3523460"/>
                <a:gd name="connsiteY14-2948" fmla="*/ 2711432 h 4731063"/>
                <a:gd name="connsiteX15-2949" fmla="*/ 2762549 w 3523460"/>
                <a:gd name="connsiteY15-2950" fmla="*/ 2266158 h 4731063"/>
                <a:gd name="connsiteX16-2951" fmla="*/ 3509971 w 3523460"/>
                <a:gd name="connsiteY16-2952" fmla="*/ 2162792 h 4731063"/>
                <a:gd name="connsiteX17-2953" fmla="*/ 2778451 w 3523460"/>
                <a:gd name="connsiteY17-2954" fmla="*/ 2942019 h 4731063"/>
                <a:gd name="connsiteX18-2955" fmla="*/ 2118493 w 3523460"/>
                <a:gd name="connsiteY18-2956" fmla="*/ 4007494 h 4731063"/>
                <a:gd name="connsiteX19-2957" fmla="*/ 2229811 w 3523460"/>
                <a:gd name="connsiteY19-2958" fmla="*/ 4731063 h 4731063"/>
                <a:gd name="connsiteX20-2959" fmla="*/ 830382 w 3523460"/>
                <a:gd name="connsiteY20-2960" fmla="*/ 4731063 h 4731063"/>
                <a:gd name="connsiteX0-2961" fmla="*/ 830382 w 3523460"/>
                <a:gd name="connsiteY0-2962" fmla="*/ 4731063 h 4731063"/>
                <a:gd name="connsiteX1-2963" fmla="*/ 870139 w 3523460"/>
                <a:gd name="connsiteY1-2964" fmla="*/ 4094960 h 4731063"/>
                <a:gd name="connsiteX2-2965" fmla="*/ 432816 w 3523460"/>
                <a:gd name="connsiteY2-2966" fmla="*/ 2274110 h 4731063"/>
                <a:gd name="connsiteX3-2967" fmla="*/ 75008 w 3523460"/>
                <a:gd name="connsiteY3-2968" fmla="*/ 970096 h 4731063"/>
                <a:gd name="connsiteX4-2969" fmla="*/ 750867 w 3523460"/>
                <a:gd name="connsiteY4-2970" fmla="*/ 2107132 h 4731063"/>
                <a:gd name="connsiteX5-2971" fmla="*/ 838333 w 3523460"/>
                <a:gd name="connsiteY5-2972" fmla="*/ 2035571 h 4731063"/>
                <a:gd name="connsiteX6-2973" fmla="*/ 711112 w 3523460"/>
                <a:gd name="connsiteY6-2974" fmla="*/ 214722 h 4731063"/>
                <a:gd name="connsiteX7-2975" fmla="*/ 1235897 w 3523460"/>
                <a:gd name="connsiteY7-2976" fmla="*/ 1868593 h 4731063"/>
                <a:gd name="connsiteX8-2977" fmla="*/ 1315411 w 3523460"/>
                <a:gd name="connsiteY8-2978" fmla="*/ 1852690 h 4731063"/>
                <a:gd name="connsiteX9-2979" fmla="*/ 1458534 w 3523460"/>
                <a:gd name="connsiteY9-2980" fmla="*/ 37 h 4731063"/>
                <a:gd name="connsiteX10-2981" fmla="*/ 1728878 w 3523460"/>
                <a:gd name="connsiteY10-2982" fmla="*/ 1828836 h 4731063"/>
                <a:gd name="connsiteX11-2983" fmla="*/ 1816344 w 3523460"/>
                <a:gd name="connsiteY11-2984" fmla="*/ 1868594 h 4731063"/>
                <a:gd name="connsiteX12-2985" fmla="*/ 2492205 w 3523460"/>
                <a:gd name="connsiteY12-2986" fmla="*/ 333992 h 4731063"/>
                <a:gd name="connsiteX13-2987" fmla="*/ 2221860 w 3523460"/>
                <a:gd name="connsiteY13-2988" fmla="*/ 2011718 h 4731063"/>
                <a:gd name="connsiteX14-2989" fmla="*/ 2325227 w 3523460"/>
                <a:gd name="connsiteY14-2990" fmla="*/ 2711432 h 4731063"/>
                <a:gd name="connsiteX15-2991" fmla="*/ 2762549 w 3523460"/>
                <a:gd name="connsiteY15-2992" fmla="*/ 2266158 h 4731063"/>
                <a:gd name="connsiteX16-2993" fmla="*/ 3509971 w 3523460"/>
                <a:gd name="connsiteY16-2994" fmla="*/ 2162792 h 4731063"/>
                <a:gd name="connsiteX17-2995" fmla="*/ 2778451 w 3523460"/>
                <a:gd name="connsiteY17-2996" fmla="*/ 2942019 h 4731063"/>
                <a:gd name="connsiteX18-2997" fmla="*/ 2118493 w 3523460"/>
                <a:gd name="connsiteY18-2998" fmla="*/ 4007494 h 4731063"/>
                <a:gd name="connsiteX19-2999" fmla="*/ 2229811 w 3523460"/>
                <a:gd name="connsiteY19-3000" fmla="*/ 4731063 h 4731063"/>
                <a:gd name="connsiteX20-3001" fmla="*/ 830382 w 3523460"/>
                <a:gd name="connsiteY20-3002" fmla="*/ 4731063 h 4731063"/>
                <a:gd name="connsiteX0-3003" fmla="*/ 830382 w 3523460"/>
                <a:gd name="connsiteY0-3004" fmla="*/ 4731063 h 4731063"/>
                <a:gd name="connsiteX1-3005" fmla="*/ 870139 w 3523460"/>
                <a:gd name="connsiteY1-3006" fmla="*/ 4094960 h 4731063"/>
                <a:gd name="connsiteX2-3007" fmla="*/ 432816 w 3523460"/>
                <a:gd name="connsiteY2-3008" fmla="*/ 2274110 h 4731063"/>
                <a:gd name="connsiteX3-3009" fmla="*/ 75008 w 3523460"/>
                <a:gd name="connsiteY3-3010" fmla="*/ 970096 h 4731063"/>
                <a:gd name="connsiteX4-3011" fmla="*/ 750867 w 3523460"/>
                <a:gd name="connsiteY4-3012" fmla="*/ 2107132 h 4731063"/>
                <a:gd name="connsiteX5-3013" fmla="*/ 838333 w 3523460"/>
                <a:gd name="connsiteY5-3014" fmla="*/ 2035571 h 4731063"/>
                <a:gd name="connsiteX6-3015" fmla="*/ 711112 w 3523460"/>
                <a:gd name="connsiteY6-3016" fmla="*/ 214722 h 4731063"/>
                <a:gd name="connsiteX7-3017" fmla="*/ 1235897 w 3523460"/>
                <a:gd name="connsiteY7-3018" fmla="*/ 1868593 h 4731063"/>
                <a:gd name="connsiteX8-3019" fmla="*/ 1315411 w 3523460"/>
                <a:gd name="connsiteY8-3020" fmla="*/ 1852690 h 4731063"/>
                <a:gd name="connsiteX9-3021" fmla="*/ 1458534 w 3523460"/>
                <a:gd name="connsiteY9-3022" fmla="*/ 37 h 4731063"/>
                <a:gd name="connsiteX10-3023" fmla="*/ 1728878 w 3523460"/>
                <a:gd name="connsiteY10-3024" fmla="*/ 1828836 h 4731063"/>
                <a:gd name="connsiteX11-3025" fmla="*/ 1816344 w 3523460"/>
                <a:gd name="connsiteY11-3026" fmla="*/ 1868594 h 4731063"/>
                <a:gd name="connsiteX12-3027" fmla="*/ 2492205 w 3523460"/>
                <a:gd name="connsiteY12-3028" fmla="*/ 333992 h 4731063"/>
                <a:gd name="connsiteX13-3029" fmla="*/ 2221860 w 3523460"/>
                <a:gd name="connsiteY13-3030" fmla="*/ 2011718 h 4731063"/>
                <a:gd name="connsiteX14-3031" fmla="*/ 2325227 w 3523460"/>
                <a:gd name="connsiteY14-3032" fmla="*/ 2711432 h 4731063"/>
                <a:gd name="connsiteX15-3033" fmla="*/ 2762549 w 3523460"/>
                <a:gd name="connsiteY15-3034" fmla="*/ 2266158 h 4731063"/>
                <a:gd name="connsiteX16-3035" fmla="*/ 3509971 w 3523460"/>
                <a:gd name="connsiteY16-3036" fmla="*/ 2162792 h 4731063"/>
                <a:gd name="connsiteX17-3037" fmla="*/ 2778451 w 3523460"/>
                <a:gd name="connsiteY17-3038" fmla="*/ 2942019 h 4731063"/>
                <a:gd name="connsiteX18-3039" fmla="*/ 2118493 w 3523460"/>
                <a:gd name="connsiteY18-3040" fmla="*/ 4007494 h 4731063"/>
                <a:gd name="connsiteX19-3041" fmla="*/ 2229811 w 3523460"/>
                <a:gd name="connsiteY19-3042" fmla="*/ 4731063 h 4731063"/>
                <a:gd name="connsiteX20-3043" fmla="*/ 830382 w 3523460"/>
                <a:gd name="connsiteY20-3044" fmla="*/ 4731063 h 4731063"/>
                <a:gd name="connsiteX0-3045" fmla="*/ 830382 w 3523460"/>
                <a:gd name="connsiteY0-3046" fmla="*/ 4731063 h 4731063"/>
                <a:gd name="connsiteX1-3047" fmla="*/ 870139 w 3523460"/>
                <a:gd name="connsiteY1-3048" fmla="*/ 4094960 h 4731063"/>
                <a:gd name="connsiteX2-3049" fmla="*/ 432816 w 3523460"/>
                <a:gd name="connsiteY2-3050" fmla="*/ 2274110 h 4731063"/>
                <a:gd name="connsiteX3-3051" fmla="*/ 75008 w 3523460"/>
                <a:gd name="connsiteY3-3052" fmla="*/ 970096 h 4731063"/>
                <a:gd name="connsiteX4-3053" fmla="*/ 750867 w 3523460"/>
                <a:gd name="connsiteY4-3054" fmla="*/ 2107132 h 4731063"/>
                <a:gd name="connsiteX5-3055" fmla="*/ 838333 w 3523460"/>
                <a:gd name="connsiteY5-3056" fmla="*/ 2035571 h 4731063"/>
                <a:gd name="connsiteX6-3057" fmla="*/ 711112 w 3523460"/>
                <a:gd name="connsiteY6-3058" fmla="*/ 214722 h 4731063"/>
                <a:gd name="connsiteX7-3059" fmla="*/ 1235897 w 3523460"/>
                <a:gd name="connsiteY7-3060" fmla="*/ 1868593 h 4731063"/>
                <a:gd name="connsiteX8-3061" fmla="*/ 1315411 w 3523460"/>
                <a:gd name="connsiteY8-3062" fmla="*/ 1852690 h 4731063"/>
                <a:gd name="connsiteX9-3063" fmla="*/ 1458534 w 3523460"/>
                <a:gd name="connsiteY9-3064" fmla="*/ 37 h 4731063"/>
                <a:gd name="connsiteX10-3065" fmla="*/ 1728878 w 3523460"/>
                <a:gd name="connsiteY10-3066" fmla="*/ 1828836 h 4731063"/>
                <a:gd name="connsiteX11-3067" fmla="*/ 1816344 w 3523460"/>
                <a:gd name="connsiteY11-3068" fmla="*/ 1868594 h 4731063"/>
                <a:gd name="connsiteX12-3069" fmla="*/ 2492205 w 3523460"/>
                <a:gd name="connsiteY12-3070" fmla="*/ 333992 h 4731063"/>
                <a:gd name="connsiteX13-3071" fmla="*/ 2221860 w 3523460"/>
                <a:gd name="connsiteY13-3072" fmla="*/ 2011718 h 4731063"/>
                <a:gd name="connsiteX14-3073" fmla="*/ 2325227 w 3523460"/>
                <a:gd name="connsiteY14-3074" fmla="*/ 2711432 h 4731063"/>
                <a:gd name="connsiteX15-3075" fmla="*/ 2762549 w 3523460"/>
                <a:gd name="connsiteY15-3076" fmla="*/ 2266158 h 4731063"/>
                <a:gd name="connsiteX16-3077" fmla="*/ 3509971 w 3523460"/>
                <a:gd name="connsiteY16-3078" fmla="*/ 2162792 h 4731063"/>
                <a:gd name="connsiteX17-3079" fmla="*/ 2778451 w 3523460"/>
                <a:gd name="connsiteY17-3080" fmla="*/ 2942019 h 4731063"/>
                <a:gd name="connsiteX18-3081" fmla="*/ 2118493 w 3523460"/>
                <a:gd name="connsiteY18-3082" fmla="*/ 4007494 h 4731063"/>
                <a:gd name="connsiteX19-3083" fmla="*/ 2229811 w 3523460"/>
                <a:gd name="connsiteY19-3084" fmla="*/ 4731063 h 4731063"/>
                <a:gd name="connsiteX20-3085" fmla="*/ 830382 w 3523460"/>
                <a:gd name="connsiteY20-3086" fmla="*/ 4731063 h 4731063"/>
                <a:gd name="connsiteX0-3087" fmla="*/ 727477 w 3523460"/>
                <a:gd name="connsiteY0-3088" fmla="*/ 5951236 h 5951236"/>
                <a:gd name="connsiteX1-3089" fmla="*/ 870139 w 3523460"/>
                <a:gd name="connsiteY1-3090" fmla="*/ 4094960 h 5951236"/>
                <a:gd name="connsiteX2-3091" fmla="*/ 432816 w 3523460"/>
                <a:gd name="connsiteY2-3092" fmla="*/ 2274110 h 5951236"/>
                <a:gd name="connsiteX3-3093" fmla="*/ 75008 w 3523460"/>
                <a:gd name="connsiteY3-3094" fmla="*/ 970096 h 5951236"/>
                <a:gd name="connsiteX4-3095" fmla="*/ 750867 w 3523460"/>
                <a:gd name="connsiteY4-3096" fmla="*/ 2107132 h 5951236"/>
                <a:gd name="connsiteX5-3097" fmla="*/ 838333 w 3523460"/>
                <a:gd name="connsiteY5-3098" fmla="*/ 2035571 h 5951236"/>
                <a:gd name="connsiteX6-3099" fmla="*/ 711112 w 3523460"/>
                <a:gd name="connsiteY6-3100" fmla="*/ 214722 h 5951236"/>
                <a:gd name="connsiteX7-3101" fmla="*/ 1235897 w 3523460"/>
                <a:gd name="connsiteY7-3102" fmla="*/ 1868593 h 5951236"/>
                <a:gd name="connsiteX8-3103" fmla="*/ 1315411 w 3523460"/>
                <a:gd name="connsiteY8-3104" fmla="*/ 1852690 h 5951236"/>
                <a:gd name="connsiteX9-3105" fmla="*/ 1458534 w 3523460"/>
                <a:gd name="connsiteY9-3106" fmla="*/ 37 h 5951236"/>
                <a:gd name="connsiteX10-3107" fmla="*/ 1728878 w 3523460"/>
                <a:gd name="connsiteY10-3108" fmla="*/ 1828836 h 5951236"/>
                <a:gd name="connsiteX11-3109" fmla="*/ 1816344 w 3523460"/>
                <a:gd name="connsiteY11-3110" fmla="*/ 1868594 h 5951236"/>
                <a:gd name="connsiteX12-3111" fmla="*/ 2492205 w 3523460"/>
                <a:gd name="connsiteY12-3112" fmla="*/ 333992 h 5951236"/>
                <a:gd name="connsiteX13-3113" fmla="*/ 2221860 w 3523460"/>
                <a:gd name="connsiteY13-3114" fmla="*/ 2011718 h 5951236"/>
                <a:gd name="connsiteX14-3115" fmla="*/ 2325227 w 3523460"/>
                <a:gd name="connsiteY14-3116" fmla="*/ 2711432 h 5951236"/>
                <a:gd name="connsiteX15-3117" fmla="*/ 2762549 w 3523460"/>
                <a:gd name="connsiteY15-3118" fmla="*/ 2266158 h 5951236"/>
                <a:gd name="connsiteX16-3119" fmla="*/ 3509971 w 3523460"/>
                <a:gd name="connsiteY16-3120" fmla="*/ 2162792 h 5951236"/>
                <a:gd name="connsiteX17-3121" fmla="*/ 2778451 w 3523460"/>
                <a:gd name="connsiteY17-3122" fmla="*/ 2942019 h 5951236"/>
                <a:gd name="connsiteX18-3123" fmla="*/ 2118493 w 3523460"/>
                <a:gd name="connsiteY18-3124" fmla="*/ 4007494 h 5951236"/>
                <a:gd name="connsiteX19-3125" fmla="*/ 2229811 w 3523460"/>
                <a:gd name="connsiteY19-3126" fmla="*/ 4731063 h 5951236"/>
                <a:gd name="connsiteX20-3127" fmla="*/ 727477 w 3523460"/>
                <a:gd name="connsiteY20-3128" fmla="*/ 5951236 h 5951236"/>
                <a:gd name="connsiteX0-3129" fmla="*/ 727477 w 3523460"/>
                <a:gd name="connsiteY0-3130" fmla="*/ 5951236 h 5980637"/>
                <a:gd name="connsiteX1-3131" fmla="*/ 870139 w 3523460"/>
                <a:gd name="connsiteY1-3132" fmla="*/ 4094960 h 5980637"/>
                <a:gd name="connsiteX2-3133" fmla="*/ 432816 w 3523460"/>
                <a:gd name="connsiteY2-3134" fmla="*/ 2274110 h 5980637"/>
                <a:gd name="connsiteX3-3135" fmla="*/ 75008 w 3523460"/>
                <a:gd name="connsiteY3-3136" fmla="*/ 970096 h 5980637"/>
                <a:gd name="connsiteX4-3137" fmla="*/ 750867 w 3523460"/>
                <a:gd name="connsiteY4-3138" fmla="*/ 2107132 h 5980637"/>
                <a:gd name="connsiteX5-3139" fmla="*/ 838333 w 3523460"/>
                <a:gd name="connsiteY5-3140" fmla="*/ 2035571 h 5980637"/>
                <a:gd name="connsiteX6-3141" fmla="*/ 711112 w 3523460"/>
                <a:gd name="connsiteY6-3142" fmla="*/ 214722 h 5980637"/>
                <a:gd name="connsiteX7-3143" fmla="*/ 1235897 w 3523460"/>
                <a:gd name="connsiteY7-3144" fmla="*/ 1868593 h 5980637"/>
                <a:gd name="connsiteX8-3145" fmla="*/ 1315411 w 3523460"/>
                <a:gd name="connsiteY8-3146" fmla="*/ 1852690 h 5980637"/>
                <a:gd name="connsiteX9-3147" fmla="*/ 1458534 w 3523460"/>
                <a:gd name="connsiteY9-3148" fmla="*/ 37 h 5980637"/>
                <a:gd name="connsiteX10-3149" fmla="*/ 1728878 w 3523460"/>
                <a:gd name="connsiteY10-3150" fmla="*/ 1828836 h 5980637"/>
                <a:gd name="connsiteX11-3151" fmla="*/ 1816344 w 3523460"/>
                <a:gd name="connsiteY11-3152" fmla="*/ 1868594 h 5980637"/>
                <a:gd name="connsiteX12-3153" fmla="*/ 2492205 w 3523460"/>
                <a:gd name="connsiteY12-3154" fmla="*/ 333992 h 5980637"/>
                <a:gd name="connsiteX13-3155" fmla="*/ 2221860 w 3523460"/>
                <a:gd name="connsiteY13-3156" fmla="*/ 2011718 h 5980637"/>
                <a:gd name="connsiteX14-3157" fmla="*/ 2325227 w 3523460"/>
                <a:gd name="connsiteY14-3158" fmla="*/ 2711432 h 5980637"/>
                <a:gd name="connsiteX15-3159" fmla="*/ 2762549 w 3523460"/>
                <a:gd name="connsiteY15-3160" fmla="*/ 2266158 h 5980637"/>
                <a:gd name="connsiteX16-3161" fmla="*/ 3509971 w 3523460"/>
                <a:gd name="connsiteY16-3162" fmla="*/ 2162792 h 5980637"/>
                <a:gd name="connsiteX17-3163" fmla="*/ 2778451 w 3523460"/>
                <a:gd name="connsiteY17-3164" fmla="*/ 2942019 h 5980637"/>
                <a:gd name="connsiteX18-3165" fmla="*/ 2118493 w 3523460"/>
                <a:gd name="connsiteY18-3166" fmla="*/ 4007494 h 5980637"/>
                <a:gd name="connsiteX19-3167" fmla="*/ 2303315 w 3523460"/>
                <a:gd name="connsiteY19-3168" fmla="*/ 5980637 h 5980637"/>
                <a:gd name="connsiteX20-3169" fmla="*/ 727477 w 3523460"/>
                <a:gd name="connsiteY20-3170" fmla="*/ 5951236 h 5980637"/>
                <a:gd name="connsiteX0-3171" fmla="*/ 948466 w 3523460"/>
                <a:gd name="connsiteY0-3172" fmla="*/ 4470606 h 5980637"/>
                <a:gd name="connsiteX1-3173" fmla="*/ 870139 w 3523460"/>
                <a:gd name="connsiteY1-3174" fmla="*/ 4094960 h 5980637"/>
                <a:gd name="connsiteX2-3175" fmla="*/ 432816 w 3523460"/>
                <a:gd name="connsiteY2-3176" fmla="*/ 2274110 h 5980637"/>
                <a:gd name="connsiteX3-3177" fmla="*/ 75008 w 3523460"/>
                <a:gd name="connsiteY3-3178" fmla="*/ 970096 h 5980637"/>
                <a:gd name="connsiteX4-3179" fmla="*/ 750867 w 3523460"/>
                <a:gd name="connsiteY4-3180" fmla="*/ 2107132 h 5980637"/>
                <a:gd name="connsiteX5-3181" fmla="*/ 838333 w 3523460"/>
                <a:gd name="connsiteY5-3182" fmla="*/ 2035571 h 5980637"/>
                <a:gd name="connsiteX6-3183" fmla="*/ 711112 w 3523460"/>
                <a:gd name="connsiteY6-3184" fmla="*/ 214722 h 5980637"/>
                <a:gd name="connsiteX7-3185" fmla="*/ 1235897 w 3523460"/>
                <a:gd name="connsiteY7-3186" fmla="*/ 1868593 h 5980637"/>
                <a:gd name="connsiteX8-3187" fmla="*/ 1315411 w 3523460"/>
                <a:gd name="connsiteY8-3188" fmla="*/ 1852690 h 5980637"/>
                <a:gd name="connsiteX9-3189" fmla="*/ 1458534 w 3523460"/>
                <a:gd name="connsiteY9-3190" fmla="*/ 37 h 5980637"/>
                <a:gd name="connsiteX10-3191" fmla="*/ 1728878 w 3523460"/>
                <a:gd name="connsiteY10-3192" fmla="*/ 1828836 h 5980637"/>
                <a:gd name="connsiteX11-3193" fmla="*/ 1816344 w 3523460"/>
                <a:gd name="connsiteY11-3194" fmla="*/ 1868594 h 5980637"/>
                <a:gd name="connsiteX12-3195" fmla="*/ 2492205 w 3523460"/>
                <a:gd name="connsiteY12-3196" fmla="*/ 333992 h 5980637"/>
                <a:gd name="connsiteX13-3197" fmla="*/ 2221860 w 3523460"/>
                <a:gd name="connsiteY13-3198" fmla="*/ 2011718 h 5980637"/>
                <a:gd name="connsiteX14-3199" fmla="*/ 2325227 w 3523460"/>
                <a:gd name="connsiteY14-3200" fmla="*/ 2711432 h 5980637"/>
                <a:gd name="connsiteX15-3201" fmla="*/ 2762549 w 3523460"/>
                <a:gd name="connsiteY15-3202" fmla="*/ 2266158 h 5980637"/>
                <a:gd name="connsiteX16-3203" fmla="*/ 3509971 w 3523460"/>
                <a:gd name="connsiteY16-3204" fmla="*/ 2162792 h 5980637"/>
                <a:gd name="connsiteX17-3205" fmla="*/ 2778451 w 3523460"/>
                <a:gd name="connsiteY17-3206" fmla="*/ 2942019 h 5980637"/>
                <a:gd name="connsiteX18-3207" fmla="*/ 2118493 w 3523460"/>
                <a:gd name="connsiteY18-3208" fmla="*/ 4007494 h 5980637"/>
                <a:gd name="connsiteX19-3209" fmla="*/ 2303315 w 3523460"/>
                <a:gd name="connsiteY19-3210" fmla="*/ 5980637 h 5980637"/>
                <a:gd name="connsiteX20-3211" fmla="*/ 948466 w 3523460"/>
                <a:gd name="connsiteY20-3212" fmla="*/ 4470606 h 5980637"/>
                <a:gd name="connsiteX0-3213" fmla="*/ 948466 w 3523460"/>
                <a:gd name="connsiteY0-3214" fmla="*/ 4470606 h 4522103"/>
                <a:gd name="connsiteX1-3215" fmla="*/ 870139 w 3523460"/>
                <a:gd name="connsiteY1-3216" fmla="*/ 4094960 h 4522103"/>
                <a:gd name="connsiteX2-3217" fmla="*/ 432816 w 3523460"/>
                <a:gd name="connsiteY2-3218" fmla="*/ 2274110 h 4522103"/>
                <a:gd name="connsiteX3-3219" fmla="*/ 75008 w 3523460"/>
                <a:gd name="connsiteY3-3220" fmla="*/ 970096 h 4522103"/>
                <a:gd name="connsiteX4-3221" fmla="*/ 750867 w 3523460"/>
                <a:gd name="connsiteY4-3222" fmla="*/ 2107132 h 4522103"/>
                <a:gd name="connsiteX5-3223" fmla="*/ 838333 w 3523460"/>
                <a:gd name="connsiteY5-3224" fmla="*/ 2035571 h 4522103"/>
                <a:gd name="connsiteX6-3225" fmla="*/ 711112 w 3523460"/>
                <a:gd name="connsiteY6-3226" fmla="*/ 214722 h 4522103"/>
                <a:gd name="connsiteX7-3227" fmla="*/ 1235897 w 3523460"/>
                <a:gd name="connsiteY7-3228" fmla="*/ 1868593 h 4522103"/>
                <a:gd name="connsiteX8-3229" fmla="*/ 1315411 w 3523460"/>
                <a:gd name="connsiteY8-3230" fmla="*/ 1852690 h 4522103"/>
                <a:gd name="connsiteX9-3231" fmla="*/ 1458534 w 3523460"/>
                <a:gd name="connsiteY9-3232" fmla="*/ 37 h 4522103"/>
                <a:gd name="connsiteX10-3233" fmla="*/ 1728878 w 3523460"/>
                <a:gd name="connsiteY10-3234" fmla="*/ 1828836 h 4522103"/>
                <a:gd name="connsiteX11-3235" fmla="*/ 1816344 w 3523460"/>
                <a:gd name="connsiteY11-3236" fmla="*/ 1868594 h 4522103"/>
                <a:gd name="connsiteX12-3237" fmla="*/ 2492205 w 3523460"/>
                <a:gd name="connsiteY12-3238" fmla="*/ 333992 h 4522103"/>
                <a:gd name="connsiteX13-3239" fmla="*/ 2221860 w 3523460"/>
                <a:gd name="connsiteY13-3240" fmla="*/ 2011718 h 4522103"/>
                <a:gd name="connsiteX14-3241" fmla="*/ 2325227 w 3523460"/>
                <a:gd name="connsiteY14-3242" fmla="*/ 2711432 h 4522103"/>
                <a:gd name="connsiteX15-3243" fmla="*/ 2762549 w 3523460"/>
                <a:gd name="connsiteY15-3244" fmla="*/ 2266158 h 4522103"/>
                <a:gd name="connsiteX16-3245" fmla="*/ 3509971 w 3523460"/>
                <a:gd name="connsiteY16-3246" fmla="*/ 2162792 h 4522103"/>
                <a:gd name="connsiteX17-3247" fmla="*/ 2778451 w 3523460"/>
                <a:gd name="connsiteY17-3248" fmla="*/ 2942019 h 4522103"/>
                <a:gd name="connsiteX18-3249" fmla="*/ 2118493 w 3523460"/>
                <a:gd name="connsiteY18-3250" fmla="*/ 4007494 h 4522103"/>
                <a:gd name="connsiteX19-3251" fmla="*/ 2126522 w 3523460"/>
                <a:gd name="connsiteY19-3252" fmla="*/ 4522103 h 4522103"/>
                <a:gd name="connsiteX20-3253" fmla="*/ 948466 w 3523460"/>
                <a:gd name="connsiteY20-3254" fmla="*/ 4470606 h 4522103"/>
                <a:gd name="connsiteX0-3255" fmla="*/ 948466 w 3523460"/>
                <a:gd name="connsiteY0-3256" fmla="*/ 4470606 h 4522103"/>
                <a:gd name="connsiteX1-3257" fmla="*/ 870139 w 3523460"/>
                <a:gd name="connsiteY1-3258" fmla="*/ 4094960 h 4522103"/>
                <a:gd name="connsiteX2-3259" fmla="*/ 432816 w 3523460"/>
                <a:gd name="connsiteY2-3260" fmla="*/ 2274110 h 4522103"/>
                <a:gd name="connsiteX3-3261" fmla="*/ 75008 w 3523460"/>
                <a:gd name="connsiteY3-3262" fmla="*/ 970096 h 4522103"/>
                <a:gd name="connsiteX4-3263" fmla="*/ 750867 w 3523460"/>
                <a:gd name="connsiteY4-3264" fmla="*/ 2107132 h 4522103"/>
                <a:gd name="connsiteX5-3265" fmla="*/ 838333 w 3523460"/>
                <a:gd name="connsiteY5-3266" fmla="*/ 2035571 h 4522103"/>
                <a:gd name="connsiteX6-3267" fmla="*/ 711112 w 3523460"/>
                <a:gd name="connsiteY6-3268" fmla="*/ 214722 h 4522103"/>
                <a:gd name="connsiteX7-3269" fmla="*/ 1235897 w 3523460"/>
                <a:gd name="connsiteY7-3270" fmla="*/ 1868593 h 4522103"/>
                <a:gd name="connsiteX8-3271" fmla="*/ 1315411 w 3523460"/>
                <a:gd name="connsiteY8-3272" fmla="*/ 1852690 h 4522103"/>
                <a:gd name="connsiteX9-3273" fmla="*/ 1458534 w 3523460"/>
                <a:gd name="connsiteY9-3274" fmla="*/ 37 h 4522103"/>
                <a:gd name="connsiteX10-3275" fmla="*/ 1728878 w 3523460"/>
                <a:gd name="connsiteY10-3276" fmla="*/ 1828836 h 4522103"/>
                <a:gd name="connsiteX11-3277" fmla="*/ 1816344 w 3523460"/>
                <a:gd name="connsiteY11-3278" fmla="*/ 1868594 h 4522103"/>
                <a:gd name="connsiteX12-3279" fmla="*/ 2492205 w 3523460"/>
                <a:gd name="connsiteY12-3280" fmla="*/ 333992 h 4522103"/>
                <a:gd name="connsiteX13-3281" fmla="*/ 2221860 w 3523460"/>
                <a:gd name="connsiteY13-3282" fmla="*/ 2011718 h 4522103"/>
                <a:gd name="connsiteX14-3283" fmla="*/ 2325227 w 3523460"/>
                <a:gd name="connsiteY14-3284" fmla="*/ 2711432 h 4522103"/>
                <a:gd name="connsiteX15-3285" fmla="*/ 2762549 w 3523460"/>
                <a:gd name="connsiteY15-3286" fmla="*/ 2266158 h 4522103"/>
                <a:gd name="connsiteX16-3287" fmla="*/ 3509971 w 3523460"/>
                <a:gd name="connsiteY16-3288" fmla="*/ 2162792 h 4522103"/>
                <a:gd name="connsiteX17-3289" fmla="*/ 2778451 w 3523460"/>
                <a:gd name="connsiteY17-3290" fmla="*/ 2942019 h 4522103"/>
                <a:gd name="connsiteX18-3291" fmla="*/ 2118493 w 3523460"/>
                <a:gd name="connsiteY18-3292" fmla="*/ 4007494 h 4522103"/>
                <a:gd name="connsiteX19-3293" fmla="*/ 2126522 w 3523460"/>
                <a:gd name="connsiteY19-3294" fmla="*/ 4522103 h 4522103"/>
                <a:gd name="connsiteX20-3295" fmla="*/ 948466 w 3523460"/>
                <a:gd name="connsiteY20-3296" fmla="*/ 4470606 h 4522103"/>
                <a:gd name="connsiteX0-3297" fmla="*/ 948466 w 3523460"/>
                <a:gd name="connsiteY0-3298" fmla="*/ 4470606 h 4522103"/>
                <a:gd name="connsiteX1-3299" fmla="*/ 870139 w 3523460"/>
                <a:gd name="connsiteY1-3300" fmla="*/ 4094960 h 4522103"/>
                <a:gd name="connsiteX2-3301" fmla="*/ 432816 w 3523460"/>
                <a:gd name="connsiteY2-3302" fmla="*/ 2274110 h 4522103"/>
                <a:gd name="connsiteX3-3303" fmla="*/ 75008 w 3523460"/>
                <a:gd name="connsiteY3-3304" fmla="*/ 970096 h 4522103"/>
                <a:gd name="connsiteX4-3305" fmla="*/ 750867 w 3523460"/>
                <a:gd name="connsiteY4-3306" fmla="*/ 2107132 h 4522103"/>
                <a:gd name="connsiteX5-3307" fmla="*/ 838333 w 3523460"/>
                <a:gd name="connsiteY5-3308" fmla="*/ 2035571 h 4522103"/>
                <a:gd name="connsiteX6-3309" fmla="*/ 711112 w 3523460"/>
                <a:gd name="connsiteY6-3310" fmla="*/ 214722 h 4522103"/>
                <a:gd name="connsiteX7-3311" fmla="*/ 1235897 w 3523460"/>
                <a:gd name="connsiteY7-3312" fmla="*/ 1868593 h 4522103"/>
                <a:gd name="connsiteX8-3313" fmla="*/ 1315411 w 3523460"/>
                <a:gd name="connsiteY8-3314" fmla="*/ 1852690 h 4522103"/>
                <a:gd name="connsiteX9-3315" fmla="*/ 1458534 w 3523460"/>
                <a:gd name="connsiteY9-3316" fmla="*/ 37 h 4522103"/>
                <a:gd name="connsiteX10-3317" fmla="*/ 1728878 w 3523460"/>
                <a:gd name="connsiteY10-3318" fmla="*/ 1828836 h 4522103"/>
                <a:gd name="connsiteX11-3319" fmla="*/ 1816344 w 3523460"/>
                <a:gd name="connsiteY11-3320" fmla="*/ 1868594 h 4522103"/>
                <a:gd name="connsiteX12-3321" fmla="*/ 2492205 w 3523460"/>
                <a:gd name="connsiteY12-3322" fmla="*/ 333992 h 4522103"/>
                <a:gd name="connsiteX13-3323" fmla="*/ 2221860 w 3523460"/>
                <a:gd name="connsiteY13-3324" fmla="*/ 2011718 h 4522103"/>
                <a:gd name="connsiteX14-3325" fmla="*/ 2325227 w 3523460"/>
                <a:gd name="connsiteY14-3326" fmla="*/ 2711432 h 4522103"/>
                <a:gd name="connsiteX15-3327" fmla="*/ 2762549 w 3523460"/>
                <a:gd name="connsiteY15-3328" fmla="*/ 2266158 h 4522103"/>
                <a:gd name="connsiteX16-3329" fmla="*/ 3509971 w 3523460"/>
                <a:gd name="connsiteY16-3330" fmla="*/ 2162792 h 4522103"/>
                <a:gd name="connsiteX17-3331" fmla="*/ 2778451 w 3523460"/>
                <a:gd name="connsiteY17-3332" fmla="*/ 2942019 h 4522103"/>
                <a:gd name="connsiteX18-3333" fmla="*/ 2118493 w 3523460"/>
                <a:gd name="connsiteY18-3334" fmla="*/ 4007494 h 4522103"/>
                <a:gd name="connsiteX19-3335" fmla="*/ 2126522 w 3523460"/>
                <a:gd name="connsiteY19-3336" fmla="*/ 4522103 h 4522103"/>
                <a:gd name="connsiteX20-3337" fmla="*/ 948466 w 3523460"/>
                <a:gd name="connsiteY20-3338" fmla="*/ 4470606 h 4522103"/>
                <a:gd name="connsiteX0-3339" fmla="*/ 923479 w 3523460"/>
                <a:gd name="connsiteY0-3340" fmla="*/ 4487266 h 4522103"/>
                <a:gd name="connsiteX1-3341" fmla="*/ 870139 w 3523460"/>
                <a:gd name="connsiteY1-3342" fmla="*/ 4094960 h 4522103"/>
                <a:gd name="connsiteX2-3343" fmla="*/ 432816 w 3523460"/>
                <a:gd name="connsiteY2-3344" fmla="*/ 2274110 h 4522103"/>
                <a:gd name="connsiteX3-3345" fmla="*/ 75008 w 3523460"/>
                <a:gd name="connsiteY3-3346" fmla="*/ 970096 h 4522103"/>
                <a:gd name="connsiteX4-3347" fmla="*/ 750867 w 3523460"/>
                <a:gd name="connsiteY4-3348" fmla="*/ 2107132 h 4522103"/>
                <a:gd name="connsiteX5-3349" fmla="*/ 838333 w 3523460"/>
                <a:gd name="connsiteY5-3350" fmla="*/ 2035571 h 4522103"/>
                <a:gd name="connsiteX6-3351" fmla="*/ 711112 w 3523460"/>
                <a:gd name="connsiteY6-3352" fmla="*/ 214722 h 4522103"/>
                <a:gd name="connsiteX7-3353" fmla="*/ 1235897 w 3523460"/>
                <a:gd name="connsiteY7-3354" fmla="*/ 1868593 h 4522103"/>
                <a:gd name="connsiteX8-3355" fmla="*/ 1315411 w 3523460"/>
                <a:gd name="connsiteY8-3356" fmla="*/ 1852690 h 4522103"/>
                <a:gd name="connsiteX9-3357" fmla="*/ 1458534 w 3523460"/>
                <a:gd name="connsiteY9-3358" fmla="*/ 37 h 4522103"/>
                <a:gd name="connsiteX10-3359" fmla="*/ 1728878 w 3523460"/>
                <a:gd name="connsiteY10-3360" fmla="*/ 1828836 h 4522103"/>
                <a:gd name="connsiteX11-3361" fmla="*/ 1816344 w 3523460"/>
                <a:gd name="connsiteY11-3362" fmla="*/ 1868594 h 4522103"/>
                <a:gd name="connsiteX12-3363" fmla="*/ 2492205 w 3523460"/>
                <a:gd name="connsiteY12-3364" fmla="*/ 333992 h 4522103"/>
                <a:gd name="connsiteX13-3365" fmla="*/ 2221860 w 3523460"/>
                <a:gd name="connsiteY13-3366" fmla="*/ 2011718 h 4522103"/>
                <a:gd name="connsiteX14-3367" fmla="*/ 2325227 w 3523460"/>
                <a:gd name="connsiteY14-3368" fmla="*/ 2711432 h 4522103"/>
                <a:gd name="connsiteX15-3369" fmla="*/ 2762549 w 3523460"/>
                <a:gd name="connsiteY15-3370" fmla="*/ 2266158 h 4522103"/>
                <a:gd name="connsiteX16-3371" fmla="*/ 3509971 w 3523460"/>
                <a:gd name="connsiteY16-3372" fmla="*/ 2162792 h 4522103"/>
                <a:gd name="connsiteX17-3373" fmla="*/ 2778451 w 3523460"/>
                <a:gd name="connsiteY17-3374" fmla="*/ 2942019 h 4522103"/>
                <a:gd name="connsiteX18-3375" fmla="*/ 2118493 w 3523460"/>
                <a:gd name="connsiteY18-3376" fmla="*/ 4007494 h 4522103"/>
                <a:gd name="connsiteX19-3377" fmla="*/ 2126522 w 3523460"/>
                <a:gd name="connsiteY19-3378" fmla="*/ 4522103 h 4522103"/>
                <a:gd name="connsiteX20-3379" fmla="*/ 923479 w 3523460"/>
                <a:gd name="connsiteY20-3380" fmla="*/ 4487266 h 4522103"/>
                <a:gd name="connsiteX0-3381" fmla="*/ 923479 w 3523460"/>
                <a:gd name="connsiteY0-3382" fmla="*/ 4487266 h 4505443"/>
                <a:gd name="connsiteX1-3383" fmla="*/ 870139 w 3523460"/>
                <a:gd name="connsiteY1-3384" fmla="*/ 4094960 h 4505443"/>
                <a:gd name="connsiteX2-3385" fmla="*/ 432816 w 3523460"/>
                <a:gd name="connsiteY2-3386" fmla="*/ 2274110 h 4505443"/>
                <a:gd name="connsiteX3-3387" fmla="*/ 75008 w 3523460"/>
                <a:gd name="connsiteY3-3388" fmla="*/ 970096 h 4505443"/>
                <a:gd name="connsiteX4-3389" fmla="*/ 750867 w 3523460"/>
                <a:gd name="connsiteY4-3390" fmla="*/ 2107132 h 4505443"/>
                <a:gd name="connsiteX5-3391" fmla="*/ 838333 w 3523460"/>
                <a:gd name="connsiteY5-3392" fmla="*/ 2035571 h 4505443"/>
                <a:gd name="connsiteX6-3393" fmla="*/ 711112 w 3523460"/>
                <a:gd name="connsiteY6-3394" fmla="*/ 214722 h 4505443"/>
                <a:gd name="connsiteX7-3395" fmla="*/ 1235897 w 3523460"/>
                <a:gd name="connsiteY7-3396" fmla="*/ 1868593 h 4505443"/>
                <a:gd name="connsiteX8-3397" fmla="*/ 1315411 w 3523460"/>
                <a:gd name="connsiteY8-3398" fmla="*/ 1852690 h 4505443"/>
                <a:gd name="connsiteX9-3399" fmla="*/ 1458534 w 3523460"/>
                <a:gd name="connsiteY9-3400" fmla="*/ 37 h 4505443"/>
                <a:gd name="connsiteX10-3401" fmla="*/ 1728878 w 3523460"/>
                <a:gd name="connsiteY10-3402" fmla="*/ 1828836 h 4505443"/>
                <a:gd name="connsiteX11-3403" fmla="*/ 1816344 w 3523460"/>
                <a:gd name="connsiteY11-3404" fmla="*/ 1868594 h 4505443"/>
                <a:gd name="connsiteX12-3405" fmla="*/ 2492205 w 3523460"/>
                <a:gd name="connsiteY12-3406" fmla="*/ 333992 h 4505443"/>
                <a:gd name="connsiteX13-3407" fmla="*/ 2221860 w 3523460"/>
                <a:gd name="connsiteY13-3408" fmla="*/ 2011718 h 4505443"/>
                <a:gd name="connsiteX14-3409" fmla="*/ 2325227 w 3523460"/>
                <a:gd name="connsiteY14-3410" fmla="*/ 2711432 h 4505443"/>
                <a:gd name="connsiteX15-3411" fmla="*/ 2762549 w 3523460"/>
                <a:gd name="connsiteY15-3412" fmla="*/ 2266158 h 4505443"/>
                <a:gd name="connsiteX16-3413" fmla="*/ 3509971 w 3523460"/>
                <a:gd name="connsiteY16-3414" fmla="*/ 2162792 h 4505443"/>
                <a:gd name="connsiteX17-3415" fmla="*/ 2778451 w 3523460"/>
                <a:gd name="connsiteY17-3416" fmla="*/ 2942019 h 4505443"/>
                <a:gd name="connsiteX18-3417" fmla="*/ 2118493 w 3523460"/>
                <a:gd name="connsiteY18-3418" fmla="*/ 4007494 h 4505443"/>
                <a:gd name="connsiteX19-3419" fmla="*/ 2118191 w 3523460"/>
                <a:gd name="connsiteY19-3420" fmla="*/ 4505443 h 4505443"/>
                <a:gd name="connsiteX20-3421" fmla="*/ 923479 w 3523460"/>
                <a:gd name="connsiteY20-3422" fmla="*/ 4487266 h 4505443"/>
                <a:gd name="connsiteX0-3423" fmla="*/ 931808 w 3523460"/>
                <a:gd name="connsiteY0-3424" fmla="*/ 4487266 h 4505443"/>
                <a:gd name="connsiteX1-3425" fmla="*/ 870139 w 3523460"/>
                <a:gd name="connsiteY1-3426" fmla="*/ 4094960 h 4505443"/>
                <a:gd name="connsiteX2-3427" fmla="*/ 432816 w 3523460"/>
                <a:gd name="connsiteY2-3428" fmla="*/ 2274110 h 4505443"/>
                <a:gd name="connsiteX3-3429" fmla="*/ 75008 w 3523460"/>
                <a:gd name="connsiteY3-3430" fmla="*/ 970096 h 4505443"/>
                <a:gd name="connsiteX4-3431" fmla="*/ 750867 w 3523460"/>
                <a:gd name="connsiteY4-3432" fmla="*/ 2107132 h 4505443"/>
                <a:gd name="connsiteX5-3433" fmla="*/ 838333 w 3523460"/>
                <a:gd name="connsiteY5-3434" fmla="*/ 2035571 h 4505443"/>
                <a:gd name="connsiteX6-3435" fmla="*/ 711112 w 3523460"/>
                <a:gd name="connsiteY6-3436" fmla="*/ 214722 h 4505443"/>
                <a:gd name="connsiteX7-3437" fmla="*/ 1235897 w 3523460"/>
                <a:gd name="connsiteY7-3438" fmla="*/ 1868593 h 4505443"/>
                <a:gd name="connsiteX8-3439" fmla="*/ 1315411 w 3523460"/>
                <a:gd name="connsiteY8-3440" fmla="*/ 1852690 h 4505443"/>
                <a:gd name="connsiteX9-3441" fmla="*/ 1458534 w 3523460"/>
                <a:gd name="connsiteY9-3442" fmla="*/ 37 h 4505443"/>
                <a:gd name="connsiteX10-3443" fmla="*/ 1728878 w 3523460"/>
                <a:gd name="connsiteY10-3444" fmla="*/ 1828836 h 4505443"/>
                <a:gd name="connsiteX11-3445" fmla="*/ 1816344 w 3523460"/>
                <a:gd name="connsiteY11-3446" fmla="*/ 1868594 h 4505443"/>
                <a:gd name="connsiteX12-3447" fmla="*/ 2492205 w 3523460"/>
                <a:gd name="connsiteY12-3448" fmla="*/ 333992 h 4505443"/>
                <a:gd name="connsiteX13-3449" fmla="*/ 2221860 w 3523460"/>
                <a:gd name="connsiteY13-3450" fmla="*/ 2011718 h 4505443"/>
                <a:gd name="connsiteX14-3451" fmla="*/ 2325227 w 3523460"/>
                <a:gd name="connsiteY14-3452" fmla="*/ 2711432 h 4505443"/>
                <a:gd name="connsiteX15-3453" fmla="*/ 2762549 w 3523460"/>
                <a:gd name="connsiteY15-3454" fmla="*/ 2266158 h 4505443"/>
                <a:gd name="connsiteX16-3455" fmla="*/ 3509971 w 3523460"/>
                <a:gd name="connsiteY16-3456" fmla="*/ 2162792 h 4505443"/>
                <a:gd name="connsiteX17-3457" fmla="*/ 2778451 w 3523460"/>
                <a:gd name="connsiteY17-3458" fmla="*/ 2942019 h 4505443"/>
                <a:gd name="connsiteX18-3459" fmla="*/ 2118493 w 3523460"/>
                <a:gd name="connsiteY18-3460" fmla="*/ 4007494 h 4505443"/>
                <a:gd name="connsiteX19-3461" fmla="*/ 2118191 w 3523460"/>
                <a:gd name="connsiteY19-3462" fmla="*/ 4505443 h 4505443"/>
                <a:gd name="connsiteX20-3463" fmla="*/ 931808 w 3523460"/>
                <a:gd name="connsiteY20-3464" fmla="*/ 4487266 h 4505443"/>
                <a:gd name="connsiteX0-3465" fmla="*/ 931808 w 3523460"/>
                <a:gd name="connsiteY0-3466" fmla="*/ 4487266 h 4505443"/>
                <a:gd name="connsiteX1-3467" fmla="*/ 870139 w 3523460"/>
                <a:gd name="connsiteY1-3468" fmla="*/ 4094960 h 4505443"/>
                <a:gd name="connsiteX2-3469" fmla="*/ 432816 w 3523460"/>
                <a:gd name="connsiteY2-3470" fmla="*/ 2274110 h 4505443"/>
                <a:gd name="connsiteX3-3471" fmla="*/ 75008 w 3523460"/>
                <a:gd name="connsiteY3-3472" fmla="*/ 970096 h 4505443"/>
                <a:gd name="connsiteX4-3473" fmla="*/ 750867 w 3523460"/>
                <a:gd name="connsiteY4-3474" fmla="*/ 2107132 h 4505443"/>
                <a:gd name="connsiteX5-3475" fmla="*/ 838333 w 3523460"/>
                <a:gd name="connsiteY5-3476" fmla="*/ 2035571 h 4505443"/>
                <a:gd name="connsiteX6-3477" fmla="*/ 711112 w 3523460"/>
                <a:gd name="connsiteY6-3478" fmla="*/ 214722 h 4505443"/>
                <a:gd name="connsiteX7-3479" fmla="*/ 1235897 w 3523460"/>
                <a:gd name="connsiteY7-3480" fmla="*/ 1868593 h 4505443"/>
                <a:gd name="connsiteX8-3481" fmla="*/ 1315411 w 3523460"/>
                <a:gd name="connsiteY8-3482" fmla="*/ 1852690 h 4505443"/>
                <a:gd name="connsiteX9-3483" fmla="*/ 1458534 w 3523460"/>
                <a:gd name="connsiteY9-3484" fmla="*/ 37 h 4505443"/>
                <a:gd name="connsiteX10-3485" fmla="*/ 1728878 w 3523460"/>
                <a:gd name="connsiteY10-3486" fmla="*/ 1828836 h 4505443"/>
                <a:gd name="connsiteX11-3487" fmla="*/ 1816344 w 3523460"/>
                <a:gd name="connsiteY11-3488" fmla="*/ 1868594 h 4505443"/>
                <a:gd name="connsiteX12-3489" fmla="*/ 2492205 w 3523460"/>
                <a:gd name="connsiteY12-3490" fmla="*/ 333992 h 4505443"/>
                <a:gd name="connsiteX13-3491" fmla="*/ 2221860 w 3523460"/>
                <a:gd name="connsiteY13-3492" fmla="*/ 2011718 h 4505443"/>
                <a:gd name="connsiteX14-3493" fmla="*/ 2325227 w 3523460"/>
                <a:gd name="connsiteY14-3494" fmla="*/ 2711432 h 4505443"/>
                <a:gd name="connsiteX15-3495" fmla="*/ 2762549 w 3523460"/>
                <a:gd name="connsiteY15-3496" fmla="*/ 2266158 h 4505443"/>
                <a:gd name="connsiteX16-3497" fmla="*/ 3509971 w 3523460"/>
                <a:gd name="connsiteY16-3498" fmla="*/ 2162792 h 4505443"/>
                <a:gd name="connsiteX17-3499" fmla="*/ 2778451 w 3523460"/>
                <a:gd name="connsiteY17-3500" fmla="*/ 2942019 h 4505443"/>
                <a:gd name="connsiteX18-3501" fmla="*/ 2118493 w 3523460"/>
                <a:gd name="connsiteY18-3502" fmla="*/ 4007494 h 4505443"/>
                <a:gd name="connsiteX19-3503" fmla="*/ 2118191 w 3523460"/>
                <a:gd name="connsiteY19-3504" fmla="*/ 4505443 h 4505443"/>
                <a:gd name="connsiteX20-3505" fmla="*/ 931808 w 3523460"/>
                <a:gd name="connsiteY20-3506" fmla="*/ 4487266 h 4505443"/>
                <a:gd name="connsiteX0-3507" fmla="*/ 931808 w 3523460"/>
                <a:gd name="connsiteY0-3508" fmla="*/ 4487266 h 4505443"/>
                <a:gd name="connsiteX1-3509" fmla="*/ 870139 w 3523460"/>
                <a:gd name="connsiteY1-3510" fmla="*/ 4094960 h 4505443"/>
                <a:gd name="connsiteX2-3511" fmla="*/ 432816 w 3523460"/>
                <a:gd name="connsiteY2-3512" fmla="*/ 2274110 h 4505443"/>
                <a:gd name="connsiteX3-3513" fmla="*/ 75008 w 3523460"/>
                <a:gd name="connsiteY3-3514" fmla="*/ 970096 h 4505443"/>
                <a:gd name="connsiteX4-3515" fmla="*/ 750867 w 3523460"/>
                <a:gd name="connsiteY4-3516" fmla="*/ 2107132 h 4505443"/>
                <a:gd name="connsiteX5-3517" fmla="*/ 838333 w 3523460"/>
                <a:gd name="connsiteY5-3518" fmla="*/ 2035571 h 4505443"/>
                <a:gd name="connsiteX6-3519" fmla="*/ 711112 w 3523460"/>
                <a:gd name="connsiteY6-3520" fmla="*/ 214722 h 4505443"/>
                <a:gd name="connsiteX7-3521" fmla="*/ 1235897 w 3523460"/>
                <a:gd name="connsiteY7-3522" fmla="*/ 1868593 h 4505443"/>
                <a:gd name="connsiteX8-3523" fmla="*/ 1315411 w 3523460"/>
                <a:gd name="connsiteY8-3524" fmla="*/ 1852690 h 4505443"/>
                <a:gd name="connsiteX9-3525" fmla="*/ 1458534 w 3523460"/>
                <a:gd name="connsiteY9-3526" fmla="*/ 37 h 4505443"/>
                <a:gd name="connsiteX10-3527" fmla="*/ 1728878 w 3523460"/>
                <a:gd name="connsiteY10-3528" fmla="*/ 1828836 h 4505443"/>
                <a:gd name="connsiteX11-3529" fmla="*/ 1816344 w 3523460"/>
                <a:gd name="connsiteY11-3530" fmla="*/ 1868594 h 4505443"/>
                <a:gd name="connsiteX12-3531" fmla="*/ 2492205 w 3523460"/>
                <a:gd name="connsiteY12-3532" fmla="*/ 333992 h 4505443"/>
                <a:gd name="connsiteX13-3533" fmla="*/ 2221860 w 3523460"/>
                <a:gd name="connsiteY13-3534" fmla="*/ 2011718 h 4505443"/>
                <a:gd name="connsiteX14-3535" fmla="*/ 2325227 w 3523460"/>
                <a:gd name="connsiteY14-3536" fmla="*/ 2711432 h 4505443"/>
                <a:gd name="connsiteX15-3537" fmla="*/ 2762549 w 3523460"/>
                <a:gd name="connsiteY15-3538" fmla="*/ 2266158 h 4505443"/>
                <a:gd name="connsiteX16-3539" fmla="*/ 3509971 w 3523460"/>
                <a:gd name="connsiteY16-3540" fmla="*/ 2162792 h 4505443"/>
                <a:gd name="connsiteX17-3541" fmla="*/ 2778451 w 3523460"/>
                <a:gd name="connsiteY17-3542" fmla="*/ 2942019 h 4505443"/>
                <a:gd name="connsiteX18-3543" fmla="*/ 2118493 w 3523460"/>
                <a:gd name="connsiteY18-3544" fmla="*/ 4007494 h 4505443"/>
                <a:gd name="connsiteX19-3545" fmla="*/ 2118191 w 3523460"/>
                <a:gd name="connsiteY19-3546" fmla="*/ 4505443 h 4505443"/>
                <a:gd name="connsiteX20-3547" fmla="*/ 931808 w 3523460"/>
                <a:gd name="connsiteY20-3548" fmla="*/ 4487266 h 4505443"/>
                <a:gd name="connsiteX0-3549" fmla="*/ 931808 w 3523460"/>
                <a:gd name="connsiteY0-3550" fmla="*/ 4487266 h 4505443"/>
                <a:gd name="connsiteX1-3551" fmla="*/ 870139 w 3523460"/>
                <a:gd name="connsiteY1-3552" fmla="*/ 4094960 h 4505443"/>
                <a:gd name="connsiteX2-3553" fmla="*/ 432816 w 3523460"/>
                <a:gd name="connsiteY2-3554" fmla="*/ 2274110 h 4505443"/>
                <a:gd name="connsiteX3-3555" fmla="*/ 75008 w 3523460"/>
                <a:gd name="connsiteY3-3556" fmla="*/ 970096 h 4505443"/>
                <a:gd name="connsiteX4-3557" fmla="*/ 750867 w 3523460"/>
                <a:gd name="connsiteY4-3558" fmla="*/ 2107132 h 4505443"/>
                <a:gd name="connsiteX5-3559" fmla="*/ 838333 w 3523460"/>
                <a:gd name="connsiteY5-3560" fmla="*/ 2035571 h 4505443"/>
                <a:gd name="connsiteX6-3561" fmla="*/ 711112 w 3523460"/>
                <a:gd name="connsiteY6-3562" fmla="*/ 214722 h 4505443"/>
                <a:gd name="connsiteX7-3563" fmla="*/ 1235897 w 3523460"/>
                <a:gd name="connsiteY7-3564" fmla="*/ 1868593 h 4505443"/>
                <a:gd name="connsiteX8-3565" fmla="*/ 1315411 w 3523460"/>
                <a:gd name="connsiteY8-3566" fmla="*/ 1852690 h 4505443"/>
                <a:gd name="connsiteX9-3567" fmla="*/ 1458534 w 3523460"/>
                <a:gd name="connsiteY9-3568" fmla="*/ 37 h 4505443"/>
                <a:gd name="connsiteX10-3569" fmla="*/ 1728878 w 3523460"/>
                <a:gd name="connsiteY10-3570" fmla="*/ 1828836 h 4505443"/>
                <a:gd name="connsiteX11-3571" fmla="*/ 1816344 w 3523460"/>
                <a:gd name="connsiteY11-3572" fmla="*/ 1868594 h 4505443"/>
                <a:gd name="connsiteX12-3573" fmla="*/ 2492205 w 3523460"/>
                <a:gd name="connsiteY12-3574" fmla="*/ 333992 h 4505443"/>
                <a:gd name="connsiteX13-3575" fmla="*/ 2221860 w 3523460"/>
                <a:gd name="connsiteY13-3576" fmla="*/ 2011718 h 4505443"/>
                <a:gd name="connsiteX14-3577" fmla="*/ 2325227 w 3523460"/>
                <a:gd name="connsiteY14-3578" fmla="*/ 2711432 h 4505443"/>
                <a:gd name="connsiteX15-3579" fmla="*/ 2762549 w 3523460"/>
                <a:gd name="connsiteY15-3580" fmla="*/ 2266158 h 4505443"/>
                <a:gd name="connsiteX16-3581" fmla="*/ 3509971 w 3523460"/>
                <a:gd name="connsiteY16-3582" fmla="*/ 2162792 h 4505443"/>
                <a:gd name="connsiteX17-3583" fmla="*/ 2778451 w 3523460"/>
                <a:gd name="connsiteY17-3584" fmla="*/ 2942019 h 4505443"/>
                <a:gd name="connsiteX18-3585" fmla="*/ 2118493 w 3523460"/>
                <a:gd name="connsiteY18-3586" fmla="*/ 4007494 h 4505443"/>
                <a:gd name="connsiteX19-3587" fmla="*/ 2118191 w 3523460"/>
                <a:gd name="connsiteY19-3588" fmla="*/ 4505443 h 4505443"/>
                <a:gd name="connsiteX20-3589" fmla="*/ 931808 w 3523460"/>
                <a:gd name="connsiteY20-3590" fmla="*/ 4487266 h 450544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1333" y="connsiteY18-1334"/>
                </a:cxn>
                <a:cxn ang="0">
                  <a:pos x="connsiteX19-1639" y="connsiteY19-1640"/>
                </a:cxn>
                <a:cxn ang="0">
                  <a:pos x="connsiteX20-2161" y="connsiteY20-2162"/>
                </a:cxn>
              </a:cxnLst>
              <a:rect l="l" t="t" r="r" b="b"/>
              <a:pathLst>
                <a:path w="3523460" h="4505443">
                  <a:moveTo>
                    <a:pt x="931808" y="4487266"/>
                  </a:moveTo>
                  <a:cubicBezTo>
                    <a:pt x="914969" y="4366857"/>
                    <a:pt x="952895" y="4293750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06001" y="4229757"/>
                    <a:pt x="2081085" y="4264253"/>
                    <a:pt x="2118191" y="4505443"/>
                  </a:cubicBezTo>
                  <a:cubicBezTo>
                    <a:pt x="1725506" y="4488277"/>
                    <a:pt x="1324493" y="4504432"/>
                    <a:pt x="931808" y="4487266"/>
                  </a:cubicBezTo>
                  <a:close/>
                </a:path>
              </a:pathLst>
            </a:custGeom>
            <a:solidFill>
              <a:schemeClr val="accent3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Freeform 9"/>
            <p:cNvSpPr/>
            <p:nvPr/>
          </p:nvSpPr>
          <p:spPr>
            <a:xfrm flipH="1">
              <a:off x="1016436" y="5118688"/>
              <a:ext cx="1578802" cy="1483571"/>
            </a:xfrm>
            <a:custGeom>
              <a:avLst/>
              <a:gdLst/>
              <a:ahLst/>
              <a:cxnLst/>
              <a:rect l="l" t="t" r="r" b="b"/>
              <a:pathLst>
                <a:path w="1224747" h="1150872">
                  <a:moveTo>
                    <a:pt x="506983" y="13"/>
                  </a:moveTo>
                  <a:cubicBezTo>
                    <a:pt x="402878" y="-2751"/>
                    <a:pt x="456313" y="444994"/>
                    <a:pt x="457234" y="643991"/>
                  </a:cubicBezTo>
                  <a:cubicBezTo>
                    <a:pt x="455852" y="711705"/>
                    <a:pt x="431899" y="670247"/>
                    <a:pt x="429595" y="649519"/>
                  </a:cubicBezTo>
                  <a:cubicBezTo>
                    <a:pt x="402417" y="548638"/>
                    <a:pt x="316278" y="64042"/>
                    <a:pt x="247181" y="74637"/>
                  </a:cubicBezTo>
                  <a:cubicBezTo>
                    <a:pt x="148604" y="87535"/>
                    <a:pt x="249024" y="498428"/>
                    <a:pt x="291403" y="707560"/>
                  </a:cubicBezTo>
                  <a:cubicBezTo>
                    <a:pt x="299694" y="731974"/>
                    <a:pt x="274819" y="759151"/>
                    <a:pt x="261000" y="732434"/>
                  </a:cubicBezTo>
                  <a:cubicBezTo>
                    <a:pt x="216778" y="672551"/>
                    <a:pt x="86417" y="322462"/>
                    <a:pt x="26073" y="337203"/>
                  </a:cubicBezTo>
                  <a:cubicBezTo>
                    <a:pt x="-65135" y="394323"/>
                    <a:pt x="108988" y="639385"/>
                    <a:pt x="150446" y="790475"/>
                  </a:cubicBezTo>
                  <a:cubicBezTo>
                    <a:pt x="154996" y="914832"/>
                    <a:pt x="167867" y="1035860"/>
                    <a:pt x="198006" y="1150872"/>
                  </a:cubicBezTo>
                  <a:lnTo>
                    <a:pt x="894045" y="1150872"/>
                  </a:lnTo>
                  <a:lnTo>
                    <a:pt x="965784" y="1022639"/>
                  </a:lnTo>
                  <a:cubicBezTo>
                    <a:pt x="1036722" y="901951"/>
                    <a:pt x="1135300" y="850359"/>
                    <a:pt x="1220058" y="751781"/>
                  </a:cubicBezTo>
                  <a:cubicBezTo>
                    <a:pt x="1257831" y="702953"/>
                    <a:pt x="1057912" y="659653"/>
                    <a:pt x="960256" y="787711"/>
                  </a:cubicBezTo>
                  <a:cubicBezTo>
                    <a:pt x="898530" y="836540"/>
                    <a:pt x="847859" y="890895"/>
                    <a:pt x="808244" y="942487"/>
                  </a:cubicBezTo>
                  <a:lnTo>
                    <a:pt x="772314" y="699269"/>
                  </a:lnTo>
                  <a:cubicBezTo>
                    <a:pt x="804559" y="511326"/>
                    <a:pt x="966705" y="146497"/>
                    <a:pt x="866285" y="116095"/>
                  </a:cubicBezTo>
                  <a:cubicBezTo>
                    <a:pt x="764023" y="83850"/>
                    <a:pt x="714273" y="477239"/>
                    <a:pt x="631357" y="649519"/>
                  </a:cubicBezTo>
                  <a:cubicBezTo>
                    <a:pt x="613392" y="666102"/>
                    <a:pt x="602797" y="666562"/>
                    <a:pt x="600954" y="635699"/>
                  </a:cubicBezTo>
                  <a:cubicBezTo>
                    <a:pt x="593584" y="535740"/>
                    <a:pt x="588518" y="-2752"/>
                    <a:pt x="506983" y="13"/>
                  </a:cubicBezTo>
                  <a:close/>
                </a:path>
              </a:pathLst>
            </a:cu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0" name="그룹 18"/>
          <p:cNvGrpSpPr/>
          <p:nvPr/>
        </p:nvGrpSpPr>
        <p:grpSpPr>
          <a:xfrm>
            <a:off x="2572031" y="3475281"/>
            <a:ext cx="3710346" cy="2672527"/>
            <a:chOff x="1016436" y="3876641"/>
            <a:chExt cx="3796962" cy="2734917"/>
          </a:xfrm>
        </p:grpSpPr>
        <p:sp>
          <p:nvSpPr>
            <p:cNvPr id="11" name="Freeform 5"/>
            <p:cNvSpPr/>
            <p:nvPr/>
          </p:nvSpPr>
          <p:spPr>
            <a:xfrm>
              <a:off x="3234596" y="3876641"/>
              <a:ext cx="1578802" cy="2734917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-1" fmla="*/ 755374 w 3434963"/>
                <a:gd name="connsiteY0-2" fmla="*/ 4778734 h 4778734"/>
                <a:gd name="connsiteX1-3" fmla="*/ 747422 w 3434963"/>
                <a:gd name="connsiteY1-4" fmla="*/ 4341412 h 4778734"/>
                <a:gd name="connsiteX2-5" fmla="*/ 381662 w 3434963"/>
                <a:gd name="connsiteY2-6" fmla="*/ 2313830 h 4778734"/>
                <a:gd name="connsiteX3-7" fmla="*/ 0 w 3434963"/>
                <a:gd name="connsiteY3-8" fmla="*/ 1017767 h 4778734"/>
                <a:gd name="connsiteX4-9" fmla="*/ 691763 w 3434963"/>
                <a:gd name="connsiteY4-10" fmla="*/ 2019631 h 4778734"/>
                <a:gd name="connsiteX5-11" fmla="*/ 612250 w 3434963"/>
                <a:gd name="connsiteY5-12" fmla="*/ 182880 h 4778734"/>
                <a:gd name="connsiteX6-13" fmla="*/ 1208598 w 3434963"/>
                <a:gd name="connsiteY6-14" fmla="*/ 1804946 h 4778734"/>
                <a:gd name="connsiteX7-15" fmla="*/ 1351721 w 3434963"/>
                <a:gd name="connsiteY7-16" fmla="*/ 0 h 4778734"/>
                <a:gd name="connsiteX8-17" fmla="*/ 1701579 w 3434963"/>
                <a:gd name="connsiteY8-18" fmla="*/ 1868557 h 4778734"/>
                <a:gd name="connsiteX9-19" fmla="*/ 2401294 w 3434963"/>
                <a:gd name="connsiteY9-20" fmla="*/ 333955 h 4778734"/>
                <a:gd name="connsiteX10-21" fmla="*/ 2138901 w 3434963"/>
                <a:gd name="connsiteY10-22" fmla="*/ 2003729 h 4778734"/>
                <a:gd name="connsiteX11-23" fmla="*/ 2250219 w 3434963"/>
                <a:gd name="connsiteY11-24" fmla="*/ 2759103 h 4778734"/>
                <a:gd name="connsiteX12-25" fmla="*/ 2568271 w 3434963"/>
                <a:gd name="connsiteY12-26" fmla="*/ 2361537 h 4778734"/>
                <a:gd name="connsiteX13-27" fmla="*/ 3434963 w 3434963"/>
                <a:gd name="connsiteY13-28" fmla="*/ 2210463 h 4778734"/>
                <a:gd name="connsiteX14-29" fmla="*/ 2703443 w 3434963"/>
                <a:gd name="connsiteY14-30" fmla="*/ 2989690 h 4778734"/>
                <a:gd name="connsiteX15-31" fmla="*/ 1995777 w 3434963"/>
                <a:gd name="connsiteY15-32" fmla="*/ 4007457 h 4778734"/>
                <a:gd name="connsiteX16-33" fmla="*/ 2154803 w 3434963"/>
                <a:gd name="connsiteY16-34" fmla="*/ 4778734 h 4778734"/>
                <a:gd name="connsiteX17-35" fmla="*/ 755374 w 3434963"/>
                <a:gd name="connsiteY17-36" fmla="*/ 4778734 h 4778734"/>
                <a:gd name="connsiteX0-37" fmla="*/ 755374 w 3434963"/>
                <a:gd name="connsiteY0-38" fmla="*/ 4778734 h 4778734"/>
                <a:gd name="connsiteX1-39" fmla="*/ 787179 w 3434963"/>
                <a:gd name="connsiteY1-40" fmla="*/ 4269851 h 4778734"/>
                <a:gd name="connsiteX2-41" fmla="*/ 381662 w 3434963"/>
                <a:gd name="connsiteY2-42" fmla="*/ 2313830 h 4778734"/>
                <a:gd name="connsiteX3-43" fmla="*/ 0 w 3434963"/>
                <a:gd name="connsiteY3-44" fmla="*/ 1017767 h 4778734"/>
                <a:gd name="connsiteX4-45" fmla="*/ 691763 w 3434963"/>
                <a:gd name="connsiteY4-46" fmla="*/ 2019631 h 4778734"/>
                <a:gd name="connsiteX5-47" fmla="*/ 612250 w 3434963"/>
                <a:gd name="connsiteY5-48" fmla="*/ 182880 h 4778734"/>
                <a:gd name="connsiteX6-49" fmla="*/ 1208598 w 3434963"/>
                <a:gd name="connsiteY6-50" fmla="*/ 1804946 h 4778734"/>
                <a:gd name="connsiteX7-51" fmla="*/ 1351721 w 3434963"/>
                <a:gd name="connsiteY7-52" fmla="*/ 0 h 4778734"/>
                <a:gd name="connsiteX8-53" fmla="*/ 1701579 w 3434963"/>
                <a:gd name="connsiteY8-54" fmla="*/ 1868557 h 4778734"/>
                <a:gd name="connsiteX9-55" fmla="*/ 2401294 w 3434963"/>
                <a:gd name="connsiteY9-56" fmla="*/ 333955 h 4778734"/>
                <a:gd name="connsiteX10-57" fmla="*/ 2138901 w 3434963"/>
                <a:gd name="connsiteY10-58" fmla="*/ 2003729 h 4778734"/>
                <a:gd name="connsiteX11-59" fmla="*/ 2250219 w 3434963"/>
                <a:gd name="connsiteY11-60" fmla="*/ 2759103 h 4778734"/>
                <a:gd name="connsiteX12-61" fmla="*/ 2568271 w 3434963"/>
                <a:gd name="connsiteY12-62" fmla="*/ 2361537 h 4778734"/>
                <a:gd name="connsiteX13-63" fmla="*/ 3434963 w 3434963"/>
                <a:gd name="connsiteY13-64" fmla="*/ 2210463 h 4778734"/>
                <a:gd name="connsiteX14-65" fmla="*/ 2703443 w 3434963"/>
                <a:gd name="connsiteY14-66" fmla="*/ 2989690 h 4778734"/>
                <a:gd name="connsiteX15-67" fmla="*/ 1995777 w 3434963"/>
                <a:gd name="connsiteY15-68" fmla="*/ 4007457 h 4778734"/>
                <a:gd name="connsiteX16-69" fmla="*/ 2154803 w 3434963"/>
                <a:gd name="connsiteY16-70" fmla="*/ 4778734 h 4778734"/>
                <a:gd name="connsiteX17-71" fmla="*/ 755374 w 3434963"/>
                <a:gd name="connsiteY17-72" fmla="*/ 4778734 h 4778734"/>
                <a:gd name="connsiteX0-73" fmla="*/ 755374 w 3434963"/>
                <a:gd name="connsiteY0-74" fmla="*/ 4778734 h 4778734"/>
                <a:gd name="connsiteX1-75" fmla="*/ 787179 w 3434963"/>
                <a:gd name="connsiteY1-76" fmla="*/ 4269851 h 4778734"/>
                <a:gd name="connsiteX2-77" fmla="*/ 381662 w 3434963"/>
                <a:gd name="connsiteY2-78" fmla="*/ 2313830 h 4778734"/>
                <a:gd name="connsiteX3-79" fmla="*/ 0 w 3434963"/>
                <a:gd name="connsiteY3-80" fmla="*/ 1017767 h 4778734"/>
                <a:gd name="connsiteX4-81" fmla="*/ 691763 w 3434963"/>
                <a:gd name="connsiteY4-82" fmla="*/ 2019631 h 4778734"/>
                <a:gd name="connsiteX5-83" fmla="*/ 612250 w 3434963"/>
                <a:gd name="connsiteY5-84" fmla="*/ 182880 h 4778734"/>
                <a:gd name="connsiteX6-85" fmla="*/ 1208598 w 3434963"/>
                <a:gd name="connsiteY6-86" fmla="*/ 1804946 h 4778734"/>
                <a:gd name="connsiteX7-87" fmla="*/ 1351721 w 3434963"/>
                <a:gd name="connsiteY7-88" fmla="*/ 0 h 4778734"/>
                <a:gd name="connsiteX8-89" fmla="*/ 1701579 w 3434963"/>
                <a:gd name="connsiteY8-90" fmla="*/ 1868557 h 4778734"/>
                <a:gd name="connsiteX9-91" fmla="*/ 2401294 w 3434963"/>
                <a:gd name="connsiteY9-92" fmla="*/ 333955 h 4778734"/>
                <a:gd name="connsiteX10-93" fmla="*/ 2138901 w 3434963"/>
                <a:gd name="connsiteY10-94" fmla="*/ 2003729 h 4778734"/>
                <a:gd name="connsiteX11-95" fmla="*/ 2250219 w 3434963"/>
                <a:gd name="connsiteY11-96" fmla="*/ 2759103 h 4778734"/>
                <a:gd name="connsiteX12-97" fmla="*/ 2568271 w 3434963"/>
                <a:gd name="connsiteY12-98" fmla="*/ 2361537 h 4778734"/>
                <a:gd name="connsiteX13-99" fmla="*/ 3434963 w 3434963"/>
                <a:gd name="connsiteY13-100" fmla="*/ 2210463 h 4778734"/>
                <a:gd name="connsiteX14-101" fmla="*/ 2703443 w 3434963"/>
                <a:gd name="connsiteY14-102" fmla="*/ 2989690 h 4778734"/>
                <a:gd name="connsiteX15-103" fmla="*/ 1995777 w 3434963"/>
                <a:gd name="connsiteY15-104" fmla="*/ 4007457 h 4778734"/>
                <a:gd name="connsiteX16-105" fmla="*/ 2154803 w 3434963"/>
                <a:gd name="connsiteY16-106" fmla="*/ 4778734 h 4778734"/>
                <a:gd name="connsiteX17-107" fmla="*/ 755374 w 3434963"/>
                <a:gd name="connsiteY17-108" fmla="*/ 4778734 h 4778734"/>
                <a:gd name="connsiteX0-109" fmla="*/ 755374 w 3434963"/>
                <a:gd name="connsiteY0-110" fmla="*/ 4778734 h 4778734"/>
                <a:gd name="connsiteX1-111" fmla="*/ 787179 w 3434963"/>
                <a:gd name="connsiteY1-112" fmla="*/ 4269851 h 4778734"/>
                <a:gd name="connsiteX2-113" fmla="*/ 381662 w 3434963"/>
                <a:gd name="connsiteY2-114" fmla="*/ 2313830 h 4778734"/>
                <a:gd name="connsiteX3-115" fmla="*/ 0 w 3434963"/>
                <a:gd name="connsiteY3-116" fmla="*/ 1017767 h 4778734"/>
                <a:gd name="connsiteX4-117" fmla="*/ 691763 w 3434963"/>
                <a:gd name="connsiteY4-118" fmla="*/ 2019631 h 4778734"/>
                <a:gd name="connsiteX5-119" fmla="*/ 612250 w 3434963"/>
                <a:gd name="connsiteY5-120" fmla="*/ 182880 h 4778734"/>
                <a:gd name="connsiteX6-121" fmla="*/ 1208598 w 3434963"/>
                <a:gd name="connsiteY6-122" fmla="*/ 1804946 h 4778734"/>
                <a:gd name="connsiteX7-123" fmla="*/ 1351721 w 3434963"/>
                <a:gd name="connsiteY7-124" fmla="*/ 0 h 4778734"/>
                <a:gd name="connsiteX8-125" fmla="*/ 1701579 w 3434963"/>
                <a:gd name="connsiteY8-126" fmla="*/ 1868557 h 4778734"/>
                <a:gd name="connsiteX9-127" fmla="*/ 2401294 w 3434963"/>
                <a:gd name="connsiteY9-128" fmla="*/ 333955 h 4778734"/>
                <a:gd name="connsiteX10-129" fmla="*/ 2138901 w 3434963"/>
                <a:gd name="connsiteY10-130" fmla="*/ 2003729 h 4778734"/>
                <a:gd name="connsiteX11-131" fmla="*/ 2250219 w 3434963"/>
                <a:gd name="connsiteY11-132" fmla="*/ 2759103 h 4778734"/>
                <a:gd name="connsiteX12-133" fmla="*/ 2568271 w 3434963"/>
                <a:gd name="connsiteY12-134" fmla="*/ 2361537 h 4778734"/>
                <a:gd name="connsiteX13-135" fmla="*/ 3434963 w 3434963"/>
                <a:gd name="connsiteY13-136" fmla="*/ 2210463 h 4778734"/>
                <a:gd name="connsiteX14-137" fmla="*/ 2703443 w 3434963"/>
                <a:gd name="connsiteY14-138" fmla="*/ 2989690 h 4778734"/>
                <a:gd name="connsiteX15-139" fmla="*/ 1995777 w 3434963"/>
                <a:gd name="connsiteY15-140" fmla="*/ 4007457 h 4778734"/>
                <a:gd name="connsiteX16-141" fmla="*/ 2154803 w 3434963"/>
                <a:gd name="connsiteY16-142" fmla="*/ 4778734 h 4778734"/>
                <a:gd name="connsiteX17-143" fmla="*/ 755374 w 3434963"/>
                <a:gd name="connsiteY17-144" fmla="*/ 4778734 h 4778734"/>
                <a:gd name="connsiteX0-145" fmla="*/ 755374 w 3434963"/>
                <a:gd name="connsiteY0-146" fmla="*/ 4778734 h 4778734"/>
                <a:gd name="connsiteX1-147" fmla="*/ 795131 w 3434963"/>
                <a:gd name="connsiteY1-148" fmla="*/ 4142631 h 4778734"/>
                <a:gd name="connsiteX2-149" fmla="*/ 381662 w 3434963"/>
                <a:gd name="connsiteY2-150" fmla="*/ 2313830 h 4778734"/>
                <a:gd name="connsiteX3-151" fmla="*/ 0 w 3434963"/>
                <a:gd name="connsiteY3-152" fmla="*/ 1017767 h 4778734"/>
                <a:gd name="connsiteX4-153" fmla="*/ 691763 w 3434963"/>
                <a:gd name="connsiteY4-154" fmla="*/ 2019631 h 4778734"/>
                <a:gd name="connsiteX5-155" fmla="*/ 612250 w 3434963"/>
                <a:gd name="connsiteY5-156" fmla="*/ 182880 h 4778734"/>
                <a:gd name="connsiteX6-157" fmla="*/ 1208598 w 3434963"/>
                <a:gd name="connsiteY6-158" fmla="*/ 1804946 h 4778734"/>
                <a:gd name="connsiteX7-159" fmla="*/ 1351721 w 3434963"/>
                <a:gd name="connsiteY7-160" fmla="*/ 0 h 4778734"/>
                <a:gd name="connsiteX8-161" fmla="*/ 1701579 w 3434963"/>
                <a:gd name="connsiteY8-162" fmla="*/ 1868557 h 4778734"/>
                <a:gd name="connsiteX9-163" fmla="*/ 2401294 w 3434963"/>
                <a:gd name="connsiteY9-164" fmla="*/ 333955 h 4778734"/>
                <a:gd name="connsiteX10-165" fmla="*/ 2138901 w 3434963"/>
                <a:gd name="connsiteY10-166" fmla="*/ 2003729 h 4778734"/>
                <a:gd name="connsiteX11-167" fmla="*/ 2250219 w 3434963"/>
                <a:gd name="connsiteY11-168" fmla="*/ 2759103 h 4778734"/>
                <a:gd name="connsiteX12-169" fmla="*/ 2568271 w 3434963"/>
                <a:gd name="connsiteY12-170" fmla="*/ 2361537 h 4778734"/>
                <a:gd name="connsiteX13-171" fmla="*/ 3434963 w 3434963"/>
                <a:gd name="connsiteY13-172" fmla="*/ 2210463 h 4778734"/>
                <a:gd name="connsiteX14-173" fmla="*/ 2703443 w 3434963"/>
                <a:gd name="connsiteY14-174" fmla="*/ 2989690 h 4778734"/>
                <a:gd name="connsiteX15-175" fmla="*/ 1995777 w 3434963"/>
                <a:gd name="connsiteY15-176" fmla="*/ 4007457 h 4778734"/>
                <a:gd name="connsiteX16-177" fmla="*/ 2154803 w 3434963"/>
                <a:gd name="connsiteY16-178" fmla="*/ 4778734 h 4778734"/>
                <a:gd name="connsiteX17-179" fmla="*/ 755374 w 3434963"/>
                <a:gd name="connsiteY17-180" fmla="*/ 4778734 h 4778734"/>
                <a:gd name="connsiteX0-181" fmla="*/ 755374 w 3434963"/>
                <a:gd name="connsiteY0-182" fmla="*/ 4778734 h 4778734"/>
                <a:gd name="connsiteX1-183" fmla="*/ 795131 w 3434963"/>
                <a:gd name="connsiteY1-184" fmla="*/ 4142631 h 4778734"/>
                <a:gd name="connsiteX2-185" fmla="*/ 381662 w 3434963"/>
                <a:gd name="connsiteY2-186" fmla="*/ 2313830 h 4778734"/>
                <a:gd name="connsiteX3-187" fmla="*/ 0 w 3434963"/>
                <a:gd name="connsiteY3-188" fmla="*/ 1017767 h 4778734"/>
                <a:gd name="connsiteX4-189" fmla="*/ 691763 w 3434963"/>
                <a:gd name="connsiteY4-190" fmla="*/ 2019631 h 4778734"/>
                <a:gd name="connsiteX5-191" fmla="*/ 612250 w 3434963"/>
                <a:gd name="connsiteY5-192" fmla="*/ 182880 h 4778734"/>
                <a:gd name="connsiteX6-193" fmla="*/ 1208598 w 3434963"/>
                <a:gd name="connsiteY6-194" fmla="*/ 1804946 h 4778734"/>
                <a:gd name="connsiteX7-195" fmla="*/ 1351721 w 3434963"/>
                <a:gd name="connsiteY7-196" fmla="*/ 0 h 4778734"/>
                <a:gd name="connsiteX8-197" fmla="*/ 1701579 w 3434963"/>
                <a:gd name="connsiteY8-198" fmla="*/ 1868557 h 4778734"/>
                <a:gd name="connsiteX9-199" fmla="*/ 2401294 w 3434963"/>
                <a:gd name="connsiteY9-200" fmla="*/ 333955 h 4778734"/>
                <a:gd name="connsiteX10-201" fmla="*/ 2138901 w 3434963"/>
                <a:gd name="connsiteY10-202" fmla="*/ 2003729 h 4778734"/>
                <a:gd name="connsiteX11-203" fmla="*/ 2250219 w 3434963"/>
                <a:gd name="connsiteY11-204" fmla="*/ 2759103 h 4778734"/>
                <a:gd name="connsiteX12-205" fmla="*/ 2568271 w 3434963"/>
                <a:gd name="connsiteY12-206" fmla="*/ 2361537 h 4778734"/>
                <a:gd name="connsiteX13-207" fmla="*/ 3434963 w 3434963"/>
                <a:gd name="connsiteY13-208" fmla="*/ 2210463 h 4778734"/>
                <a:gd name="connsiteX14-209" fmla="*/ 2703443 w 3434963"/>
                <a:gd name="connsiteY14-210" fmla="*/ 2989690 h 4778734"/>
                <a:gd name="connsiteX15-211" fmla="*/ 1995777 w 3434963"/>
                <a:gd name="connsiteY15-212" fmla="*/ 4007457 h 4778734"/>
                <a:gd name="connsiteX16-213" fmla="*/ 2154803 w 3434963"/>
                <a:gd name="connsiteY16-214" fmla="*/ 4778734 h 4778734"/>
                <a:gd name="connsiteX17-215" fmla="*/ 755374 w 3434963"/>
                <a:gd name="connsiteY17-216" fmla="*/ 4778734 h 4778734"/>
                <a:gd name="connsiteX0-217" fmla="*/ 755374 w 3434963"/>
                <a:gd name="connsiteY0-218" fmla="*/ 4778734 h 4778734"/>
                <a:gd name="connsiteX1-219" fmla="*/ 795131 w 3434963"/>
                <a:gd name="connsiteY1-220" fmla="*/ 4142631 h 4778734"/>
                <a:gd name="connsiteX2-221" fmla="*/ 381662 w 3434963"/>
                <a:gd name="connsiteY2-222" fmla="*/ 2313830 h 4778734"/>
                <a:gd name="connsiteX3-223" fmla="*/ 0 w 3434963"/>
                <a:gd name="connsiteY3-224" fmla="*/ 1017767 h 4778734"/>
                <a:gd name="connsiteX4-225" fmla="*/ 691763 w 3434963"/>
                <a:gd name="connsiteY4-226" fmla="*/ 2019631 h 4778734"/>
                <a:gd name="connsiteX5-227" fmla="*/ 612250 w 3434963"/>
                <a:gd name="connsiteY5-228" fmla="*/ 182880 h 4778734"/>
                <a:gd name="connsiteX6-229" fmla="*/ 1208598 w 3434963"/>
                <a:gd name="connsiteY6-230" fmla="*/ 1804946 h 4778734"/>
                <a:gd name="connsiteX7-231" fmla="*/ 1351721 w 3434963"/>
                <a:gd name="connsiteY7-232" fmla="*/ 0 h 4778734"/>
                <a:gd name="connsiteX8-233" fmla="*/ 1701579 w 3434963"/>
                <a:gd name="connsiteY8-234" fmla="*/ 1868557 h 4778734"/>
                <a:gd name="connsiteX9-235" fmla="*/ 2401294 w 3434963"/>
                <a:gd name="connsiteY9-236" fmla="*/ 333955 h 4778734"/>
                <a:gd name="connsiteX10-237" fmla="*/ 2138901 w 3434963"/>
                <a:gd name="connsiteY10-238" fmla="*/ 2003729 h 4778734"/>
                <a:gd name="connsiteX11-239" fmla="*/ 2250219 w 3434963"/>
                <a:gd name="connsiteY11-240" fmla="*/ 2759103 h 4778734"/>
                <a:gd name="connsiteX12-241" fmla="*/ 2568271 w 3434963"/>
                <a:gd name="connsiteY12-242" fmla="*/ 2361537 h 4778734"/>
                <a:gd name="connsiteX13-243" fmla="*/ 3434963 w 3434963"/>
                <a:gd name="connsiteY13-244" fmla="*/ 2210463 h 4778734"/>
                <a:gd name="connsiteX14-245" fmla="*/ 2703443 w 3434963"/>
                <a:gd name="connsiteY14-246" fmla="*/ 2989690 h 4778734"/>
                <a:gd name="connsiteX15-247" fmla="*/ 1995777 w 3434963"/>
                <a:gd name="connsiteY15-248" fmla="*/ 4007457 h 4778734"/>
                <a:gd name="connsiteX16-249" fmla="*/ 2154803 w 3434963"/>
                <a:gd name="connsiteY16-250" fmla="*/ 4778734 h 4778734"/>
                <a:gd name="connsiteX17-251" fmla="*/ 755374 w 3434963"/>
                <a:gd name="connsiteY17-252" fmla="*/ 4778734 h 4778734"/>
                <a:gd name="connsiteX0-253" fmla="*/ 755374 w 3434963"/>
                <a:gd name="connsiteY0-254" fmla="*/ 4778734 h 4778734"/>
                <a:gd name="connsiteX1-255" fmla="*/ 795131 w 3434963"/>
                <a:gd name="connsiteY1-256" fmla="*/ 4142631 h 4778734"/>
                <a:gd name="connsiteX2-257" fmla="*/ 381662 w 3434963"/>
                <a:gd name="connsiteY2-258" fmla="*/ 2313830 h 4778734"/>
                <a:gd name="connsiteX3-259" fmla="*/ 0 w 3434963"/>
                <a:gd name="connsiteY3-260" fmla="*/ 1017767 h 4778734"/>
                <a:gd name="connsiteX4-261" fmla="*/ 691763 w 3434963"/>
                <a:gd name="connsiteY4-262" fmla="*/ 2019631 h 4778734"/>
                <a:gd name="connsiteX5-263" fmla="*/ 612250 w 3434963"/>
                <a:gd name="connsiteY5-264" fmla="*/ 182880 h 4778734"/>
                <a:gd name="connsiteX6-265" fmla="*/ 1208598 w 3434963"/>
                <a:gd name="connsiteY6-266" fmla="*/ 1804946 h 4778734"/>
                <a:gd name="connsiteX7-267" fmla="*/ 1351721 w 3434963"/>
                <a:gd name="connsiteY7-268" fmla="*/ 0 h 4778734"/>
                <a:gd name="connsiteX8-269" fmla="*/ 1701579 w 3434963"/>
                <a:gd name="connsiteY8-270" fmla="*/ 1868557 h 4778734"/>
                <a:gd name="connsiteX9-271" fmla="*/ 2401294 w 3434963"/>
                <a:gd name="connsiteY9-272" fmla="*/ 333955 h 4778734"/>
                <a:gd name="connsiteX10-273" fmla="*/ 2138901 w 3434963"/>
                <a:gd name="connsiteY10-274" fmla="*/ 2003729 h 4778734"/>
                <a:gd name="connsiteX11-275" fmla="*/ 2250219 w 3434963"/>
                <a:gd name="connsiteY11-276" fmla="*/ 2759103 h 4778734"/>
                <a:gd name="connsiteX12-277" fmla="*/ 2568271 w 3434963"/>
                <a:gd name="connsiteY12-278" fmla="*/ 2361537 h 4778734"/>
                <a:gd name="connsiteX13-279" fmla="*/ 3434963 w 3434963"/>
                <a:gd name="connsiteY13-280" fmla="*/ 2210463 h 4778734"/>
                <a:gd name="connsiteX14-281" fmla="*/ 2703443 w 3434963"/>
                <a:gd name="connsiteY14-282" fmla="*/ 2989690 h 4778734"/>
                <a:gd name="connsiteX15-283" fmla="*/ 2043485 w 3434963"/>
                <a:gd name="connsiteY15-284" fmla="*/ 4055165 h 4778734"/>
                <a:gd name="connsiteX16-285" fmla="*/ 2154803 w 3434963"/>
                <a:gd name="connsiteY16-286" fmla="*/ 4778734 h 4778734"/>
                <a:gd name="connsiteX17-287" fmla="*/ 755374 w 3434963"/>
                <a:gd name="connsiteY17-288" fmla="*/ 4778734 h 4778734"/>
                <a:gd name="connsiteX0-289" fmla="*/ 755374 w 3434963"/>
                <a:gd name="connsiteY0-290" fmla="*/ 4778734 h 4778734"/>
                <a:gd name="connsiteX1-291" fmla="*/ 795131 w 3434963"/>
                <a:gd name="connsiteY1-292" fmla="*/ 4142631 h 4778734"/>
                <a:gd name="connsiteX2-293" fmla="*/ 381662 w 3434963"/>
                <a:gd name="connsiteY2-294" fmla="*/ 2313830 h 4778734"/>
                <a:gd name="connsiteX3-295" fmla="*/ 0 w 3434963"/>
                <a:gd name="connsiteY3-296" fmla="*/ 1017767 h 4778734"/>
                <a:gd name="connsiteX4-297" fmla="*/ 691763 w 3434963"/>
                <a:gd name="connsiteY4-298" fmla="*/ 2019631 h 4778734"/>
                <a:gd name="connsiteX5-299" fmla="*/ 612250 w 3434963"/>
                <a:gd name="connsiteY5-300" fmla="*/ 182880 h 4778734"/>
                <a:gd name="connsiteX6-301" fmla="*/ 1208598 w 3434963"/>
                <a:gd name="connsiteY6-302" fmla="*/ 1804946 h 4778734"/>
                <a:gd name="connsiteX7-303" fmla="*/ 1351721 w 3434963"/>
                <a:gd name="connsiteY7-304" fmla="*/ 0 h 4778734"/>
                <a:gd name="connsiteX8-305" fmla="*/ 1701579 w 3434963"/>
                <a:gd name="connsiteY8-306" fmla="*/ 1868557 h 4778734"/>
                <a:gd name="connsiteX9-307" fmla="*/ 2401294 w 3434963"/>
                <a:gd name="connsiteY9-308" fmla="*/ 333955 h 4778734"/>
                <a:gd name="connsiteX10-309" fmla="*/ 2138901 w 3434963"/>
                <a:gd name="connsiteY10-310" fmla="*/ 2003729 h 4778734"/>
                <a:gd name="connsiteX11-311" fmla="*/ 2250219 w 3434963"/>
                <a:gd name="connsiteY11-312" fmla="*/ 2759103 h 4778734"/>
                <a:gd name="connsiteX12-313" fmla="*/ 2568271 w 3434963"/>
                <a:gd name="connsiteY12-314" fmla="*/ 2361537 h 4778734"/>
                <a:gd name="connsiteX13-315" fmla="*/ 3434963 w 3434963"/>
                <a:gd name="connsiteY13-316" fmla="*/ 2210463 h 4778734"/>
                <a:gd name="connsiteX14-317" fmla="*/ 2703443 w 3434963"/>
                <a:gd name="connsiteY14-318" fmla="*/ 2989690 h 4778734"/>
                <a:gd name="connsiteX15-319" fmla="*/ 2043485 w 3434963"/>
                <a:gd name="connsiteY15-320" fmla="*/ 4055165 h 4778734"/>
                <a:gd name="connsiteX16-321" fmla="*/ 2154803 w 3434963"/>
                <a:gd name="connsiteY16-322" fmla="*/ 4778734 h 4778734"/>
                <a:gd name="connsiteX17-323" fmla="*/ 755374 w 3434963"/>
                <a:gd name="connsiteY17-324" fmla="*/ 4778734 h 4778734"/>
                <a:gd name="connsiteX0-325" fmla="*/ 755374 w 3434963"/>
                <a:gd name="connsiteY0-326" fmla="*/ 4778734 h 4778734"/>
                <a:gd name="connsiteX1-327" fmla="*/ 795131 w 3434963"/>
                <a:gd name="connsiteY1-328" fmla="*/ 4142631 h 4778734"/>
                <a:gd name="connsiteX2-329" fmla="*/ 381662 w 3434963"/>
                <a:gd name="connsiteY2-330" fmla="*/ 2313830 h 4778734"/>
                <a:gd name="connsiteX3-331" fmla="*/ 0 w 3434963"/>
                <a:gd name="connsiteY3-332" fmla="*/ 1017767 h 4778734"/>
                <a:gd name="connsiteX4-333" fmla="*/ 691763 w 3434963"/>
                <a:gd name="connsiteY4-334" fmla="*/ 2019631 h 4778734"/>
                <a:gd name="connsiteX5-335" fmla="*/ 612250 w 3434963"/>
                <a:gd name="connsiteY5-336" fmla="*/ 182880 h 4778734"/>
                <a:gd name="connsiteX6-337" fmla="*/ 1208598 w 3434963"/>
                <a:gd name="connsiteY6-338" fmla="*/ 1804946 h 4778734"/>
                <a:gd name="connsiteX7-339" fmla="*/ 1351721 w 3434963"/>
                <a:gd name="connsiteY7-340" fmla="*/ 0 h 4778734"/>
                <a:gd name="connsiteX8-341" fmla="*/ 1701579 w 3434963"/>
                <a:gd name="connsiteY8-342" fmla="*/ 1868557 h 4778734"/>
                <a:gd name="connsiteX9-343" fmla="*/ 2401294 w 3434963"/>
                <a:gd name="connsiteY9-344" fmla="*/ 333955 h 4778734"/>
                <a:gd name="connsiteX10-345" fmla="*/ 2138901 w 3434963"/>
                <a:gd name="connsiteY10-346" fmla="*/ 2003729 h 4778734"/>
                <a:gd name="connsiteX11-347" fmla="*/ 2250219 w 3434963"/>
                <a:gd name="connsiteY11-348" fmla="*/ 2759103 h 4778734"/>
                <a:gd name="connsiteX12-349" fmla="*/ 2568271 w 3434963"/>
                <a:gd name="connsiteY12-350" fmla="*/ 2361537 h 4778734"/>
                <a:gd name="connsiteX13-351" fmla="*/ 3434963 w 3434963"/>
                <a:gd name="connsiteY13-352" fmla="*/ 2210463 h 4778734"/>
                <a:gd name="connsiteX14-353" fmla="*/ 2703443 w 3434963"/>
                <a:gd name="connsiteY14-354" fmla="*/ 2989690 h 4778734"/>
                <a:gd name="connsiteX15-355" fmla="*/ 2043485 w 3434963"/>
                <a:gd name="connsiteY15-356" fmla="*/ 4055165 h 4778734"/>
                <a:gd name="connsiteX16-357" fmla="*/ 2154803 w 3434963"/>
                <a:gd name="connsiteY16-358" fmla="*/ 4778734 h 4778734"/>
                <a:gd name="connsiteX17-359" fmla="*/ 755374 w 3434963"/>
                <a:gd name="connsiteY17-360" fmla="*/ 4778734 h 4778734"/>
                <a:gd name="connsiteX0-361" fmla="*/ 755374 w 3434963"/>
                <a:gd name="connsiteY0-362" fmla="*/ 4778734 h 4778734"/>
                <a:gd name="connsiteX1-363" fmla="*/ 795131 w 3434963"/>
                <a:gd name="connsiteY1-364" fmla="*/ 4142631 h 4778734"/>
                <a:gd name="connsiteX2-365" fmla="*/ 381662 w 3434963"/>
                <a:gd name="connsiteY2-366" fmla="*/ 2313830 h 4778734"/>
                <a:gd name="connsiteX3-367" fmla="*/ 0 w 3434963"/>
                <a:gd name="connsiteY3-368" fmla="*/ 1017767 h 4778734"/>
                <a:gd name="connsiteX4-369" fmla="*/ 691763 w 3434963"/>
                <a:gd name="connsiteY4-370" fmla="*/ 2019631 h 4778734"/>
                <a:gd name="connsiteX5-371" fmla="*/ 612250 w 3434963"/>
                <a:gd name="connsiteY5-372" fmla="*/ 182880 h 4778734"/>
                <a:gd name="connsiteX6-373" fmla="*/ 1208598 w 3434963"/>
                <a:gd name="connsiteY6-374" fmla="*/ 1804946 h 4778734"/>
                <a:gd name="connsiteX7-375" fmla="*/ 1351721 w 3434963"/>
                <a:gd name="connsiteY7-376" fmla="*/ 0 h 4778734"/>
                <a:gd name="connsiteX8-377" fmla="*/ 1701579 w 3434963"/>
                <a:gd name="connsiteY8-378" fmla="*/ 1868557 h 4778734"/>
                <a:gd name="connsiteX9-379" fmla="*/ 2401294 w 3434963"/>
                <a:gd name="connsiteY9-380" fmla="*/ 333955 h 4778734"/>
                <a:gd name="connsiteX10-381" fmla="*/ 2138901 w 3434963"/>
                <a:gd name="connsiteY10-382" fmla="*/ 2003729 h 4778734"/>
                <a:gd name="connsiteX11-383" fmla="*/ 2250219 w 3434963"/>
                <a:gd name="connsiteY11-384" fmla="*/ 2759103 h 4778734"/>
                <a:gd name="connsiteX12-385" fmla="*/ 2568271 w 3434963"/>
                <a:gd name="connsiteY12-386" fmla="*/ 2361537 h 4778734"/>
                <a:gd name="connsiteX13-387" fmla="*/ 3434963 w 3434963"/>
                <a:gd name="connsiteY13-388" fmla="*/ 2210463 h 4778734"/>
                <a:gd name="connsiteX14-389" fmla="*/ 2703443 w 3434963"/>
                <a:gd name="connsiteY14-390" fmla="*/ 2989690 h 4778734"/>
                <a:gd name="connsiteX15-391" fmla="*/ 2043485 w 3434963"/>
                <a:gd name="connsiteY15-392" fmla="*/ 4055165 h 4778734"/>
                <a:gd name="connsiteX16-393" fmla="*/ 2154803 w 3434963"/>
                <a:gd name="connsiteY16-394" fmla="*/ 4778734 h 4778734"/>
                <a:gd name="connsiteX17-395" fmla="*/ 755374 w 3434963"/>
                <a:gd name="connsiteY17-396" fmla="*/ 4778734 h 4778734"/>
                <a:gd name="connsiteX0-397" fmla="*/ 755374 w 3434963"/>
                <a:gd name="connsiteY0-398" fmla="*/ 4778734 h 4778734"/>
                <a:gd name="connsiteX1-399" fmla="*/ 795131 w 3434963"/>
                <a:gd name="connsiteY1-400" fmla="*/ 4142631 h 4778734"/>
                <a:gd name="connsiteX2-401" fmla="*/ 381662 w 3434963"/>
                <a:gd name="connsiteY2-402" fmla="*/ 2313830 h 4778734"/>
                <a:gd name="connsiteX3-403" fmla="*/ 0 w 3434963"/>
                <a:gd name="connsiteY3-404" fmla="*/ 1017767 h 4778734"/>
                <a:gd name="connsiteX4-405" fmla="*/ 691763 w 3434963"/>
                <a:gd name="connsiteY4-406" fmla="*/ 2019631 h 4778734"/>
                <a:gd name="connsiteX5-407" fmla="*/ 612250 w 3434963"/>
                <a:gd name="connsiteY5-408" fmla="*/ 182880 h 4778734"/>
                <a:gd name="connsiteX6-409" fmla="*/ 1208598 w 3434963"/>
                <a:gd name="connsiteY6-410" fmla="*/ 1804946 h 4778734"/>
                <a:gd name="connsiteX7-411" fmla="*/ 1351721 w 3434963"/>
                <a:gd name="connsiteY7-412" fmla="*/ 0 h 4778734"/>
                <a:gd name="connsiteX8-413" fmla="*/ 1701579 w 3434963"/>
                <a:gd name="connsiteY8-414" fmla="*/ 1868557 h 4778734"/>
                <a:gd name="connsiteX9-415" fmla="*/ 2401294 w 3434963"/>
                <a:gd name="connsiteY9-416" fmla="*/ 333955 h 4778734"/>
                <a:gd name="connsiteX10-417" fmla="*/ 2138901 w 3434963"/>
                <a:gd name="connsiteY10-418" fmla="*/ 2003729 h 4778734"/>
                <a:gd name="connsiteX11-419" fmla="*/ 2250219 w 3434963"/>
                <a:gd name="connsiteY11-420" fmla="*/ 2759103 h 4778734"/>
                <a:gd name="connsiteX12-421" fmla="*/ 2568271 w 3434963"/>
                <a:gd name="connsiteY12-422" fmla="*/ 2361537 h 4778734"/>
                <a:gd name="connsiteX13-423" fmla="*/ 3434963 w 3434963"/>
                <a:gd name="connsiteY13-424" fmla="*/ 2210463 h 4778734"/>
                <a:gd name="connsiteX14-425" fmla="*/ 2703443 w 3434963"/>
                <a:gd name="connsiteY14-426" fmla="*/ 2989690 h 4778734"/>
                <a:gd name="connsiteX15-427" fmla="*/ 2043485 w 3434963"/>
                <a:gd name="connsiteY15-428" fmla="*/ 4055165 h 4778734"/>
                <a:gd name="connsiteX16-429" fmla="*/ 2154803 w 3434963"/>
                <a:gd name="connsiteY16-430" fmla="*/ 4778734 h 4778734"/>
                <a:gd name="connsiteX17-431" fmla="*/ 755374 w 3434963"/>
                <a:gd name="connsiteY17-432" fmla="*/ 4778734 h 4778734"/>
                <a:gd name="connsiteX0-433" fmla="*/ 755374 w 3434963"/>
                <a:gd name="connsiteY0-434" fmla="*/ 4778734 h 4778734"/>
                <a:gd name="connsiteX1-435" fmla="*/ 795131 w 3434963"/>
                <a:gd name="connsiteY1-436" fmla="*/ 4142631 h 4778734"/>
                <a:gd name="connsiteX2-437" fmla="*/ 381662 w 3434963"/>
                <a:gd name="connsiteY2-438" fmla="*/ 2313830 h 4778734"/>
                <a:gd name="connsiteX3-439" fmla="*/ 0 w 3434963"/>
                <a:gd name="connsiteY3-440" fmla="*/ 1017767 h 4778734"/>
                <a:gd name="connsiteX4-441" fmla="*/ 691763 w 3434963"/>
                <a:gd name="connsiteY4-442" fmla="*/ 2019631 h 4778734"/>
                <a:gd name="connsiteX5-443" fmla="*/ 612250 w 3434963"/>
                <a:gd name="connsiteY5-444" fmla="*/ 182880 h 4778734"/>
                <a:gd name="connsiteX6-445" fmla="*/ 1208598 w 3434963"/>
                <a:gd name="connsiteY6-446" fmla="*/ 1804946 h 4778734"/>
                <a:gd name="connsiteX7-447" fmla="*/ 1351721 w 3434963"/>
                <a:gd name="connsiteY7-448" fmla="*/ 0 h 4778734"/>
                <a:gd name="connsiteX8-449" fmla="*/ 1701579 w 3434963"/>
                <a:gd name="connsiteY8-450" fmla="*/ 1868557 h 4778734"/>
                <a:gd name="connsiteX9-451" fmla="*/ 2401294 w 3434963"/>
                <a:gd name="connsiteY9-452" fmla="*/ 333955 h 4778734"/>
                <a:gd name="connsiteX10-453" fmla="*/ 2138901 w 3434963"/>
                <a:gd name="connsiteY10-454" fmla="*/ 2003729 h 4778734"/>
                <a:gd name="connsiteX11-455" fmla="*/ 2250219 w 3434963"/>
                <a:gd name="connsiteY11-456" fmla="*/ 2759103 h 4778734"/>
                <a:gd name="connsiteX12-457" fmla="*/ 2568271 w 3434963"/>
                <a:gd name="connsiteY12-458" fmla="*/ 2361537 h 4778734"/>
                <a:gd name="connsiteX13-459" fmla="*/ 3434963 w 3434963"/>
                <a:gd name="connsiteY13-460" fmla="*/ 2210463 h 4778734"/>
                <a:gd name="connsiteX14-461" fmla="*/ 2703443 w 3434963"/>
                <a:gd name="connsiteY14-462" fmla="*/ 2989690 h 4778734"/>
                <a:gd name="connsiteX15-463" fmla="*/ 2043485 w 3434963"/>
                <a:gd name="connsiteY15-464" fmla="*/ 4055165 h 4778734"/>
                <a:gd name="connsiteX16-465" fmla="*/ 2154803 w 3434963"/>
                <a:gd name="connsiteY16-466" fmla="*/ 4778734 h 4778734"/>
                <a:gd name="connsiteX17-467" fmla="*/ 755374 w 3434963"/>
                <a:gd name="connsiteY17-468" fmla="*/ 4778734 h 4778734"/>
                <a:gd name="connsiteX0-469" fmla="*/ 755374 w 3446514"/>
                <a:gd name="connsiteY0-470" fmla="*/ 4778734 h 4778734"/>
                <a:gd name="connsiteX1-471" fmla="*/ 795131 w 3446514"/>
                <a:gd name="connsiteY1-472" fmla="*/ 4142631 h 4778734"/>
                <a:gd name="connsiteX2-473" fmla="*/ 381662 w 3446514"/>
                <a:gd name="connsiteY2-474" fmla="*/ 2313830 h 4778734"/>
                <a:gd name="connsiteX3-475" fmla="*/ 0 w 3446514"/>
                <a:gd name="connsiteY3-476" fmla="*/ 1017767 h 4778734"/>
                <a:gd name="connsiteX4-477" fmla="*/ 691763 w 3446514"/>
                <a:gd name="connsiteY4-478" fmla="*/ 2019631 h 4778734"/>
                <a:gd name="connsiteX5-479" fmla="*/ 612250 w 3446514"/>
                <a:gd name="connsiteY5-480" fmla="*/ 182880 h 4778734"/>
                <a:gd name="connsiteX6-481" fmla="*/ 1208598 w 3446514"/>
                <a:gd name="connsiteY6-482" fmla="*/ 1804946 h 4778734"/>
                <a:gd name="connsiteX7-483" fmla="*/ 1351721 w 3446514"/>
                <a:gd name="connsiteY7-484" fmla="*/ 0 h 4778734"/>
                <a:gd name="connsiteX8-485" fmla="*/ 1701579 w 3446514"/>
                <a:gd name="connsiteY8-486" fmla="*/ 1868557 h 4778734"/>
                <a:gd name="connsiteX9-487" fmla="*/ 2401294 w 3446514"/>
                <a:gd name="connsiteY9-488" fmla="*/ 333955 h 4778734"/>
                <a:gd name="connsiteX10-489" fmla="*/ 2138901 w 3446514"/>
                <a:gd name="connsiteY10-490" fmla="*/ 2003729 h 4778734"/>
                <a:gd name="connsiteX11-491" fmla="*/ 2250219 w 3446514"/>
                <a:gd name="connsiteY11-492" fmla="*/ 2759103 h 4778734"/>
                <a:gd name="connsiteX12-493" fmla="*/ 2568271 w 3446514"/>
                <a:gd name="connsiteY12-494" fmla="*/ 2361537 h 4778734"/>
                <a:gd name="connsiteX13-495" fmla="*/ 3434963 w 3446514"/>
                <a:gd name="connsiteY13-496" fmla="*/ 2210463 h 4778734"/>
                <a:gd name="connsiteX14-497" fmla="*/ 2703443 w 3446514"/>
                <a:gd name="connsiteY14-498" fmla="*/ 2989690 h 4778734"/>
                <a:gd name="connsiteX15-499" fmla="*/ 2043485 w 3446514"/>
                <a:gd name="connsiteY15-500" fmla="*/ 4055165 h 4778734"/>
                <a:gd name="connsiteX16-501" fmla="*/ 2154803 w 3446514"/>
                <a:gd name="connsiteY16-502" fmla="*/ 4778734 h 4778734"/>
                <a:gd name="connsiteX17-503" fmla="*/ 755374 w 3446514"/>
                <a:gd name="connsiteY17-504" fmla="*/ 4778734 h 4778734"/>
                <a:gd name="connsiteX0-505" fmla="*/ 755374 w 3448610"/>
                <a:gd name="connsiteY0-506" fmla="*/ 4778734 h 4778734"/>
                <a:gd name="connsiteX1-507" fmla="*/ 795131 w 3448610"/>
                <a:gd name="connsiteY1-508" fmla="*/ 4142631 h 4778734"/>
                <a:gd name="connsiteX2-509" fmla="*/ 381662 w 3448610"/>
                <a:gd name="connsiteY2-510" fmla="*/ 2313830 h 4778734"/>
                <a:gd name="connsiteX3-511" fmla="*/ 0 w 3448610"/>
                <a:gd name="connsiteY3-512" fmla="*/ 1017767 h 4778734"/>
                <a:gd name="connsiteX4-513" fmla="*/ 691763 w 3448610"/>
                <a:gd name="connsiteY4-514" fmla="*/ 2019631 h 4778734"/>
                <a:gd name="connsiteX5-515" fmla="*/ 612250 w 3448610"/>
                <a:gd name="connsiteY5-516" fmla="*/ 182880 h 4778734"/>
                <a:gd name="connsiteX6-517" fmla="*/ 1208598 w 3448610"/>
                <a:gd name="connsiteY6-518" fmla="*/ 1804946 h 4778734"/>
                <a:gd name="connsiteX7-519" fmla="*/ 1351721 w 3448610"/>
                <a:gd name="connsiteY7-520" fmla="*/ 0 h 4778734"/>
                <a:gd name="connsiteX8-521" fmla="*/ 1701579 w 3448610"/>
                <a:gd name="connsiteY8-522" fmla="*/ 1868557 h 4778734"/>
                <a:gd name="connsiteX9-523" fmla="*/ 2401294 w 3448610"/>
                <a:gd name="connsiteY9-524" fmla="*/ 333955 h 4778734"/>
                <a:gd name="connsiteX10-525" fmla="*/ 2138901 w 3448610"/>
                <a:gd name="connsiteY10-526" fmla="*/ 2003729 h 4778734"/>
                <a:gd name="connsiteX11-527" fmla="*/ 2250219 w 3448610"/>
                <a:gd name="connsiteY11-528" fmla="*/ 2759103 h 4778734"/>
                <a:gd name="connsiteX12-529" fmla="*/ 2687541 w 3448610"/>
                <a:gd name="connsiteY12-530" fmla="*/ 2313829 h 4778734"/>
                <a:gd name="connsiteX13-531" fmla="*/ 3434963 w 3448610"/>
                <a:gd name="connsiteY13-532" fmla="*/ 2210463 h 4778734"/>
                <a:gd name="connsiteX14-533" fmla="*/ 2703443 w 3448610"/>
                <a:gd name="connsiteY14-534" fmla="*/ 2989690 h 4778734"/>
                <a:gd name="connsiteX15-535" fmla="*/ 2043485 w 3448610"/>
                <a:gd name="connsiteY15-536" fmla="*/ 4055165 h 4778734"/>
                <a:gd name="connsiteX16-537" fmla="*/ 2154803 w 3448610"/>
                <a:gd name="connsiteY16-538" fmla="*/ 4778734 h 4778734"/>
                <a:gd name="connsiteX17-539" fmla="*/ 755374 w 3448610"/>
                <a:gd name="connsiteY17-540" fmla="*/ 4778734 h 4778734"/>
                <a:gd name="connsiteX0-541" fmla="*/ 755374 w 3448452"/>
                <a:gd name="connsiteY0-542" fmla="*/ 4778734 h 4778734"/>
                <a:gd name="connsiteX1-543" fmla="*/ 795131 w 3448452"/>
                <a:gd name="connsiteY1-544" fmla="*/ 4142631 h 4778734"/>
                <a:gd name="connsiteX2-545" fmla="*/ 381662 w 3448452"/>
                <a:gd name="connsiteY2-546" fmla="*/ 2313830 h 4778734"/>
                <a:gd name="connsiteX3-547" fmla="*/ 0 w 3448452"/>
                <a:gd name="connsiteY3-548" fmla="*/ 1017767 h 4778734"/>
                <a:gd name="connsiteX4-549" fmla="*/ 691763 w 3448452"/>
                <a:gd name="connsiteY4-550" fmla="*/ 2019631 h 4778734"/>
                <a:gd name="connsiteX5-551" fmla="*/ 612250 w 3448452"/>
                <a:gd name="connsiteY5-552" fmla="*/ 182880 h 4778734"/>
                <a:gd name="connsiteX6-553" fmla="*/ 1208598 w 3448452"/>
                <a:gd name="connsiteY6-554" fmla="*/ 1804946 h 4778734"/>
                <a:gd name="connsiteX7-555" fmla="*/ 1351721 w 3448452"/>
                <a:gd name="connsiteY7-556" fmla="*/ 0 h 4778734"/>
                <a:gd name="connsiteX8-557" fmla="*/ 1701579 w 3448452"/>
                <a:gd name="connsiteY8-558" fmla="*/ 1868557 h 4778734"/>
                <a:gd name="connsiteX9-559" fmla="*/ 2401294 w 3448452"/>
                <a:gd name="connsiteY9-560" fmla="*/ 333955 h 4778734"/>
                <a:gd name="connsiteX10-561" fmla="*/ 2138901 w 3448452"/>
                <a:gd name="connsiteY10-562" fmla="*/ 2003729 h 4778734"/>
                <a:gd name="connsiteX11-563" fmla="*/ 2250219 w 3448452"/>
                <a:gd name="connsiteY11-564" fmla="*/ 2759103 h 4778734"/>
                <a:gd name="connsiteX12-565" fmla="*/ 2687541 w 3448452"/>
                <a:gd name="connsiteY12-566" fmla="*/ 2313829 h 4778734"/>
                <a:gd name="connsiteX13-567" fmla="*/ 3434963 w 3448452"/>
                <a:gd name="connsiteY13-568" fmla="*/ 2210463 h 4778734"/>
                <a:gd name="connsiteX14-569" fmla="*/ 2703443 w 3448452"/>
                <a:gd name="connsiteY14-570" fmla="*/ 2989690 h 4778734"/>
                <a:gd name="connsiteX15-571" fmla="*/ 2043485 w 3448452"/>
                <a:gd name="connsiteY15-572" fmla="*/ 4055165 h 4778734"/>
                <a:gd name="connsiteX16-573" fmla="*/ 2154803 w 3448452"/>
                <a:gd name="connsiteY16-574" fmla="*/ 4778734 h 4778734"/>
                <a:gd name="connsiteX17-575" fmla="*/ 755374 w 3448452"/>
                <a:gd name="connsiteY17-576" fmla="*/ 4778734 h 4778734"/>
                <a:gd name="connsiteX0-577" fmla="*/ 755374 w 3448452"/>
                <a:gd name="connsiteY0-578" fmla="*/ 4778734 h 4778734"/>
                <a:gd name="connsiteX1-579" fmla="*/ 795131 w 3448452"/>
                <a:gd name="connsiteY1-580" fmla="*/ 4142631 h 4778734"/>
                <a:gd name="connsiteX2-581" fmla="*/ 381662 w 3448452"/>
                <a:gd name="connsiteY2-582" fmla="*/ 2313830 h 4778734"/>
                <a:gd name="connsiteX3-583" fmla="*/ 0 w 3448452"/>
                <a:gd name="connsiteY3-584" fmla="*/ 1017767 h 4778734"/>
                <a:gd name="connsiteX4-585" fmla="*/ 691763 w 3448452"/>
                <a:gd name="connsiteY4-586" fmla="*/ 2019631 h 4778734"/>
                <a:gd name="connsiteX5-587" fmla="*/ 612250 w 3448452"/>
                <a:gd name="connsiteY5-588" fmla="*/ 182880 h 4778734"/>
                <a:gd name="connsiteX6-589" fmla="*/ 1208598 w 3448452"/>
                <a:gd name="connsiteY6-590" fmla="*/ 1804946 h 4778734"/>
                <a:gd name="connsiteX7-591" fmla="*/ 1351721 w 3448452"/>
                <a:gd name="connsiteY7-592" fmla="*/ 0 h 4778734"/>
                <a:gd name="connsiteX8-593" fmla="*/ 1701579 w 3448452"/>
                <a:gd name="connsiteY8-594" fmla="*/ 1868557 h 4778734"/>
                <a:gd name="connsiteX9-595" fmla="*/ 2401294 w 3448452"/>
                <a:gd name="connsiteY9-596" fmla="*/ 333955 h 4778734"/>
                <a:gd name="connsiteX10-597" fmla="*/ 2138901 w 3448452"/>
                <a:gd name="connsiteY10-598" fmla="*/ 2003729 h 4778734"/>
                <a:gd name="connsiteX11-599" fmla="*/ 2250219 w 3448452"/>
                <a:gd name="connsiteY11-600" fmla="*/ 2759103 h 4778734"/>
                <a:gd name="connsiteX12-601" fmla="*/ 2687541 w 3448452"/>
                <a:gd name="connsiteY12-602" fmla="*/ 2313829 h 4778734"/>
                <a:gd name="connsiteX13-603" fmla="*/ 3434963 w 3448452"/>
                <a:gd name="connsiteY13-604" fmla="*/ 2210463 h 4778734"/>
                <a:gd name="connsiteX14-605" fmla="*/ 2703443 w 3448452"/>
                <a:gd name="connsiteY14-606" fmla="*/ 2989690 h 4778734"/>
                <a:gd name="connsiteX15-607" fmla="*/ 2043485 w 3448452"/>
                <a:gd name="connsiteY15-608" fmla="*/ 4055165 h 4778734"/>
                <a:gd name="connsiteX16-609" fmla="*/ 2154803 w 3448452"/>
                <a:gd name="connsiteY16-610" fmla="*/ 4778734 h 4778734"/>
                <a:gd name="connsiteX17-611" fmla="*/ 755374 w 3448452"/>
                <a:gd name="connsiteY17-612" fmla="*/ 4778734 h 4778734"/>
                <a:gd name="connsiteX0-613" fmla="*/ 755374 w 3448452"/>
                <a:gd name="connsiteY0-614" fmla="*/ 4778734 h 4778734"/>
                <a:gd name="connsiteX1-615" fmla="*/ 795131 w 3448452"/>
                <a:gd name="connsiteY1-616" fmla="*/ 4142631 h 4778734"/>
                <a:gd name="connsiteX2-617" fmla="*/ 381662 w 3448452"/>
                <a:gd name="connsiteY2-618" fmla="*/ 2313830 h 4778734"/>
                <a:gd name="connsiteX3-619" fmla="*/ 0 w 3448452"/>
                <a:gd name="connsiteY3-620" fmla="*/ 1017767 h 4778734"/>
                <a:gd name="connsiteX4-621" fmla="*/ 691763 w 3448452"/>
                <a:gd name="connsiteY4-622" fmla="*/ 2019631 h 4778734"/>
                <a:gd name="connsiteX5-623" fmla="*/ 612250 w 3448452"/>
                <a:gd name="connsiteY5-624" fmla="*/ 182880 h 4778734"/>
                <a:gd name="connsiteX6-625" fmla="*/ 1208598 w 3448452"/>
                <a:gd name="connsiteY6-626" fmla="*/ 1804946 h 4778734"/>
                <a:gd name="connsiteX7-627" fmla="*/ 1351721 w 3448452"/>
                <a:gd name="connsiteY7-628" fmla="*/ 0 h 4778734"/>
                <a:gd name="connsiteX8-629" fmla="*/ 1701579 w 3448452"/>
                <a:gd name="connsiteY8-630" fmla="*/ 1868557 h 4778734"/>
                <a:gd name="connsiteX9-631" fmla="*/ 2401294 w 3448452"/>
                <a:gd name="connsiteY9-632" fmla="*/ 333955 h 4778734"/>
                <a:gd name="connsiteX10-633" fmla="*/ 2138901 w 3448452"/>
                <a:gd name="connsiteY10-634" fmla="*/ 2003729 h 4778734"/>
                <a:gd name="connsiteX11-635" fmla="*/ 2250219 w 3448452"/>
                <a:gd name="connsiteY11-636" fmla="*/ 2759103 h 4778734"/>
                <a:gd name="connsiteX12-637" fmla="*/ 2687541 w 3448452"/>
                <a:gd name="connsiteY12-638" fmla="*/ 2313829 h 4778734"/>
                <a:gd name="connsiteX13-639" fmla="*/ 3434963 w 3448452"/>
                <a:gd name="connsiteY13-640" fmla="*/ 2210463 h 4778734"/>
                <a:gd name="connsiteX14-641" fmla="*/ 2703443 w 3448452"/>
                <a:gd name="connsiteY14-642" fmla="*/ 2989690 h 4778734"/>
                <a:gd name="connsiteX15-643" fmla="*/ 2043485 w 3448452"/>
                <a:gd name="connsiteY15-644" fmla="*/ 4055165 h 4778734"/>
                <a:gd name="connsiteX16-645" fmla="*/ 2154803 w 3448452"/>
                <a:gd name="connsiteY16-646" fmla="*/ 4778734 h 4778734"/>
                <a:gd name="connsiteX17-647" fmla="*/ 755374 w 3448452"/>
                <a:gd name="connsiteY17-648" fmla="*/ 4778734 h 4778734"/>
                <a:gd name="connsiteX0-649" fmla="*/ 755374 w 3448452"/>
                <a:gd name="connsiteY0-650" fmla="*/ 4778734 h 4778734"/>
                <a:gd name="connsiteX1-651" fmla="*/ 795131 w 3448452"/>
                <a:gd name="connsiteY1-652" fmla="*/ 4142631 h 4778734"/>
                <a:gd name="connsiteX2-653" fmla="*/ 357808 w 3448452"/>
                <a:gd name="connsiteY2-654" fmla="*/ 2321781 h 4778734"/>
                <a:gd name="connsiteX3-655" fmla="*/ 0 w 3448452"/>
                <a:gd name="connsiteY3-656" fmla="*/ 1017767 h 4778734"/>
                <a:gd name="connsiteX4-657" fmla="*/ 691763 w 3448452"/>
                <a:gd name="connsiteY4-658" fmla="*/ 2019631 h 4778734"/>
                <a:gd name="connsiteX5-659" fmla="*/ 612250 w 3448452"/>
                <a:gd name="connsiteY5-660" fmla="*/ 182880 h 4778734"/>
                <a:gd name="connsiteX6-661" fmla="*/ 1208598 w 3448452"/>
                <a:gd name="connsiteY6-662" fmla="*/ 1804946 h 4778734"/>
                <a:gd name="connsiteX7-663" fmla="*/ 1351721 w 3448452"/>
                <a:gd name="connsiteY7-664" fmla="*/ 0 h 4778734"/>
                <a:gd name="connsiteX8-665" fmla="*/ 1701579 w 3448452"/>
                <a:gd name="connsiteY8-666" fmla="*/ 1868557 h 4778734"/>
                <a:gd name="connsiteX9-667" fmla="*/ 2401294 w 3448452"/>
                <a:gd name="connsiteY9-668" fmla="*/ 333955 h 4778734"/>
                <a:gd name="connsiteX10-669" fmla="*/ 2138901 w 3448452"/>
                <a:gd name="connsiteY10-670" fmla="*/ 2003729 h 4778734"/>
                <a:gd name="connsiteX11-671" fmla="*/ 2250219 w 3448452"/>
                <a:gd name="connsiteY11-672" fmla="*/ 2759103 h 4778734"/>
                <a:gd name="connsiteX12-673" fmla="*/ 2687541 w 3448452"/>
                <a:gd name="connsiteY12-674" fmla="*/ 2313829 h 4778734"/>
                <a:gd name="connsiteX13-675" fmla="*/ 3434963 w 3448452"/>
                <a:gd name="connsiteY13-676" fmla="*/ 2210463 h 4778734"/>
                <a:gd name="connsiteX14-677" fmla="*/ 2703443 w 3448452"/>
                <a:gd name="connsiteY14-678" fmla="*/ 2989690 h 4778734"/>
                <a:gd name="connsiteX15-679" fmla="*/ 2043485 w 3448452"/>
                <a:gd name="connsiteY15-680" fmla="*/ 4055165 h 4778734"/>
                <a:gd name="connsiteX16-681" fmla="*/ 2154803 w 3448452"/>
                <a:gd name="connsiteY16-682" fmla="*/ 4778734 h 4778734"/>
                <a:gd name="connsiteX17-683" fmla="*/ 755374 w 3448452"/>
                <a:gd name="connsiteY17-684" fmla="*/ 4778734 h 4778734"/>
                <a:gd name="connsiteX0-685" fmla="*/ 755374 w 3448452"/>
                <a:gd name="connsiteY0-686" fmla="*/ 4778734 h 4778734"/>
                <a:gd name="connsiteX1-687" fmla="*/ 795131 w 3448452"/>
                <a:gd name="connsiteY1-688" fmla="*/ 4142631 h 4778734"/>
                <a:gd name="connsiteX2-689" fmla="*/ 357808 w 3448452"/>
                <a:gd name="connsiteY2-690" fmla="*/ 2321781 h 4778734"/>
                <a:gd name="connsiteX3-691" fmla="*/ 0 w 3448452"/>
                <a:gd name="connsiteY3-692" fmla="*/ 1017767 h 4778734"/>
                <a:gd name="connsiteX4-693" fmla="*/ 691763 w 3448452"/>
                <a:gd name="connsiteY4-694" fmla="*/ 2019631 h 4778734"/>
                <a:gd name="connsiteX5-695" fmla="*/ 612250 w 3448452"/>
                <a:gd name="connsiteY5-696" fmla="*/ 182880 h 4778734"/>
                <a:gd name="connsiteX6-697" fmla="*/ 1208598 w 3448452"/>
                <a:gd name="connsiteY6-698" fmla="*/ 1804946 h 4778734"/>
                <a:gd name="connsiteX7-699" fmla="*/ 1351721 w 3448452"/>
                <a:gd name="connsiteY7-700" fmla="*/ 0 h 4778734"/>
                <a:gd name="connsiteX8-701" fmla="*/ 1701579 w 3448452"/>
                <a:gd name="connsiteY8-702" fmla="*/ 1868557 h 4778734"/>
                <a:gd name="connsiteX9-703" fmla="*/ 2401294 w 3448452"/>
                <a:gd name="connsiteY9-704" fmla="*/ 333955 h 4778734"/>
                <a:gd name="connsiteX10-705" fmla="*/ 2138901 w 3448452"/>
                <a:gd name="connsiteY10-706" fmla="*/ 2003729 h 4778734"/>
                <a:gd name="connsiteX11-707" fmla="*/ 2250219 w 3448452"/>
                <a:gd name="connsiteY11-708" fmla="*/ 2759103 h 4778734"/>
                <a:gd name="connsiteX12-709" fmla="*/ 2687541 w 3448452"/>
                <a:gd name="connsiteY12-710" fmla="*/ 2313829 h 4778734"/>
                <a:gd name="connsiteX13-711" fmla="*/ 3434963 w 3448452"/>
                <a:gd name="connsiteY13-712" fmla="*/ 2210463 h 4778734"/>
                <a:gd name="connsiteX14-713" fmla="*/ 2703443 w 3448452"/>
                <a:gd name="connsiteY14-714" fmla="*/ 2989690 h 4778734"/>
                <a:gd name="connsiteX15-715" fmla="*/ 2043485 w 3448452"/>
                <a:gd name="connsiteY15-716" fmla="*/ 4055165 h 4778734"/>
                <a:gd name="connsiteX16-717" fmla="*/ 2154803 w 3448452"/>
                <a:gd name="connsiteY16-718" fmla="*/ 4778734 h 4778734"/>
                <a:gd name="connsiteX17-719" fmla="*/ 755374 w 3448452"/>
                <a:gd name="connsiteY17-720" fmla="*/ 4778734 h 4778734"/>
                <a:gd name="connsiteX0-721" fmla="*/ 830382 w 3523460"/>
                <a:gd name="connsiteY0-722" fmla="*/ 4778734 h 4778734"/>
                <a:gd name="connsiteX1-723" fmla="*/ 870139 w 3523460"/>
                <a:gd name="connsiteY1-724" fmla="*/ 4142631 h 4778734"/>
                <a:gd name="connsiteX2-725" fmla="*/ 432816 w 3523460"/>
                <a:gd name="connsiteY2-726" fmla="*/ 2321781 h 4778734"/>
                <a:gd name="connsiteX3-727" fmla="*/ 75008 w 3523460"/>
                <a:gd name="connsiteY3-728" fmla="*/ 1017767 h 4778734"/>
                <a:gd name="connsiteX4-729" fmla="*/ 766771 w 3523460"/>
                <a:gd name="connsiteY4-730" fmla="*/ 2019631 h 4778734"/>
                <a:gd name="connsiteX5-731" fmla="*/ 687258 w 3523460"/>
                <a:gd name="connsiteY5-732" fmla="*/ 182880 h 4778734"/>
                <a:gd name="connsiteX6-733" fmla="*/ 1283606 w 3523460"/>
                <a:gd name="connsiteY6-734" fmla="*/ 1804946 h 4778734"/>
                <a:gd name="connsiteX7-735" fmla="*/ 1426729 w 3523460"/>
                <a:gd name="connsiteY7-736" fmla="*/ 0 h 4778734"/>
                <a:gd name="connsiteX8-737" fmla="*/ 1776587 w 3523460"/>
                <a:gd name="connsiteY8-738" fmla="*/ 1868557 h 4778734"/>
                <a:gd name="connsiteX9-739" fmla="*/ 2476302 w 3523460"/>
                <a:gd name="connsiteY9-740" fmla="*/ 333955 h 4778734"/>
                <a:gd name="connsiteX10-741" fmla="*/ 2213909 w 3523460"/>
                <a:gd name="connsiteY10-742" fmla="*/ 2003729 h 4778734"/>
                <a:gd name="connsiteX11-743" fmla="*/ 2325227 w 3523460"/>
                <a:gd name="connsiteY11-744" fmla="*/ 2759103 h 4778734"/>
                <a:gd name="connsiteX12-745" fmla="*/ 2762549 w 3523460"/>
                <a:gd name="connsiteY12-746" fmla="*/ 2313829 h 4778734"/>
                <a:gd name="connsiteX13-747" fmla="*/ 3509971 w 3523460"/>
                <a:gd name="connsiteY13-748" fmla="*/ 2210463 h 4778734"/>
                <a:gd name="connsiteX14-749" fmla="*/ 2778451 w 3523460"/>
                <a:gd name="connsiteY14-750" fmla="*/ 2989690 h 4778734"/>
                <a:gd name="connsiteX15-751" fmla="*/ 2118493 w 3523460"/>
                <a:gd name="connsiteY15-752" fmla="*/ 4055165 h 4778734"/>
                <a:gd name="connsiteX16-753" fmla="*/ 2229811 w 3523460"/>
                <a:gd name="connsiteY16-754" fmla="*/ 4778734 h 4778734"/>
                <a:gd name="connsiteX17-755" fmla="*/ 830382 w 3523460"/>
                <a:gd name="connsiteY17-756" fmla="*/ 4778734 h 4778734"/>
                <a:gd name="connsiteX0-757" fmla="*/ 830382 w 3523460"/>
                <a:gd name="connsiteY0-758" fmla="*/ 4778734 h 4778734"/>
                <a:gd name="connsiteX1-759" fmla="*/ 870139 w 3523460"/>
                <a:gd name="connsiteY1-760" fmla="*/ 4142631 h 4778734"/>
                <a:gd name="connsiteX2-761" fmla="*/ 432816 w 3523460"/>
                <a:gd name="connsiteY2-762" fmla="*/ 2321781 h 4778734"/>
                <a:gd name="connsiteX3-763" fmla="*/ 75008 w 3523460"/>
                <a:gd name="connsiteY3-764" fmla="*/ 1017767 h 4778734"/>
                <a:gd name="connsiteX4-765" fmla="*/ 766771 w 3523460"/>
                <a:gd name="connsiteY4-766" fmla="*/ 2019631 h 4778734"/>
                <a:gd name="connsiteX5-767" fmla="*/ 687258 w 3523460"/>
                <a:gd name="connsiteY5-768" fmla="*/ 182880 h 4778734"/>
                <a:gd name="connsiteX6-769" fmla="*/ 1283606 w 3523460"/>
                <a:gd name="connsiteY6-770" fmla="*/ 1804946 h 4778734"/>
                <a:gd name="connsiteX7-771" fmla="*/ 1426729 w 3523460"/>
                <a:gd name="connsiteY7-772" fmla="*/ 0 h 4778734"/>
                <a:gd name="connsiteX8-773" fmla="*/ 1776587 w 3523460"/>
                <a:gd name="connsiteY8-774" fmla="*/ 1868557 h 4778734"/>
                <a:gd name="connsiteX9-775" fmla="*/ 2476302 w 3523460"/>
                <a:gd name="connsiteY9-776" fmla="*/ 333955 h 4778734"/>
                <a:gd name="connsiteX10-777" fmla="*/ 2213909 w 3523460"/>
                <a:gd name="connsiteY10-778" fmla="*/ 2003729 h 4778734"/>
                <a:gd name="connsiteX11-779" fmla="*/ 2325227 w 3523460"/>
                <a:gd name="connsiteY11-780" fmla="*/ 2759103 h 4778734"/>
                <a:gd name="connsiteX12-781" fmla="*/ 2762549 w 3523460"/>
                <a:gd name="connsiteY12-782" fmla="*/ 2313829 h 4778734"/>
                <a:gd name="connsiteX13-783" fmla="*/ 3509971 w 3523460"/>
                <a:gd name="connsiteY13-784" fmla="*/ 2210463 h 4778734"/>
                <a:gd name="connsiteX14-785" fmla="*/ 2778451 w 3523460"/>
                <a:gd name="connsiteY14-786" fmla="*/ 2989690 h 4778734"/>
                <a:gd name="connsiteX15-787" fmla="*/ 2118493 w 3523460"/>
                <a:gd name="connsiteY15-788" fmla="*/ 4055165 h 4778734"/>
                <a:gd name="connsiteX16-789" fmla="*/ 2229811 w 3523460"/>
                <a:gd name="connsiteY16-790" fmla="*/ 4778734 h 4778734"/>
                <a:gd name="connsiteX17-791" fmla="*/ 830382 w 3523460"/>
                <a:gd name="connsiteY17-792" fmla="*/ 4778734 h 4778734"/>
                <a:gd name="connsiteX0-793" fmla="*/ 830382 w 3523460"/>
                <a:gd name="connsiteY0-794" fmla="*/ 4778734 h 4778734"/>
                <a:gd name="connsiteX1-795" fmla="*/ 870139 w 3523460"/>
                <a:gd name="connsiteY1-796" fmla="*/ 4142631 h 4778734"/>
                <a:gd name="connsiteX2-797" fmla="*/ 432816 w 3523460"/>
                <a:gd name="connsiteY2-798" fmla="*/ 2321781 h 4778734"/>
                <a:gd name="connsiteX3-799" fmla="*/ 75008 w 3523460"/>
                <a:gd name="connsiteY3-800" fmla="*/ 1017767 h 4778734"/>
                <a:gd name="connsiteX4-801" fmla="*/ 766771 w 3523460"/>
                <a:gd name="connsiteY4-802" fmla="*/ 2019631 h 4778734"/>
                <a:gd name="connsiteX5-803" fmla="*/ 711112 w 3523460"/>
                <a:gd name="connsiteY5-804" fmla="*/ 262393 h 4778734"/>
                <a:gd name="connsiteX6-805" fmla="*/ 1283606 w 3523460"/>
                <a:gd name="connsiteY6-806" fmla="*/ 1804946 h 4778734"/>
                <a:gd name="connsiteX7-807" fmla="*/ 1426729 w 3523460"/>
                <a:gd name="connsiteY7-808" fmla="*/ 0 h 4778734"/>
                <a:gd name="connsiteX8-809" fmla="*/ 1776587 w 3523460"/>
                <a:gd name="connsiteY8-810" fmla="*/ 1868557 h 4778734"/>
                <a:gd name="connsiteX9-811" fmla="*/ 2476302 w 3523460"/>
                <a:gd name="connsiteY9-812" fmla="*/ 333955 h 4778734"/>
                <a:gd name="connsiteX10-813" fmla="*/ 2213909 w 3523460"/>
                <a:gd name="connsiteY10-814" fmla="*/ 2003729 h 4778734"/>
                <a:gd name="connsiteX11-815" fmla="*/ 2325227 w 3523460"/>
                <a:gd name="connsiteY11-816" fmla="*/ 2759103 h 4778734"/>
                <a:gd name="connsiteX12-817" fmla="*/ 2762549 w 3523460"/>
                <a:gd name="connsiteY12-818" fmla="*/ 2313829 h 4778734"/>
                <a:gd name="connsiteX13-819" fmla="*/ 3509971 w 3523460"/>
                <a:gd name="connsiteY13-820" fmla="*/ 2210463 h 4778734"/>
                <a:gd name="connsiteX14-821" fmla="*/ 2778451 w 3523460"/>
                <a:gd name="connsiteY14-822" fmla="*/ 2989690 h 4778734"/>
                <a:gd name="connsiteX15-823" fmla="*/ 2118493 w 3523460"/>
                <a:gd name="connsiteY15-824" fmla="*/ 4055165 h 4778734"/>
                <a:gd name="connsiteX16-825" fmla="*/ 2229811 w 3523460"/>
                <a:gd name="connsiteY16-826" fmla="*/ 4778734 h 4778734"/>
                <a:gd name="connsiteX17-827" fmla="*/ 830382 w 3523460"/>
                <a:gd name="connsiteY17-828" fmla="*/ 4778734 h 4778734"/>
                <a:gd name="connsiteX0-829" fmla="*/ 830382 w 3523460"/>
                <a:gd name="connsiteY0-830" fmla="*/ 4778734 h 4778734"/>
                <a:gd name="connsiteX1-831" fmla="*/ 870139 w 3523460"/>
                <a:gd name="connsiteY1-832" fmla="*/ 4142631 h 4778734"/>
                <a:gd name="connsiteX2-833" fmla="*/ 432816 w 3523460"/>
                <a:gd name="connsiteY2-834" fmla="*/ 2321781 h 4778734"/>
                <a:gd name="connsiteX3-835" fmla="*/ 75008 w 3523460"/>
                <a:gd name="connsiteY3-836" fmla="*/ 1017767 h 4778734"/>
                <a:gd name="connsiteX4-837" fmla="*/ 766771 w 3523460"/>
                <a:gd name="connsiteY4-838" fmla="*/ 2019631 h 4778734"/>
                <a:gd name="connsiteX5-839" fmla="*/ 711112 w 3523460"/>
                <a:gd name="connsiteY5-840" fmla="*/ 262393 h 4778734"/>
                <a:gd name="connsiteX6-841" fmla="*/ 1283606 w 3523460"/>
                <a:gd name="connsiteY6-842" fmla="*/ 1804946 h 4778734"/>
                <a:gd name="connsiteX7-843" fmla="*/ 1426729 w 3523460"/>
                <a:gd name="connsiteY7-844" fmla="*/ 0 h 4778734"/>
                <a:gd name="connsiteX8-845" fmla="*/ 1776587 w 3523460"/>
                <a:gd name="connsiteY8-846" fmla="*/ 1868557 h 4778734"/>
                <a:gd name="connsiteX9-847" fmla="*/ 2476302 w 3523460"/>
                <a:gd name="connsiteY9-848" fmla="*/ 333955 h 4778734"/>
                <a:gd name="connsiteX10-849" fmla="*/ 2213909 w 3523460"/>
                <a:gd name="connsiteY10-850" fmla="*/ 2003729 h 4778734"/>
                <a:gd name="connsiteX11-851" fmla="*/ 2325227 w 3523460"/>
                <a:gd name="connsiteY11-852" fmla="*/ 2759103 h 4778734"/>
                <a:gd name="connsiteX12-853" fmla="*/ 2762549 w 3523460"/>
                <a:gd name="connsiteY12-854" fmla="*/ 2313829 h 4778734"/>
                <a:gd name="connsiteX13-855" fmla="*/ 3509971 w 3523460"/>
                <a:gd name="connsiteY13-856" fmla="*/ 2210463 h 4778734"/>
                <a:gd name="connsiteX14-857" fmla="*/ 2778451 w 3523460"/>
                <a:gd name="connsiteY14-858" fmla="*/ 2989690 h 4778734"/>
                <a:gd name="connsiteX15-859" fmla="*/ 2118493 w 3523460"/>
                <a:gd name="connsiteY15-860" fmla="*/ 4055165 h 4778734"/>
                <a:gd name="connsiteX16-861" fmla="*/ 2229811 w 3523460"/>
                <a:gd name="connsiteY16-862" fmla="*/ 4778734 h 4778734"/>
                <a:gd name="connsiteX17-863" fmla="*/ 830382 w 3523460"/>
                <a:gd name="connsiteY17-864" fmla="*/ 4778734 h 4778734"/>
                <a:gd name="connsiteX0-865" fmla="*/ 830382 w 3523460"/>
                <a:gd name="connsiteY0-866" fmla="*/ 4778734 h 4778734"/>
                <a:gd name="connsiteX1-867" fmla="*/ 870139 w 3523460"/>
                <a:gd name="connsiteY1-868" fmla="*/ 4142631 h 4778734"/>
                <a:gd name="connsiteX2-869" fmla="*/ 432816 w 3523460"/>
                <a:gd name="connsiteY2-870" fmla="*/ 2321781 h 4778734"/>
                <a:gd name="connsiteX3-871" fmla="*/ 75008 w 3523460"/>
                <a:gd name="connsiteY3-872" fmla="*/ 1017767 h 4778734"/>
                <a:gd name="connsiteX4-873" fmla="*/ 766771 w 3523460"/>
                <a:gd name="connsiteY4-874" fmla="*/ 2019631 h 4778734"/>
                <a:gd name="connsiteX5-875" fmla="*/ 711112 w 3523460"/>
                <a:gd name="connsiteY5-876" fmla="*/ 262393 h 4778734"/>
                <a:gd name="connsiteX6-877" fmla="*/ 1283606 w 3523460"/>
                <a:gd name="connsiteY6-878" fmla="*/ 1804946 h 4778734"/>
                <a:gd name="connsiteX7-879" fmla="*/ 1426729 w 3523460"/>
                <a:gd name="connsiteY7-880" fmla="*/ 0 h 4778734"/>
                <a:gd name="connsiteX8-881" fmla="*/ 1776587 w 3523460"/>
                <a:gd name="connsiteY8-882" fmla="*/ 1868557 h 4778734"/>
                <a:gd name="connsiteX9-883" fmla="*/ 2476302 w 3523460"/>
                <a:gd name="connsiteY9-884" fmla="*/ 333955 h 4778734"/>
                <a:gd name="connsiteX10-885" fmla="*/ 2213909 w 3523460"/>
                <a:gd name="connsiteY10-886" fmla="*/ 2003729 h 4778734"/>
                <a:gd name="connsiteX11-887" fmla="*/ 2325227 w 3523460"/>
                <a:gd name="connsiteY11-888" fmla="*/ 2759103 h 4778734"/>
                <a:gd name="connsiteX12-889" fmla="*/ 2762549 w 3523460"/>
                <a:gd name="connsiteY12-890" fmla="*/ 2313829 h 4778734"/>
                <a:gd name="connsiteX13-891" fmla="*/ 3509971 w 3523460"/>
                <a:gd name="connsiteY13-892" fmla="*/ 2210463 h 4778734"/>
                <a:gd name="connsiteX14-893" fmla="*/ 2778451 w 3523460"/>
                <a:gd name="connsiteY14-894" fmla="*/ 2989690 h 4778734"/>
                <a:gd name="connsiteX15-895" fmla="*/ 2118493 w 3523460"/>
                <a:gd name="connsiteY15-896" fmla="*/ 4055165 h 4778734"/>
                <a:gd name="connsiteX16-897" fmla="*/ 2229811 w 3523460"/>
                <a:gd name="connsiteY16-898" fmla="*/ 4778734 h 4778734"/>
                <a:gd name="connsiteX17-899" fmla="*/ 830382 w 3523460"/>
                <a:gd name="connsiteY17-900" fmla="*/ 4778734 h 4778734"/>
                <a:gd name="connsiteX0-901" fmla="*/ 830382 w 3523460"/>
                <a:gd name="connsiteY0-902" fmla="*/ 4778734 h 4778734"/>
                <a:gd name="connsiteX1-903" fmla="*/ 870139 w 3523460"/>
                <a:gd name="connsiteY1-904" fmla="*/ 4142631 h 4778734"/>
                <a:gd name="connsiteX2-905" fmla="*/ 432816 w 3523460"/>
                <a:gd name="connsiteY2-906" fmla="*/ 2321781 h 4778734"/>
                <a:gd name="connsiteX3-907" fmla="*/ 75008 w 3523460"/>
                <a:gd name="connsiteY3-908" fmla="*/ 1017767 h 4778734"/>
                <a:gd name="connsiteX4-909" fmla="*/ 766771 w 3523460"/>
                <a:gd name="connsiteY4-910" fmla="*/ 2019631 h 4778734"/>
                <a:gd name="connsiteX5-911" fmla="*/ 711112 w 3523460"/>
                <a:gd name="connsiteY5-912" fmla="*/ 262393 h 4778734"/>
                <a:gd name="connsiteX6-913" fmla="*/ 1251801 w 3523460"/>
                <a:gd name="connsiteY6-914" fmla="*/ 1812897 h 4778734"/>
                <a:gd name="connsiteX7-915" fmla="*/ 1426729 w 3523460"/>
                <a:gd name="connsiteY7-916" fmla="*/ 0 h 4778734"/>
                <a:gd name="connsiteX8-917" fmla="*/ 1776587 w 3523460"/>
                <a:gd name="connsiteY8-918" fmla="*/ 1868557 h 4778734"/>
                <a:gd name="connsiteX9-919" fmla="*/ 2476302 w 3523460"/>
                <a:gd name="connsiteY9-920" fmla="*/ 333955 h 4778734"/>
                <a:gd name="connsiteX10-921" fmla="*/ 2213909 w 3523460"/>
                <a:gd name="connsiteY10-922" fmla="*/ 2003729 h 4778734"/>
                <a:gd name="connsiteX11-923" fmla="*/ 2325227 w 3523460"/>
                <a:gd name="connsiteY11-924" fmla="*/ 2759103 h 4778734"/>
                <a:gd name="connsiteX12-925" fmla="*/ 2762549 w 3523460"/>
                <a:gd name="connsiteY12-926" fmla="*/ 2313829 h 4778734"/>
                <a:gd name="connsiteX13-927" fmla="*/ 3509971 w 3523460"/>
                <a:gd name="connsiteY13-928" fmla="*/ 2210463 h 4778734"/>
                <a:gd name="connsiteX14-929" fmla="*/ 2778451 w 3523460"/>
                <a:gd name="connsiteY14-930" fmla="*/ 2989690 h 4778734"/>
                <a:gd name="connsiteX15-931" fmla="*/ 2118493 w 3523460"/>
                <a:gd name="connsiteY15-932" fmla="*/ 4055165 h 4778734"/>
                <a:gd name="connsiteX16-933" fmla="*/ 2229811 w 3523460"/>
                <a:gd name="connsiteY16-934" fmla="*/ 4778734 h 4778734"/>
                <a:gd name="connsiteX17-935" fmla="*/ 830382 w 3523460"/>
                <a:gd name="connsiteY17-936" fmla="*/ 4778734 h 4778734"/>
                <a:gd name="connsiteX0-937" fmla="*/ 830382 w 3523460"/>
                <a:gd name="connsiteY0-938" fmla="*/ 4731026 h 4731026"/>
                <a:gd name="connsiteX1-939" fmla="*/ 870139 w 3523460"/>
                <a:gd name="connsiteY1-940" fmla="*/ 4094923 h 4731026"/>
                <a:gd name="connsiteX2-941" fmla="*/ 432816 w 3523460"/>
                <a:gd name="connsiteY2-942" fmla="*/ 2274073 h 4731026"/>
                <a:gd name="connsiteX3-943" fmla="*/ 75008 w 3523460"/>
                <a:gd name="connsiteY3-944" fmla="*/ 970059 h 4731026"/>
                <a:gd name="connsiteX4-945" fmla="*/ 766771 w 3523460"/>
                <a:gd name="connsiteY4-946" fmla="*/ 1971923 h 4731026"/>
                <a:gd name="connsiteX5-947" fmla="*/ 711112 w 3523460"/>
                <a:gd name="connsiteY5-948" fmla="*/ 214685 h 4731026"/>
                <a:gd name="connsiteX6-949" fmla="*/ 1251801 w 3523460"/>
                <a:gd name="connsiteY6-950" fmla="*/ 1765189 h 4731026"/>
                <a:gd name="connsiteX7-951" fmla="*/ 1458534 w 3523460"/>
                <a:gd name="connsiteY7-952" fmla="*/ 0 h 4731026"/>
                <a:gd name="connsiteX8-953" fmla="*/ 1776587 w 3523460"/>
                <a:gd name="connsiteY8-954" fmla="*/ 1820849 h 4731026"/>
                <a:gd name="connsiteX9-955" fmla="*/ 2476302 w 3523460"/>
                <a:gd name="connsiteY9-956" fmla="*/ 286247 h 4731026"/>
                <a:gd name="connsiteX10-957" fmla="*/ 2213909 w 3523460"/>
                <a:gd name="connsiteY10-958" fmla="*/ 1956021 h 4731026"/>
                <a:gd name="connsiteX11-959" fmla="*/ 2325227 w 3523460"/>
                <a:gd name="connsiteY11-960" fmla="*/ 2711395 h 4731026"/>
                <a:gd name="connsiteX12-961" fmla="*/ 2762549 w 3523460"/>
                <a:gd name="connsiteY12-962" fmla="*/ 2266121 h 4731026"/>
                <a:gd name="connsiteX13-963" fmla="*/ 3509971 w 3523460"/>
                <a:gd name="connsiteY13-964" fmla="*/ 2162755 h 4731026"/>
                <a:gd name="connsiteX14-965" fmla="*/ 2778451 w 3523460"/>
                <a:gd name="connsiteY14-966" fmla="*/ 2941982 h 4731026"/>
                <a:gd name="connsiteX15-967" fmla="*/ 2118493 w 3523460"/>
                <a:gd name="connsiteY15-968" fmla="*/ 4007457 h 4731026"/>
                <a:gd name="connsiteX16-969" fmla="*/ 2229811 w 3523460"/>
                <a:gd name="connsiteY16-970" fmla="*/ 4731026 h 4731026"/>
                <a:gd name="connsiteX17-971" fmla="*/ 830382 w 3523460"/>
                <a:gd name="connsiteY17-972" fmla="*/ 4731026 h 4731026"/>
                <a:gd name="connsiteX0-973" fmla="*/ 830382 w 3523460"/>
                <a:gd name="connsiteY0-974" fmla="*/ 4731376 h 4731376"/>
                <a:gd name="connsiteX1-975" fmla="*/ 870139 w 3523460"/>
                <a:gd name="connsiteY1-976" fmla="*/ 4095273 h 4731376"/>
                <a:gd name="connsiteX2-977" fmla="*/ 432816 w 3523460"/>
                <a:gd name="connsiteY2-978" fmla="*/ 2274423 h 4731376"/>
                <a:gd name="connsiteX3-979" fmla="*/ 75008 w 3523460"/>
                <a:gd name="connsiteY3-980" fmla="*/ 970409 h 4731376"/>
                <a:gd name="connsiteX4-981" fmla="*/ 766771 w 3523460"/>
                <a:gd name="connsiteY4-982" fmla="*/ 1972273 h 4731376"/>
                <a:gd name="connsiteX5-983" fmla="*/ 711112 w 3523460"/>
                <a:gd name="connsiteY5-984" fmla="*/ 215035 h 4731376"/>
                <a:gd name="connsiteX6-985" fmla="*/ 1251801 w 3523460"/>
                <a:gd name="connsiteY6-986" fmla="*/ 1765539 h 4731376"/>
                <a:gd name="connsiteX7-987" fmla="*/ 1458534 w 3523460"/>
                <a:gd name="connsiteY7-988" fmla="*/ 350 h 4731376"/>
                <a:gd name="connsiteX8-989" fmla="*/ 1776587 w 3523460"/>
                <a:gd name="connsiteY8-990" fmla="*/ 1821199 h 4731376"/>
                <a:gd name="connsiteX9-991" fmla="*/ 2476302 w 3523460"/>
                <a:gd name="connsiteY9-992" fmla="*/ 286597 h 4731376"/>
                <a:gd name="connsiteX10-993" fmla="*/ 2213909 w 3523460"/>
                <a:gd name="connsiteY10-994" fmla="*/ 1956371 h 4731376"/>
                <a:gd name="connsiteX11-995" fmla="*/ 2325227 w 3523460"/>
                <a:gd name="connsiteY11-996" fmla="*/ 2711745 h 4731376"/>
                <a:gd name="connsiteX12-997" fmla="*/ 2762549 w 3523460"/>
                <a:gd name="connsiteY12-998" fmla="*/ 2266471 h 4731376"/>
                <a:gd name="connsiteX13-999" fmla="*/ 3509971 w 3523460"/>
                <a:gd name="connsiteY13-1000" fmla="*/ 2163105 h 4731376"/>
                <a:gd name="connsiteX14-1001" fmla="*/ 2778451 w 3523460"/>
                <a:gd name="connsiteY14-1002" fmla="*/ 2942332 h 4731376"/>
                <a:gd name="connsiteX15-1003" fmla="*/ 2118493 w 3523460"/>
                <a:gd name="connsiteY15-1004" fmla="*/ 4007807 h 4731376"/>
                <a:gd name="connsiteX16-1005" fmla="*/ 2229811 w 3523460"/>
                <a:gd name="connsiteY16-1006" fmla="*/ 4731376 h 4731376"/>
                <a:gd name="connsiteX17-1007" fmla="*/ 830382 w 3523460"/>
                <a:gd name="connsiteY17-1008" fmla="*/ 4731376 h 4731376"/>
                <a:gd name="connsiteX0-1009" fmla="*/ 830382 w 3523460"/>
                <a:gd name="connsiteY0-1010" fmla="*/ 4731376 h 4731376"/>
                <a:gd name="connsiteX1-1011" fmla="*/ 870139 w 3523460"/>
                <a:gd name="connsiteY1-1012" fmla="*/ 4095273 h 4731376"/>
                <a:gd name="connsiteX2-1013" fmla="*/ 432816 w 3523460"/>
                <a:gd name="connsiteY2-1014" fmla="*/ 2274423 h 4731376"/>
                <a:gd name="connsiteX3-1015" fmla="*/ 75008 w 3523460"/>
                <a:gd name="connsiteY3-1016" fmla="*/ 970409 h 4731376"/>
                <a:gd name="connsiteX4-1017" fmla="*/ 766771 w 3523460"/>
                <a:gd name="connsiteY4-1018" fmla="*/ 1972273 h 4731376"/>
                <a:gd name="connsiteX5-1019" fmla="*/ 711112 w 3523460"/>
                <a:gd name="connsiteY5-1020" fmla="*/ 215035 h 4731376"/>
                <a:gd name="connsiteX6-1021" fmla="*/ 1251801 w 3523460"/>
                <a:gd name="connsiteY6-1022" fmla="*/ 1765539 h 4731376"/>
                <a:gd name="connsiteX7-1023" fmla="*/ 1458534 w 3523460"/>
                <a:gd name="connsiteY7-1024" fmla="*/ 350 h 4731376"/>
                <a:gd name="connsiteX8-1025" fmla="*/ 1776587 w 3523460"/>
                <a:gd name="connsiteY8-1026" fmla="*/ 1821199 h 4731376"/>
                <a:gd name="connsiteX9-1027" fmla="*/ 2476302 w 3523460"/>
                <a:gd name="connsiteY9-1028" fmla="*/ 286597 h 4731376"/>
                <a:gd name="connsiteX10-1029" fmla="*/ 2213909 w 3523460"/>
                <a:gd name="connsiteY10-1030" fmla="*/ 1956371 h 4731376"/>
                <a:gd name="connsiteX11-1031" fmla="*/ 2325227 w 3523460"/>
                <a:gd name="connsiteY11-1032" fmla="*/ 2711745 h 4731376"/>
                <a:gd name="connsiteX12-1033" fmla="*/ 2762549 w 3523460"/>
                <a:gd name="connsiteY12-1034" fmla="*/ 2266471 h 4731376"/>
                <a:gd name="connsiteX13-1035" fmla="*/ 3509971 w 3523460"/>
                <a:gd name="connsiteY13-1036" fmla="*/ 2163105 h 4731376"/>
                <a:gd name="connsiteX14-1037" fmla="*/ 2778451 w 3523460"/>
                <a:gd name="connsiteY14-1038" fmla="*/ 2942332 h 4731376"/>
                <a:gd name="connsiteX15-1039" fmla="*/ 2118493 w 3523460"/>
                <a:gd name="connsiteY15-1040" fmla="*/ 4007807 h 4731376"/>
                <a:gd name="connsiteX16-1041" fmla="*/ 2229811 w 3523460"/>
                <a:gd name="connsiteY16-1042" fmla="*/ 4731376 h 4731376"/>
                <a:gd name="connsiteX17-1043" fmla="*/ 830382 w 3523460"/>
                <a:gd name="connsiteY17-1044" fmla="*/ 4731376 h 4731376"/>
                <a:gd name="connsiteX0-1045" fmla="*/ 830382 w 3523460"/>
                <a:gd name="connsiteY0-1046" fmla="*/ 4731376 h 4731376"/>
                <a:gd name="connsiteX1-1047" fmla="*/ 870139 w 3523460"/>
                <a:gd name="connsiteY1-1048" fmla="*/ 4095273 h 4731376"/>
                <a:gd name="connsiteX2-1049" fmla="*/ 432816 w 3523460"/>
                <a:gd name="connsiteY2-1050" fmla="*/ 2274423 h 4731376"/>
                <a:gd name="connsiteX3-1051" fmla="*/ 75008 w 3523460"/>
                <a:gd name="connsiteY3-1052" fmla="*/ 970409 h 4731376"/>
                <a:gd name="connsiteX4-1053" fmla="*/ 766771 w 3523460"/>
                <a:gd name="connsiteY4-1054" fmla="*/ 1972273 h 4731376"/>
                <a:gd name="connsiteX5-1055" fmla="*/ 711112 w 3523460"/>
                <a:gd name="connsiteY5-1056" fmla="*/ 215035 h 4731376"/>
                <a:gd name="connsiteX6-1057" fmla="*/ 1251801 w 3523460"/>
                <a:gd name="connsiteY6-1058" fmla="*/ 1765539 h 4731376"/>
                <a:gd name="connsiteX7-1059" fmla="*/ 1458534 w 3523460"/>
                <a:gd name="connsiteY7-1060" fmla="*/ 350 h 4731376"/>
                <a:gd name="connsiteX8-1061" fmla="*/ 1776587 w 3523460"/>
                <a:gd name="connsiteY8-1062" fmla="*/ 1821199 h 4731376"/>
                <a:gd name="connsiteX9-1063" fmla="*/ 2492205 w 3523460"/>
                <a:gd name="connsiteY9-1064" fmla="*/ 334305 h 4731376"/>
                <a:gd name="connsiteX10-1065" fmla="*/ 2213909 w 3523460"/>
                <a:gd name="connsiteY10-1066" fmla="*/ 1956371 h 4731376"/>
                <a:gd name="connsiteX11-1067" fmla="*/ 2325227 w 3523460"/>
                <a:gd name="connsiteY11-1068" fmla="*/ 2711745 h 4731376"/>
                <a:gd name="connsiteX12-1069" fmla="*/ 2762549 w 3523460"/>
                <a:gd name="connsiteY12-1070" fmla="*/ 2266471 h 4731376"/>
                <a:gd name="connsiteX13-1071" fmla="*/ 3509971 w 3523460"/>
                <a:gd name="connsiteY13-1072" fmla="*/ 2163105 h 4731376"/>
                <a:gd name="connsiteX14-1073" fmla="*/ 2778451 w 3523460"/>
                <a:gd name="connsiteY14-1074" fmla="*/ 2942332 h 4731376"/>
                <a:gd name="connsiteX15-1075" fmla="*/ 2118493 w 3523460"/>
                <a:gd name="connsiteY15-1076" fmla="*/ 4007807 h 4731376"/>
                <a:gd name="connsiteX16-1077" fmla="*/ 2229811 w 3523460"/>
                <a:gd name="connsiteY16-1078" fmla="*/ 4731376 h 4731376"/>
                <a:gd name="connsiteX17-1079" fmla="*/ 830382 w 3523460"/>
                <a:gd name="connsiteY17-1080" fmla="*/ 4731376 h 4731376"/>
                <a:gd name="connsiteX0-1081" fmla="*/ 830382 w 3523460"/>
                <a:gd name="connsiteY0-1082" fmla="*/ 4731376 h 4731376"/>
                <a:gd name="connsiteX1-1083" fmla="*/ 870139 w 3523460"/>
                <a:gd name="connsiteY1-1084" fmla="*/ 4095273 h 4731376"/>
                <a:gd name="connsiteX2-1085" fmla="*/ 432816 w 3523460"/>
                <a:gd name="connsiteY2-1086" fmla="*/ 2274423 h 4731376"/>
                <a:gd name="connsiteX3-1087" fmla="*/ 75008 w 3523460"/>
                <a:gd name="connsiteY3-1088" fmla="*/ 970409 h 4731376"/>
                <a:gd name="connsiteX4-1089" fmla="*/ 766771 w 3523460"/>
                <a:gd name="connsiteY4-1090" fmla="*/ 1972273 h 4731376"/>
                <a:gd name="connsiteX5-1091" fmla="*/ 711112 w 3523460"/>
                <a:gd name="connsiteY5-1092" fmla="*/ 215035 h 4731376"/>
                <a:gd name="connsiteX6-1093" fmla="*/ 1251801 w 3523460"/>
                <a:gd name="connsiteY6-1094" fmla="*/ 1765539 h 4731376"/>
                <a:gd name="connsiteX7-1095" fmla="*/ 1458534 w 3523460"/>
                <a:gd name="connsiteY7-1096" fmla="*/ 350 h 4731376"/>
                <a:gd name="connsiteX8-1097" fmla="*/ 1776587 w 3523460"/>
                <a:gd name="connsiteY8-1098" fmla="*/ 1821199 h 4731376"/>
                <a:gd name="connsiteX9-1099" fmla="*/ 2492205 w 3523460"/>
                <a:gd name="connsiteY9-1100" fmla="*/ 334305 h 4731376"/>
                <a:gd name="connsiteX10-1101" fmla="*/ 2213909 w 3523460"/>
                <a:gd name="connsiteY10-1102" fmla="*/ 1956371 h 4731376"/>
                <a:gd name="connsiteX11-1103" fmla="*/ 2325227 w 3523460"/>
                <a:gd name="connsiteY11-1104" fmla="*/ 2711745 h 4731376"/>
                <a:gd name="connsiteX12-1105" fmla="*/ 2762549 w 3523460"/>
                <a:gd name="connsiteY12-1106" fmla="*/ 2266471 h 4731376"/>
                <a:gd name="connsiteX13-1107" fmla="*/ 3509971 w 3523460"/>
                <a:gd name="connsiteY13-1108" fmla="*/ 2163105 h 4731376"/>
                <a:gd name="connsiteX14-1109" fmla="*/ 2778451 w 3523460"/>
                <a:gd name="connsiteY14-1110" fmla="*/ 2942332 h 4731376"/>
                <a:gd name="connsiteX15-1111" fmla="*/ 2118493 w 3523460"/>
                <a:gd name="connsiteY15-1112" fmla="*/ 4007807 h 4731376"/>
                <a:gd name="connsiteX16-1113" fmla="*/ 2229811 w 3523460"/>
                <a:gd name="connsiteY16-1114" fmla="*/ 4731376 h 4731376"/>
                <a:gd name="connsiteX17-1115" fmla="*/ 830382 w 3523460"/>
                <a:gd name="connsiteY17-1116" fmla="*/ 4731376 h 4731376"/>
                <a:gd name="connsiteX0-1117" fmla="*/ 830382 w 3523460"/>
                <a:gd name="connsiteY0-1118" fmla="*/ 4731376 h 4731376"/>
                <a:gd name="connsiteX1-1119" fmla="*/ 870139 w 3523460"/>
                <a:gd name="connsiteY1-1120" fmla="*/ 4095273 h 4731376"/>
                <a:gd name="connsiteX2-1121" fmla="*/ 432816 w 3523460"/>
                <a:gd name="connsiteY2-1122" fmla="*/ 2274423 h 4731376"/>
                <a:gd name="connsiteX3-1123" fmla="*/ 75008 w 3523460"/>
                <a:gd name="connsiteY3-1124" fmla="*/ 970409 h 4731376"/>
                <a:gd name="connsiteX4-1125" fmla="*/ 766771 w 3523460"/>
                <a:gd name="connsiteY4-1126" fmla="*/ 1972273 h 4731376"/>
                <a:gd name="connsiteX5-1127" fmla="*/ 711112 w 3523460"/>
                <a:gd name="connsiteY5-1128" fmla="*/ 215035 h 4731376"/>
                <a:gd name="connsiteX6-1129" fmla="*/ 1251801 w 3523460"/>
                <a:gd name="connsiteY6-1130" fmla="*/ 1765539 h 4731376"/>
                <a:gd name="connsiteX7-1131" fmla="*/ 1458534 w 3523460"/>
                <a:gd name="connsiteY7-1132" fmla="*/ 350 h 4731376"/>
                <a:gd name="connsiteX8-1133" fmla="*/ 1776587 w 3523460"/>
                <a:gd name="connsiteY8-1134" fmla="*/ 1821199 h 4731376"/>
                <a:gd name="connsiteX9-1135" fmla="*/ 2492205 w 3523460"/>
                <a:gd name="connsiteY9-1136" fmla="*/ 334305 h 4731376"/>
                <a:gd name="connsiteX10-1137" fmla="*/ 2213909 w 3523460"/>
                <a:gd name="connsiteY10-1138" fmla="*/ 1956371 h 4731376"/>
                <a:gd name="connsiteX11-1139" fmla="*/ 2325227 w 3523460"/>
                <a:gd name="connsiteY11-1140" fmla="*/ 2711745 h 4731376"/>
                <a:gd name="connsiteX12-1141" fmla="*/ 2762549 w 3523460"/>
                <a:gd name="connsiteY12-1142" fmla="*/ 2266471 h 4731376"/>
                <a:gd name="connsiteX13-1143" fmla="*/ 3509971 w 3523460"/>
                <a:gd name="connsiteY13-1144" fmla="*/ 2163105 h 4731376"/>
                <a:gd name="connsiteX14-1145" fmla="*/ 2778451 w 3523460"/>
                <a:gd name="connsiteY14-1146" fmla="*/ 2942332 h 4731376"/>
                <a:gd name="connsiteX15-1147" fmla="*/ 2118493 w 3523460"/>
                <a:gd name="connsiteY15-1148" fmla="*/ 4007807 h 4731376"/>
                <a:gd name="connsiteX16-1149" fmla="*/ 2229811 w 3523460"/>
                <a:gd name="connsiteY16-1150" fmla="*/ 4731376 h 4731376"/>
                <a:gd name="connsiteX17-1151" fmla="*/ 830382 w 3523460"/>
                <a:gd name="connsiteY17-1152" fmla="*/ 4731376 h 4731376"/>
                <a:gd name="connsiteX0-1153" fmla="*/ 830382 w 3523460"/>
                <a:gd name="connsiteY0-1154" fmla="*/ 4731376 h 4731376"/>
                <a:gd name="connsiteX1-1155" fmla="*/ 870139 w 3523460"/>
                <a:gd name="connsiteY1-1156" fmla="*/ 4095273 h 4731376"/>
                <a:gd name="connsiteX2-1157" fmla="*/ 432816 w 3523460"/>
                <a:gd name="connsiteY2-1158" fmla="*/ 2274423 h 4731376"/>
                <a:gd name="connsiteX3-1159" fmla="*/ 75008 w 3523460"/>
                <a:gd name="connsiteY3-1160" fmla="*/ 970409 h 4731376"/>
                <a:gd name="connsiteX4-1161" fmla="*/ 766771 w 3523460"/>
                <a:gd name="connsiteY4-1162" fmla="*/ 1972273 h 4731376"/>
                <a:gd name="connsiteX5-1163" fmla="*/ 711112 w 3523460"/>
                <a:gd name="connsiteY5-1164" fmla="*/ 215035 h 4731376"/>
                <a:gd name="connsiteX6-1165" fmla="*/ 1251801 w 3523460"/>
                <a:gd name="connsiteY6-1166" fmla="*/ 1765539 h 4731376"/>
                <a:gd name="connsiteX7-1167" fmla="*/ 1458534 w 3523460"/>
                <a:gd name="connsiteY7-1168" fmla="*/ 350 h 4731376"/>
                <a:gd name="connsiteX8-1169" fmla="*/ 1776587 w 3523460"/>
                <a:gd name="connsiteY8-1170" fmla="*/ 1821199 h 4731376"/>
                <a:gd name="connsiteX9-1171" fmla="*/ 2492205 w 3523460"/>
                <a:gd name="connsiteY9-1172" fmla="*/ 334305 h 4731376"/>
                <a:gd name="connsiteX10-1173" fmla="*/ 2213909 w 3523460"/>
                <a:gd name="connsiteY10-1174" fmla="*/ 1956371 h 4731376"/>
                <a:gd name="connsiteX11-1175" fmla="*/ 2325227 w 3523460"/>
                <a:gd name="connsiteY11-1176" fmla="*/ 2711745 h 4731376"/>
                <a:gd name="connsiteX12-1177" fmla="*/ 2762549 w 3523460"/>
                <a:gd name="connsiteY12-1178" fmla="*/ 2266471 h 4731376"/>
                <a:gd name="connsiteX13-1179" fmla="*/ 3509971 w 3523460"/>
                <a:gd name="connsiteY13-1180" fmla="*/ 2163105 h 4731376"/>
                <a:gd name="connsiteX14-1181" fmla="*/ 2778451 w 3523460"/>
                <a:gd name="connsiteY14-1182" fmla="*/ 2942332 h 4731376"/>
                <a:gd name="connsiteX15-1183" fmla="*/ 2118493 w 3523460"/>
                <a:gd name="connsiteY15-1184" fmla="*/ 4007807 h 4731376"/>
                <a:gd name="connsiteX16-1185" fmla="*/ 2229811 w 3523460"/>
                <a:gd name="connsiteY16-1186" fmla="*/ 4731376 h 4731376"/>
                <a:gd name="connsiteX17-1187" fmla="*/ 830382 w 3523460"/>
                <a:gd name="connsiteY17-1188" fmla="*/ 4731376 h 4731376"/>
                <a:gd name="connsiteX0-1189" fmla="*/ 830382 w 3523460"/>
                <a:gd name="connsiteY0-1190" fmla="*/ 4731376 h 4731376"/>
                <a:gd name="connsiteX1-1191" fmla="*/ 870139 w 3523460"/>
                <a:gd name="connsiteY1-1192" fmla="*/ 4095273 h 4731376"/>
                <a:gd name="connsiteX2-1193" fmla="*/ 432816 w 3523460"/>
                <a:gd name="connsiteY2-1194" fmla="*/ 2274423 h 4731376"/>
                <a:gd name="connsiteX3-1195" fmla="*/ 75008 w 3523460"/>
                <a:gd name="connsiteY3-1196" fmla="*/ 970409 h 4731376"/>
                <a:gd name="connsiteX4-1197" fmla="*/ 766771 w 3523460"/>
                <a:gd name="connsiteY4-1198" fmla="*/ 1972273 h 4731376"/>
                <a:gd name="connsiteX5-1199" fmla="*/ 711112 w 3523460"/>
                <a:gd name="connsiteY5-1200" fmla="*/ 215035 h 4731376"/>
                <a:gd name="connsiteX6-1201" fmla="*/ 1251801 w 3523460"/>
                <a:gd name="connsiteY6-1202" fmla="*/ 1765539 h 4731376"/>
                <a:gd name="connsiteX7-1203" fmla="*/ 1458534 w 3523460"/>
                <a:gd name="connsiteY7-1204" fmla="*/ 350 h 4731376"/>
                <a:gd name="connsiteX8-1205" fmla="*/ 1776587 w 3523460"/>
                <a:gd name="connsiteY8-1206" fmla="*/ 1821199 h 4731376"/>
                <a:gd name="connsiteX9-1207" fmla="*/ 2492205 w 3523460"/>
                <a:gd name="connsiteY9-1208" fmla="*/ 334305 h 4731376"/>
                <a:gd name="connsiteX10-1209" fmla="*/ 2221860 w 3523460"/>
                <a:gd name="connsiteY10-1210" fmla="*/ 2012031 h 4731376"/>
                <a:gd name="connsiteX11-1211" fmla="*/ 2325227 w 3523460"/>
                <a:gd name="connsiteY11-1212" fmla="*/ 2711745 h 4731376"/>
                <a:gd name="connsiteX12-1213" fmla="*/ 2762549 w 3523460"/>
                <a:gd name="connsiteY12-1214" fmla="*/ 2266471 h 4731376"/>
                <a:gd name="connsiteX13-1215" fmla="*/ 3509971 w 3523460"/>
                <a:gd name="connsiteY13-1216" fmla="*/ 2163105 h 4731376"/>
                <a:gd name="connsiteX14-1217" fmla="*/ 2778451 w 3523460"/>
                <a:gd name="connsiteY14-1218" fmla="*/ 2942332 h 4731376"/>
                <a:gd name="connsiteX15-1219" fmla="*/ 2118493 w 3523460"/>
                <a:gd name="connsiteY15-1220" fmla="*/ 4007807 h 4731376"/>
                <a:gd name="connsiteX16-1221" fmla="*/ 2229811 w 3523460"/>
                <a:gd name="connsiteY16-1222" fmla="*/ 4731376 h 4731376"/>
                <a:gd name="connsiteX17-1223" fmla="*/ 830382 w 3523460"/>
                <a:gd name="connsiteY17-1224" fmla="*/ 4731376 h 4731376"/>
                <a:gd name="connsiteX0-1225" fmla="*/ 830382 w 3523460"/>
                <a:gd name="connsiteY0-1226" fmla="*/ 4731376 h 4731376"/>
                <a:gd name="connsiteX1-1227" fmla="*/ 870139 w 3523460"/>
                <a:gd name="connsiteY1-1228" fmla="*/ 4095273 h 4731376"/>
                <a:gd name="connsiteX2-1229" fmla="*/ 432816 w 3523460"/>
                <a:gd name="connsiteY2-1230" fmla="*/ 2274423 h 4731376"/>
                <a:gd name="connsiteX3-1231" fmla="*/ 75008 w 3523460"/>
                <a:gd name="connsiteY3-1232" fmla="*/ 970409 h 4731376"/>
                <a:gd name="connsiteX4-1233" fmla="*/ 766771 w 3523460"/>
                <a:gd name="connsiteY4-1234" fmla="*/ 1972273 h 4731376"/>
                <a:gd name="connsiteX5-1235" fmla="*/ 711112 w 3523460"/>
                <a:gd name="connsiteY5-1236" fmla="*/ 215035 h 4731376"/>
                <a:gd name="connsiteX6-1237" fmla="*/ 1251801 w 3523460"/>
                <a:gd name="connsiteY6-1238" fmla="*/ 1765539 h 4731376"/>
                <a:gd name="connsiteX7-1239" fmla="*/ 1458534 w 3523460"/>
                <a:gd name="connsiteY7-1240" fmla="*/ 350 h 4731376"/>
                <a:gd name="connsiteX8-1241" fmla="*/ 1776587 w 3523460"/>
                <a:gd name="connsiteY8-1242" fmla="*/ 1821199 h 4731376"/>
                <a:gd name="connsiteX9-1243" fmla="*/ 2492205 w 3523460"/>
                <a:gd name="connsiteY9-1244" fmla="*/ 334305 h 4731376"/>
                <a:gd name="connsiteX10-1245" fmla="*/ 2221860 w 3523460"/>
                <a:gd name="connsiteY10-1246" fmla="*/ 2012031 h 4731376"/>
                <a:gd name="connsiteX11-1247" fmla="*/ 2325227 w 3523460"/>
                <a:gd name="connsiteY11-1248" fmla="*/ 2711745 h 4731376"/>
                <a:gd name="connsiteX12-1249" fmla="*/ 2762549 w 3523460"/>
                <a:gd name="connsiteY12-1250" fmla="*/ 2266471 h 4731376"/>
                <a:gd name="connsiteX13-1251" fmla="*/ 3509971 w 3523460"/>
                <a:gd name="connsiteY13-1252" fmla="*/ 2163105 h 4731376"/>
                <a:gd name="connsiteX14-1253" fmla="*/ 2778451 w 3523460"/>
                <a:gd name="connsiteY14-1254" fmla="*/ 2942332 h 4731376"/>
                <a:gd name="connsiteX15-1255" fmla="*/ 2118493 w 3523460"/>
                <a:gd name="connsiteY15-1256" fmla="*/ 4007807 h 4731376"/>
                <a:gd name="connsiteX16-1257" fmla="*/ 2229811 w 3523460"/>
                <a:gd name="connsiteY16-1258" fmla="*/ 4731376 h 4731376"/>
                <a:gd name="connsiteX17-1259" fmla="*/ 830382 w 3523460"/>
                <a:gd name="connsiteY17-1260" fmla="*/ 4731376 h 4731376"/>
                <a:gd name="connsiteX0-1261" fmla="*/ 830382 w 3523460"/>
                <a:gd name="connsiteY0-1262" fmla="*/ 4731376 h 4731376"/>
                <a:gd name="connsiteX1-1263" fmla="*/ 870139 w 3523460"/>
                <a:gd name="connsiteY1-1264" fmla="*/ 4095273 h 4731376"/>
                <a:gd name="connsiteX2-1265" fmla="*/ 432816 w 3523460"/>
                <a:gd name="connsiteY2-1266" fmla="*/ 2274423 h 4731376"/>
                <a:gd name="connsiteX3-1267" fmla="*/ 75008 w 3523460"/>
                <a:gd name="connsiteY3-1268" fmla="*/ 970409 h 4731376"/>
                <a:gd name="connsiteX4-1269" fmla="*/ 766771 w 3523460"/>
                <a:gd name="connsiteY4-1270" fmla="*/ 1972273 h 4731376"/>
                <a:gd name="connsiteX5-1271" fmla="*/ 711112 w 3523460"/>
                <a:gd name="connsiteY5-1272" fmla="*/ 215035 h 4731376"/>
                <a:gd name="connsiteX6-1273" fmla="*/ 1251801 w 3523460"/>
                <a:gd name="connsiteY6-1274" fmla="*/ 1765539 h 4731376"/>
                <a:gd name="connsiteX7-1275" fmla="*/ 1458534 w 3523460"/>
                <a:gd name="connsiteY7-1276" fmla="*/ 350 h 4731376"/>
                <a:gd name="connsiteX8-1277" fmla="*/ 1673219 w 3523460"/>
                <a:gd name="connsiteY8-1278" fmla="*/ 1757587 h 4731376"/>
                <a:gd name="connsiteX9-1279" fmla="*/ 1776587 w 3523460"/>
                <a:gd name="connsiteY9-1280" fmla="*/ 1821199 h 4731376"/>
                <a:gd name="connsiteX10-1281" fmla="*/ 2492205 w 3523460"/>
                <a:gd name="connsiteY10-1282" fmla="*/ 334305 h 4731376"/>
                <a:gd name="connsiteX11-1283" fmla="*/ 2221860 w 3523460"/>
                <a:gd name="connsiteY11-1284" fmla="*/ 2012031 h 4731376"/>
                <a:gd name="connsiteX12-1285" fmla="*/ 2325227 w 3523460"/>
                <a:gd name="connsiteY12-1286" fmla="*/ 2711745 h 4731376"/>
                <a:gd name="connsiteX13-1287" fmla="*/ 2762549 w 3523460"/>
                <a:gd name="connsiteY13-1288" fmla="*/ 2266471 h 4731376"/>
                <a:gd name="connsiteX14-1289" fmla="*/ 3509971 w 3523460"/>
                <a:gd name="connsiteY14-1290" fmla="*/ 2163105 h 4731376"/>
                <a:gd name="connsiteX15-1291" fmla="*/ 2778451 w 3523460"/>
                <a:gd name="connsiteY15-1292" fmla="*/ 2942332 h 4731376"/>
                <a:gd name="connsiteX16-1293" fmla="*/ 2118493 w 3523460"/>
                <a:gd name="connsiteY16-1294" fmla="*/ 4007807 h 4731376"/>
                <a:gd name="connsiteX17-1295" fmla="*/ 2229811 w 3523460"/>
                <a:gd name="connsiteY17-1296" fmla="*/ 4731376 h 4731376"/>
                <a:gd name="connsiteX18" fmla="*/ 830382 w 3523460"/>
                <a:gd name="connsiteY18" fmla="*/ 4731376 h 4731376"/>
                <a:gd name="connsiteX0-1297" fmla="*/ 830382 w 3523460"/>
                <a:gd name="connsiteY0-1298" fmla="*/ 4731376 h 4731376"/>
                <a:gd name="connsiteX1-1299" fmla="*/ 870139 w 3523460"/>
                <a:gd name="connsiteY1-1300" fmla="*/ 4095273 h 4731376"/>
                <a:gd name="connsiteX2-1301" fmla="*/ 432816 w 3523460"/>
                <a:gd name="connsiteY2-1302" fmla="*/ 2274423 h 4731376"/>
                <a:gd name="connsiteX3-1303" fmla="*/ 75008 w 3523460"/>
                <a:gd name="connsiteY3-1304" fmla="*/ 970409 h 4731376"/>
                <a:gd name="connsiteX4-1305" fmla="*/ 766771 w 3523460"/>
                <a:gd name="connsiteY4-1306" fmla="*/ 1972273 h 4731376"/>
                <a:gd name="connsiteX5-1307" fmla="*/ 711112 w 3523460"/>
                <a:gd name="connsiteY5-1308" fmla="*/ 215035 h 4731376"/>
                <a:gd name="connsiteX6-1309" fmla="*/ 1251801 w 3523460"/>
                <a:gd name="connsiteY6-1310" fmla="*/ 1765539 h 4731376"/>
                <a:gd name="connsiteX7-1311" fmla="*/ 1458534 w 3523460"/>
                <a:gd name="connsiteY7-1312" fmla="*/ 350 h 4731376"/>
                <a:gd name="connsiteX8-1313" fmla="*/ 1673219 w 3523460"/>
                <a:gd name="connsiteY8-1314" fmla="*/ 1757587 h 4731376"/>
                <a:gd name="connsiteX9-1315" fmla="*/ 1808393 w 3523460"/>
                <a:gd name="connsiteY9-1316" fmla="*/ 1868907 h 4731376"/>
                <a:gd name="connsiteX10-1317" fmla="*/ 2492205 w 3523460"/>
                <a:gd name="connsiteY10-1318" fmla="*/ 334305 h 4731376"/>
                <a:gd name="connsiteX11-1319" fmla="*/ 2221860 w 3523460"/>
                <a:gd name="connsiteY11-1320" fmla="*/ 2012031 h 4731376"/>
                <a:gd name="connsiteX12-1321" fmla="*/ 2325227 w 3523460"/>
                <a:gd name="connsiteY12-1322" fmla="*/ 2711745 h 4731376"/>
                <a:gd name="connsiteX13-1323" fmla="*/ 2762549 w 3523460"/>
                <a:gd name="connsiteY13-1324" fmla="*/ 2266471 h 4731376"/>
                <a:gd name="connsiteX14-1325" fmla="*/ 3509971 w 3523460"/>
                <a:gd name="connsiteY14-1326" fmla="*/ 2163105 h 4731376"/>
                <a:gd name="connsiteX15-1327" fmla="*/ 2778451 w 3523460"/>
                <a:gd name="connsiteY15-1328" fmla="*/ 2942332 h 4731376"/>
                <a:gd name="connsiteX16-1329" fmla="*/ 2118493 w 3523460"/>
                <a:gd name="connsiteY16-1330" fmla="*/ 4007807 h 4731376"/>
                <a:gd name="connsiteX17-1331" fmla="*/ 2229811 w 3523460"/>
                <a:gd name="connsiteY17-1332" fmla="*/ 4731376 h 4731376"/>
                <a:gd name="connsiteX18-1333" fmla="*/ 830382 w 3523460"/>
                <a:gd name="connsiteY18-1334" fmla="*/ 4731376 h 4731376"/>
                <a:gd name="connsiteX0-1335" fmla="*/ 830382 w 3523460"/>
                <a:gd name="connsiteY0-1336" fmla="*/ 4731376 h 4731376"/>
                <a:gd name="connsiteX1-1337" fmla="*/ 870139 w 3523460"/>
                <a:gd name="connsiteY1-1338" fmla="*/ 4095273 h 4731376"/>
                <a:gd name="connsiteX2-1339" fmla="*/ 432816 w 3523460"/>
                <a:gd name="connsiteY2-1340" fmla="*/ 2274423 h 4731376"/>
                <a:gd name="connsiteX3-1341" fmla="*/ 75008 w 3523460"/>
                <a:gd name="connsiteY3-1342" fmla="*/ 970409 h 4731376"/>
                <a:gd name="connsiteX4-1343" fmla="*/ 766771 w 3523460"/>
                <a:gd name="connsiteY4-1344" fmla="*/ 1972273 h 4731376"/>
                <a:gd name="connsiteX5-1345" fmla="*/ 711112 w 3523460"/>
                <a:gd name="connsiteY5-1346" fmla="*/ 215035 h 4731376"/>
                <a:gd name="connsiteX6-1347" fmla="*/ 1251801 w 3523460"/>
                <a:gd name="connsiteY6-1348" fmla="*/ 1765539 h 4731376"/>
                <a:gd name="connsiteX7-1349" fmla="*/ 1458534 w 3523460"/>
                <a:gd name="connsiteY7-1350" fmla="*/ 350 h 4731376"/>
                <a:gd name="connsiteX8-1351" fmla="*/ 1673219 w 3523460"/>
                <a:gd name="connsiteY8-1352" fmla="*/ 1757587 h 4731376"/>
                <a:gd name="connsiteX9-1353" fmla="*/ 1808393 w 3523460"/>
                <a:gd name="connsiteY9-1354" fmla="*/ 1868907 h 4731376"/>
                <a:gd name="connsiteX10-1355" fmla="*/ 2492205 w 3523460"/>
                <a:gd name="connsiteY10-1356" fmla="*/ 334305 h 4731376"/>
                <a:gd name="connsiteX11-1357" fmla="*/ 2221860 w 3523460"/>
                <a:gd name="connsiteY11-1358" fmla="*/ 2012031 h 4731376"/>
                <a:gd name="connsiteX12-1359" fmla="*/ 2325227 w 3523460"/>
                <a:gd name="connsiteY12-1360" fmla="*/ 2711745 h 4731376"/>
                <a:gd name="connsiteX13-1361" fmla="*/ 2762549 w 3523460"/>
                <a:gd name="connsiteY13-1362" fmla="*/ 2266471 h 4731376"/>
                <a:gd name="connsiteX14-1363" fmla="*/ 3509971 w 3523460"/>
                <a:gd name="connsiteY14-1364" fmla="*/ 2163105 h 4731376"/>
                <a:gd name="connsiteX15-1365" fmla="*/ 2778451 w 3523460"/>
                <a:gd name="connsiteY15-1366" fmla="*/ 2942332 h 4731376"/>
                <a:gd name="connsiteX16-1367" fmla="*/ 2118493 w 3523460"/>
                <a:gd name="connsiteY16-1368" fmla="*/ 4007807 h 4731376"/>
                <a:gd name="connsiteX17-1369" fmla="*/ 2229811 w 3523460"/>
                <a:gd name="connsiteY17-1370" fmla="*/ 4731376 h 4731376"/>
                <a:gd name="connsiteX18-1371" fmla="*/ 830382 w 3523460"/>
                <a:gd name="connsiteY18-1372" fmla="*/ 4731376 h 4731376"/>
                <a:gd name="connsiteX0-1373" fmla="*/ 830382 w 3523460"/>
                <a:gd name="connsiteY0-1374" fmla="*/ 4731376 h 4731376"/>
                <a:gd name="connsiteX1-1375" fmla="*/ 870139 w 3523460"/>
                <a:gd name="connsiteY1-1376" fmla="*/ 4095273 h 4731376"/>
                <a:gd name="connsiteX2-1377" fmla="*/ 432816 w 3523460"/>
                <a:gd name="connsiteY2-1378" fmla="*/ 2274423 h 4731376"/>
                <a:gd name="connsiteX3-1379" fmla="*/ 75008 w 3523460"/>
                <a:gd name="connsiteY3-1380" fmla="*/ 970409 h 4731376"/>
                <a:gd name="connsiteX4-1381" fmla="*/ 766771 w 3523460"/>
                <a:gd name="connsiteY4-1382" fmla="*/ 1972273 h 4731376"/>
                <a:gd name="connsiteX5-1383" fmla="*/ 711112 w 3523460"/>
                <a:gd name="connsiteY5-1384" fmla="*/ 215035 h 4731376"/>
                <a:gd name="connsiteX6-1385" fmla="*/ 1251801 w 3523460"/>
                <a:gd name="connsiteY6-1386" fmla="*/ 1765539 h 4731376"/>
                <a:gd name="connsiteX7-1387" fmla="*/ 1458534 w 3523460"/>
                <a:gd name="connsiteY7-1388" fmla="*/ 350 h 4731376"/>
                <a:gd name="connsiteX8-1389" fmla="*/ 1705024 w 3523460"/>
                <a:gd name="connsiteY8-1390" fmla="*/ 1813246 h 4731376"/>
                <a:gd name="connsiteX9-1391" fmla="*/ 1808393 w 3523460"/>
                <a:gd name="connsiteY9-1392" fmla="*/ 1868907 h 4731376"/>
                <a:gd name="connsiteX10-1393" fmla="*/ 2492205 w 3523460"/>
                <a:gd name="connsiteY10-1394" fmla="*/ 334305 h 4731376"/>
                <a:gd name="connsiteX11-1395" fmla="*/ 2221860 w 3523460"/>
                <a:gd name="connsiteY11-1396" fmla="*/ 2012031 h 4731376"/>
                <a:gd name="connsiteX12-1397" fmla="*/ 2325227 w 3523460"/>
                <a:gd name="connsiteY12-1398" fmla="*/ 2711745 h 4731376"/>
                <a:gd name="connsiteX13-1399" fmla="*/ 2762549 w 3523460"/>
                <a:gd name="connsiteY13-1400" fmla="*/ 2266471 h 4731376"/>
                <a:gd name="connsiteX14-1401" fmla="*/ 3509971 w 3523460"/>
                <a:gd name="connsiteY14-1402" fmla="*/ 2163105 h 4731376"/>
                <a:gd name="connsiteX15-1403" fmla="*/ 2778451 w 3523460"/>
                <a:gd name="connsiteY15-1404" fmla="*/ 2942332 h 4731376"/>
                <a:gd name="connsiteX16-1405" fmla="*/ 2118493 w 3523460"/>
                <a:gd name="connsiteY16-1406" fmla="*/ 4007807 h 4731376"/>
                <a:gd name="connsiteX17-1407" fmla="*/ 2229811 w 3523460"/>
                <a:gd name="connsiteY17-1408" fmla="*/ 4731376 h 4731376"/>
                <a:gd name="connsiteX18-1409" fmla="*/ 830382 w 3523460"/>
                <a:gd name="connsiteY18-1410" fmla="*/ 4731376 h 4731376"/>
                <a:gd name="connsiteX0-1411" fmla="*/ 830382 w 3523460"/>
                <a:gd name="connsiteY0-1412" fmla="*/ 4731376 h 4731376"/>
                <a:gd name="connsiteX1-1413" fmla="*/ 870139 w 3523460"/>
                <a:gd name="connsiteY1-1414" fmla="*/ 4095273 h 4731376"/>
                <a:gd name="connsiteX2-1415" fmla="*/ 432816 w 3523460"/>
                <a:gd name="connsiteY2-1416" fmla="*/ 2274423 h 4731376"/>
                <a:gd name="connsiteX3-1417" fmla="*/ 75008 w 3523460"/>
                <a:gd name="connsiteY3-1418" fmla="*/ 970409 h 4731376"/>
                <a:gd name="connsiteX4-1419" fmla="*/ 766771 w 3523460"/>
                <a:gd name="connsiteY4-1420" fmla="*/ 1972273 h 4731376"/>
                <a:gd name="connsiteX5-1421" fmla="*/ 711112 w 3523460"/>
                <a:gd name="connsiteY5-1422" fmla="*/ 215035 h 4731376"/>
                <a:gd name="connsiteX6-1423" fmla="*/ 1251801 w 3523460"/>
                <a:gd name="connsiteY6-1424" fmla="*/ 1765539 h 4731376"/>
                <a:gd name="connsiteX7-1425" fmla="*/ 1458534 w 3523460"/>
                <a:gd name="connsiteY7-1426" fmla="*/ 350 h 4731376"/>
                <a:gd name="connsiteX8-1427" fmla="*/ 1705024 w 3523460"/>
                <a:gd name="connsiteY8-1428" fmla="*/ 1813246 h 4731376"/>
                <a:gd name="connsiteX9-1429" fmla="*/ 1808393 w 3523460"/>
                <a:gd name="connsiteY9-1430" fmla="*/ 1868907 h 4731376"/>
                <a:gd name="connsiteX10-1431" fmla="*/ 2492205 w 3523460"/>
                <a:gd name="connsiteY10-1432" fmla="*/ 334305 h 4731376"/>
                <a:gd name="connsiteX11-1433" fmla="*/ 2221860 w 3523460"/>
                <a:gd name="connsiteY11-1434" fmla="*/ 2012031 h 4731376"/>
                <a:gd name="connsiteX12-1435" fmla="*/ 2325227 w 3523460"/>
                <a:gd name="connsiteY12-1436" fmla="*/ 2711745 h 4731376"/>
                <a:gd name="connsiteX13-1437" fmla="*/ 2762549 w 3523460"/>
                <a:gd name="connsiteY13-1438" fmla="*/ 2266471 h 4731376"/>
                <a:gd name="connsiteX14-1439" fmla="*/ 3509971 w 3523460"/>
                <a:gd name="connsiteY14-1440" fmla="*/ 2163105 h 4731376"/>
                <a:gd name="connsiteX15-1441" fmla="*/ 2778451 w 3523460"/>
                <a:gd name="connsiteY15-1442" fmla="*/ 2942332 h 4731376"/>
                <a:gd name="connsiteX16-1443" fmla="*/ 2118493 w 3523460"/>
                <a:gd name="connsiteY16-1444" fmla="*/ 4007807 h 4731376"/>
                <a:gd name="connsiteX17-1445" fmla="*/ 2229811 w 3523460"/>
                <a:gd name="connsiteY17-1446" fmla="*/ 4731376 h 4731376"/>
                <a:gd name="connsiteX18-1447" fmla="*/ 830382 w 3523460"/>
                <a:gd name="connsiteY18-1448" fmla="*/ 4731376 h 4731376"/>
                <a:gd name="connsiteX0-1449" fmla="*/ 830382 w 3523460"/>
                <a:gd name="connsiteY0-1450" fmla="*/ 4731376 h 4731376"/>
                <a:gd name="connsiteX1-1451" fmla="*/ 870139 w 3523460"/>
                <a:gd name="connsiteY1-1452" fmla="*/ 4095273 h 4731376"/>
                <a:gd name="connsiteX2-1453" fmla="*/ 432816 w 3523460"/>
                <a:gd name="connsiteY2-1454" fmla="*/ 2274423 h 4731376"/>
                <a:gd name="connsiteX3-1455" fmla="*/ 75008 w 3523460"/>
                <a:gd name="connsiteY3-1456" fmla="*/ 970409 h 4731376"/>
                <a:gd name="connsiteX4-1457" fmla="*/ 766771 w 3523460"/>
                <a:gd name="connsiteY4-1458" fmla="*/ 1972273 h 4731376"/>
                <a:gd name="connsiteX5-1459" fmla="*/ 711112 w 3523460"/>
                <a:gd name="connsiteY5-1460" fmla="*/ 215035 h 4731376"/>
                <a:gd name="connsiteX6-1461" fmla="*/ 1251801 w 3523460"/>
                <a:gd name="connsiteY6-1462" fmla="*/ 1765539 h 4731376"/>
                <a:gd name="connsiteX7-1463" fmla="*/ 1458534 w 3523460"/>
                <a:gd name="connsiteY7-1464" fmla="*/ 350 h 4731376"/>
                <a:gd name="connsiteX8-1465" fmla="*/ 1705024 w 3523460"/>
                <a:gd name="connsiteY8-1466" fmla="*/ 1813246 h 4731376"/>
                <a:gd name="connsiteX9-1467" fmla="*/ 1808393 w 3523460"/>
                <a:gd name="connsiteY9-1468" fmla="*/ 1868907 h 4731376"/>
                <a:gd name="connsiteX10-1469" fmla="*/ 2492205 w 3523460"/>
                <a:gd name="connsiteY10-1470" fmla="*/ 334305 h 4731376"/>
                <a:gd name="connsiteX11-1471" fmla="*/ 2221860 w 3523460"/>
                <a:gd name="connsiteY11-1472" fmla="*/ 2012031 h 4731376"/>
                <a:gd name="connsiteX12-1473" fmla="*/ 2325227 w 3523460"/>
                <a:gd name="connsiteY12-1474" fmla="*/ 2711745 h 4731376"/>
                <a:gd name="connsiteX13-1475" fmla="*/ 2762549 w 3523460"/>
                <a:gd name="connsiteY13-1476" fmla="*/ 2266471 h 4731376"/>
                <a:gd name="connsiteX14-1477" fmla="*/ 3509971 w 3523460"/>
                <a:gd name="connsiteY14-1478" fmla="*/ 2163105 h 4731376"/>
                <a:gd name="connsiteX15-1479" fmla="*/ 2778451 w 3523460"/>
                <a:gd name="connsiteY15-1480" fmla="*/ 2942332 h 4731376"/>
                <a:gd name="connsiteX16-1481" fmla="*/ 2118493 w 3523460"/>
                <a:gd name="connsiteY16-1482" fmla="*/ 4007807 h 4731376"/>
                <a:gd name="connsiteX17-1483" fmla="*/ 2229811 w 3523460"/>
                <a:gd name="connsiteY17-1484" fmla="*/ 4731376 h 4731376"/>
                <a:gd name="connsiteX18-1485" fmla="*/ 830382 w 3523460"/>
                <a:gd name="connsiteY18-1486" fmla="*/ 4731376 h 4731376"/>
                <a:gd name="connsiteX0-1487" fmla="*/ 830382 w 3523460"/>
                <a:gd name="connsiteY0-1488" fmla="*/ 4731376 h 4731376"/>
                <a:gd name="connsiteX1-1489" fmla="*/ 870139 w 3523460"/>
                <a:gd name="connsiteY1-1490" fmla="*/ 4095273 h 4731376"/>
                <a:gd name="connsiteX2-1491" fmla="*/ 432816 w 3523460"/>
                <a:gd name="connsiteY2-1492" fmla="*/ 2274423 h 4731376"/>
                <a:gd name="connsiteX3-1493" fmla="*/ 75008 w 3523460"/>
                <a:gd name="connsiteY3-1494" fmla="*/ 970409 h 4731376"/>
                <a:gd name="connsiteX4-1495" fmla="*/ 766771 w 3523460"/>
                <a:gd name="connsiteY4-1496" fmla="*/ 1972273 h 4731376"/>
                <a:gd name="connsiteX5-1497" fmla="*/ 711112 w 3523460"/>
                <a:gd name="connsiteY5-1498" fmla="*/ 215035 h 4731376"/>
                <a:gd name="connsiteX6-1499" fmla="*/ 1251801 w 3523460"/>
                <a:gd name="connsiteY6-1500" fmla="*/ 1765539 h 4731376"/>
                <a:gd name="connsiteX7-1501" fmla="*/ 1458534 w 3523460"/>
                <a:gd name="connsiteY7-1502" fmla="*/ 350 h 4731376"/>
                <a:gd name="connsiteX8-1503" fmla="*/ 1705024 w 3523460"/>
                <a:gd name="connsiteY8-1504" fmla="*/ 1813246 h 4731376"/>
                <a:gd name="connsiteX9-1505" fmla="*/ 1808393 w 3523460"/>
                <a:gd name="connsiteY9-1506" fmla="*/ 1868907 h 4731376"/>
                <a:gd name="connsiteX10-1507" fmla="*/ 2492205 w 3523460"/>
                <a:gd name="connsiteY10-1508" fmla="*/ 334305 h 4731376"/>
                <a:gd name="connsiteX11-1509" fmla="*/ 2221860 w 3523460"/>
                <a:gd name="connsiteY11-1510" fmla="*/ 2012031 h 4731376"/>
                <a:gd name="connsiteX12-1511" fmla="*/ 2325227 w 3523460"/>
                <a:gd name="connsiteY12-1512" fmla="*/ 2711745 h 4731376"/>
                <a:gd name="connsiteX13-1513" fmla="*/ 2762549 w 3523460"/>
                <a:gd name="connsiteY13-1514" fmla="*/ 2266471 h 4731376"/>
                <a:gd name="connsiteX14-1515" fmla="*/ 3509971 w 3523460"/>
                <a:gd name="connsiteY14-1516" fmla="*/ 2163105 h 4731376"/>
                <a:gd name="connsiteX15-1517" fmla="*/ 2778451 w 3523460"/>
                <a:gd name="connsiteY15-1518" fmla="*/ 2942332 h 4731376"/>
                <a:gd name="connsiteX16-1519" fmla="*/ 2118493 w 3523460"/>
                <a:gd name="connsiteY16-1520" fmla="*/ 4007807 h 4731376"/>
                <a:gd name="connsiteX17-1521" fmla="*/ 2229811 w 3523460"/>
                <a:gd name="connsiteY17-1522" fmla="*/ 4731376 h 4731376"/>
                <a:gd name="connsiteX18-1523" fmla="*/ 830382 w 3523460"/>
                <a:gd name="connsiteY18-1524" fmla="*/ 4731376 h 4731376"/>
                <a:gd name="connsiteX0-1525" fmla="*/ 830382 w 3523460"/>
                <a:gd name="connsiteY0-1526" fmla="*/ 4731376 h 4731376"/>
                <a:gd name="connsiteX1-1527" fmla="*/ 870139 w 3523460"/>
                <a:gd name="connsiteY1-1528" fmla="*/ 4095273 h 4731376"/>
                <a:gd name="connsiteX2-1529" fmla="*/ 432816 w 3523460"/>
                <a:gd name="connsiteY2-1530" fmla="*/ 2274423 h 4731376"/>
                <a:gd name="connsiteX3-1531" fmla="*/ 75008 w 3523460"/>
                <a:gd name="connsiteY3-1532" fmla="*/ 970409 h 4731376"/>
                <a:gd name="connsiteX4-1533" fmla="*/ 766771 w 3523460"/>
                <a:gd name="connsiteY4-1534" fmla="*/ 1972273 h 4731376"/>
                <a:gd name="connsiteX5-1535" fmla="*/ 711112 w 3523460"/>
                <a:gd name="connsiteY5-1536" fmla="*/ 215035 h 4731376"/>
                <a:gd name="connsiteX6-1537" fmla="*/ 1275655 w 3523460"/>
                <a:gd name="connsiteY6-1538" fmla="*/ 1765539 h 4731376"/>
                <a:gd name="connsiteX7-1539" fmla="*/ 1458534 w 3523460"/>
                <a:gd name="connsiteY7-1540" fmla="*/ 350 h 4731376"/>
                <a:gd name="connsiteX8-1541" fmla="*/ 1705024 w 3523460"/>
                <a:gd name="connsiteY8-1542" fmla="*/ 1813246 h 4731376"/>
                <a:gd name="connsiteX9-1543" fmla="*/ 1808393 w 3523460"/>
                <a:gd name="connsiteY9-1544" fmla="*/ 1868907 h 4731376"/>
                <a:gd name="connsiteX10-1545" fmla="*/ 2492205 w 3523460"/>
                <a:gd name="connsiteY10-1546" fmla="*/ 334305 h 4731376"/>
                <a:gd name="connsiteX11-1547" fmla="*/ 2221860 w 3523460"/>
                <a:gd name="connsiteY11-1548" fmla="*/ 2012031 h 4731376"/>
                <a:gd name="connsiteX12-1549" fmla="*/ 2325227 w 3523460"/>
                <a:gd name="connsiteY12-1550" fmla="*/ 2711745 h 4731376"/>
                <a:gd name="connsiteX13-1551" fmla="*/ 2762549 w 3523460"/>
                <a:gd name="connsiteY13-1552" fmla="*/ 2266471 h 4731376"/>
                <a:gd name="connsiteX14-1553" fmla="*/ 3509971 w 3523460"/>
                <a:gd name="connsiteY14-1554" fmla="*/ 2163105 h 4731376"/>
                <a:gd name="connsiteX15-1555" fmla="*/ 2778451 w 3523460"/>
                <a:gd name="connsiteY15-1556" fmla="*/ 2942332 h 4731376"/>
                <a:gd name="connsiteX16-1557" fmla="*/ 2118493 w 3523460"/>
                <a:gd name="connsiteY16-1558" fmla="*/ 4007807 h 4731376"/>
                <a:gd name="connsiteX17-1559" fmla="*/ 2229811 w 3523460"/>
                <a:gd name="connsiteY17-1560" fmla="*/ 4731376 h 4731376"/>
                <a:gd name="connsiteX18-1561" fmla="*/ 830382 w 3523460"/>
                <a:gd name="connsiteY18-1562" fmla="*/ 4731376 h 4731376"/>
                <a:gd name="connsiteX0-1563" fmla="*/ 830382 w 3523460"/>
                <a:gd name="connsiteY0-1564" fmla="*/ 4731376 h 4731376"/>
                <a:gd name="connsiteX1-1565" fmla="*/ 870139 w 3523460"/>
                <a:gd name="connsiteY1-1566" fmla="*/ 4095273 h 4731376"/>
                <a:gd name="connsiteX2-1567" fmla="*/ 432816 w 3523460"/>
                <a:gd name="connsiteY2-1568" fmla="*/ 2274423 h 4731376"/>
                <a:gd name="connsiteX3-1569" fmla="*/ 75008 w 3523460"/>
                <a:gd name="connsiteY3-1570" fmla="*/ 970409 h 4731376"/>
                <a:gd name="connsiteX4-1571" fmla="*/ 766771 w 3523460"/>
                <a:gd name="connsiteY4-1572" fmla="*/ 1972273 h 4731376"/>
                <a:gd name="connsiteX5-1573" fmla="*/ 711112 w 3523460"/>
                <a:gd name="connsiteY5-1574" fmla="*/ 215035 h 4731376"/>
                <a:gd name="connsiteX6-1575" fmla="*/ 1148433 w 3523460"/>
                <a:gd name="connsiteY6-1576" fmla="*/ 1717831 h 4731376"/>
                <a:gd name="connsiteX7-1577" fmla="*/ 1275655 w 3523460"/>
                <a:gd name="connsiteY7-1578" fmla="*/ 1765539 h 4731376"/>
                <a:gd name="connsiteX8-1579" fmla="*/ 1458534 w 3523460"/>
                <a:gd name="connsiteY8-1580" fmla="*/ 350 h 4731376"/>
                <a:gd name="connsiteX9-1581" fmla="*/ 1705024 w 3523460"/>
                <a:gd name="connsiteY9-1582" fmla="*/ 1813246 h 4731376"/>
                <a:gd name="connsiteX10-1583" fmla="*/ 1808393 w 3523460"/>
                <a:gd name="connsiteY10-1584" fmla="*/ 1868907 h 4731376"/>
                <a:gd name="connsiteX11-1585" fmla="*/ 2492205 w 3523460"/>
                <a:gd name="connsiteY11-1586" fmla="*/ 334305 h 4731376"/>
                <a:gd name="connsiteX12-1587" fmla="*/ 2221860 w 3523460"/>
                <a:gd name="connsiteY12-1588" fmla="*/ 2012031 h 4731376"/>
                <a:gd name="connsiteX13-1589" fmla="*/ 2325227 w 3523460"/>
                <a:gd name="connsiteY13-1590" fmla="*/ 2711745 h 4731376"/>
                <a:gd name="connsiteX14-1591" fmla="*/ 2762549 w 3523460"/>
                <a:gd name="connsiteY14-1592" fmla="*/ 2266471 h 4731376"/>
                <a:gd name="connsiteX15-1593" fmla="*/ 3509971 w 3523460"/>
                <a:gd name="connsiteY15-1594" fmla="*/ 2163105 h 4731376"/>
                <a:gd name="connsiteX16-1595" fmla="*/ 2778451 w 3523460"/>
                <a:gd name="connsiteY16-1596" fmla="*/ 2942332 h 4731376"/>
                <a:gd name="connsiteX17-1597" fmla="*/ 2118493 w 3523460"/>
                <a:gd name="connsiteY17-1598" fmla="*/ 4007807 h 4731376"/>
                <a:gd name="connsiteX18-1599" fmla="*/ 2229811 w 3523460"/>
                <a:gd name="connsiteY18-1600" fmla="*/ 4731376 h 4731376"/>
                <a:gd name="connsiteX19" fmla="*/ 830382 w 3523460"/>
                <a:gd name="connsiteY19" fmla="*/ 4731376 h 4731376"/>
                <a:gd name="connsiteX0-1601" fmla="*/ 830382 w 3523460"/>
                <a:gd name="connsiteY0-1602" fmla="*/ 4731376 h 4731376"/>
                <a:gd name="connsiteX1-1603" fmla="*/ 870139 w 3523460"/>
                <a:gd name="connsiteY1-1604" fmla="*/ 4095273 h 4731376"/>
                <a:gd name="connsiteX2-1605" fmla="*/ 432816 w 3523460"/>
                <a:gd name="connsiteY2-1606" fmla="*/ 2274423 h 4731376"/>
                <a:gd name="connsiteX3-1607" fmla="*/ 75008 w 3523460"/>
                <a:gd name="connsiteY3-1608" fmla="*/ 970409 h 4731376"/>
                <a:gd name="connsiteX4-1609" fmla="*/ 766771 w 3523460"/>
                <a:gd name="connsiteY4-1610" fmla="*/ 1972273 h 4731376"/>
                <a:gd name="connsiteX5-1611" fmla="*/ 711112 w 3523460"/>
                <a:gd name="connsiteY5-1612" fmla="*/ 215035 h 4731376"/>
                <a:gd name="connsiteX6-1613" fmla="*/ 1148433 w 3523460"/>
                <a:gd name="connsiteY6-1614" fmla="*/ 1717831 h 4731376"/>
                <a:gd name="connsiteX7-1615" fmla="*/ 1275655 w 3523460"/>
                <a:gd name="connsiteY7-1616" fmla="*/ 1765539 h 4731376"/>
                <a:gd name="connsiteX8-1617" fmla="*/ 1458534 w 3523460"/>
                <a:gd name="connsiteY8-1618" fmla="*/ 350 h 4731376"/>
                <a:gd name="connsiteX9-1619" fmla="*/ 1705024 w 3523460"/>
                <a:gd name="connsiteY9-1620" fmla="*/ 1813246 h 4731376"/>
                <a:gd name="connsiteX10-1621" fmla="*/ 1808393 w 3523460"/>
                <a:gd name="connsiteY10-1622" fmla="*/ 1868907 h 4731376"/>
                <a:gd name="connsiteX11-1623" fmla="*/ 2492205 w 3523460"/>
                <a:gd name="connsiteY11-1624" fmla="*/ 334305 h 4731376"/>
                <a:gd name="connsiteX12-1625" fmla="*/ 2221860 w 3523460"/>
                <a:gd name="connsiteY12-1626" fmla="*/ 2012031 h 4731376"/>
                <a:gd name="connsiteX13-1627" fmla="*/ 2325227 w 3523460"/>
                <a:gd name="connsiteY13-1628" fmla="*/ 2711745 h 4731376"/>
                <a:gd name="connsiteX14-1629" fmla="*/ 2762549 w 3523460"/>
                <a:gd name="connsiteY14-1630" fmla="*/ 2266471 h 4731376"/>
                <a:gd name="connsiteX15-1631" fmla="*/ 3509971 w 3523460"/>
                <a:gd name="connsiteY15-1632" fmla="*/ 2163105 h 4731376"/>
                <a:gd name="connsiteX16-1633" fmla="*/ 2778451 w 3523460"/>
                <a:gd name="connsiteY16-1634" fmla="*/ 2942332 h 4731376"/>
                <a:gd name="connsiteX17-1635" fmla="*/ 2118493 w 3523460"/>
                <a:gd name="connsiteY17-1636" fmla="*/ 4007807 h 4731376"/>
                <a:gd name="connsiteX18-1637" fmla="*/ 2229811 w 3523460"/>
                <a:gd name="connsiteY18-1638" fmla="*/ 4731376 h 4731376"/>
                <a:gd name="connsiteX19-1639" fmla="*/ 830382 w 3523460"/>
                <a:gd name="connsiteY19-1640" fmla="*/ 4731376 h 4731376"/>
                <a:gd name="connsiteX0-1641" fmla="*/ 830382 w 3523460"/>
                <a:gd name="connsiteY0-1642" fmla="*/ 4731376 h 4731376"/>
                <a:gd name="connsiteX1-1643" fmla="*/ 870139 w 3523460"/>
                <a:gd name="connsiteY1-1644" fmla="*/ 4095273 h 4731376"/>
                <a:gd name="connsiteX2-1645" fmla="*/ 432816 w 3523460"/>
                <a:gd name="connsiteY2-1646" fmla="*/ 2274423 h 4731376"/>
                <a:gd name="connsiteX3-1647" fmla="*/ 75008 w 3523460"/>
                <a:gd name="connsiteY3-1648" fmla="*/ 970409 h 4731376"/>
                <a:gd name="connsiteX4-1649" fmla="*/ 766771 w 3523460"/>
                <a:gd name="connsiteY4-1650" fmla="*/ 1972273 h 4731376"/>
                <a:gd name="connsiteX5-1651" fmla="*/ 711112 w 3523460"/>
                <a:gd name="connsiteY5-1652" fmla="*/ 215035 h 4731376"/>
                <a:gd name="connsiteX6-1653" fmla="*/ 1164336 w 3523460"/>
                <a:gd name="connsiteY6-1654" fmla="*/ 1773490 h 4731376"/>
                <a:gd name="connsiteX7-1655" fmla="*/ 1275655 w 3523460"/>
                <a:gd name="connsiteY7-1656" fmla="*/ 1765539 h 4731376"/>
                <a:gd name="connsiteX8-1657" fmla="*/ 1458534 w 3523460"/>
                <a:gd name="connsiteY8-1658" fmla="*/ 350 h 4731376"/>
                <a:gd name="connsiteX9-1659" fmla="*/ 1705024 w 3523460"/>
                <a:gd name="connsiteY9-1660" fmla="*/ 1813246 h 4731376"/>
                <a:gd name="connsiteX10-1661" fmla="*/ 1808393 w 3523460"/>
                <a:gd name="connsiteY10-1662" fmla="*/ 1868907 h 4731376"/>
                <a:gd name="connsiteX11-1663" fmla="*/ 2492205 w 3523460"/>
                <a:gd name="connsiteY11-1664" fmla="*/ 334305 h 4731376"/>
                <a:gd name="connsiteX12-1665" fmla="*/ 2221860 w 3523460"/>
                <a:gd name="connsiteY12-1666" fmla="*/ 2012031 h 4731376"/>
                <a:gd name="connsiteX13-1667" fmla="*/ 2325227 w 3523460"/>
                <a:gd name="connsiteY13-1668" fmla="*/ 2711745 h 4731376"/>
                <a:gd name="connsiteX14-1669" fmla="*/ 2762549 w 3523460"/>
                <a:gd name="connsiteY14-1670" fmla="*/ 2266471 h 4731376"/>
                <a:gd name="connsiteX15-1671" fmla="*/ 3509971 w 3523460"/>
                <a:gd name="connsiteY15-1672" fmla="*/ 2163105 h 4731376"/>
                <a:gd name="connsiteX16-1673" fmla="*/ 2778451 w 3523460"/>
                <a:gd name="connsiteY16-1674" fmla="*/ 2942332 h 4731376"/>
                <a:gd name="connsiteX17-1675" fmla="*/ 2118493 w 3523460"/>
                <a:gd name="connsiteY17-1676" fmla="*/ 4007807 h 4731376"/>
                <a:gd name="connsiteX18-1677" fmla="*/ 2229811 w 3523460"/>
                <a:gd name="connsiteY18-1678" fmla="*/ 4731376 h 4731376"/>
                <a:gd name="connsiteX19-1679" fmla="*/ 830382 w 3523460"/>
                <a:gd name="connsiteY19-1680" fmla="*/ 4731376 h 4731376"/>
                <a:gd name="connsiteX0-1681" fmla="*/ 830382 w 3523460"/>
                <a:gd name="connsiteY0-1682" fmla="*/ 4731376 h 4731376"/>
                <a:gd name="connsiteX1-1683" fmla="*/ 870139 w 3523460"/>
                <a:gd name="connsiteY1-1684" fmla="*/ 4095273 h 4731376"/>
                <a:gd name="connsiteX2-1685" fmla="*/ 432816 w 3523460"/>
                <a:gd name="connsiteY2-1686" fmla="*/ 2274423 h 4731376"/>
                <a:gd name="connsiteX3-1687" fmla="*/ 75008 w 3523460"/>
                <a:gd name="connsiteY3-1688" fmla="*/ 970409 h 4731376"/>
                <a:gd name="connsiteX4-1689" fmla="*/ 766771 w 3523460"/>
                <a:gd name="connsiteY4-1690" fmla="*/ 1972273 h 4731376"/>
                <a:gd name="connsiteX5-1691" fmla="*/ 711112 w 3523460"/>
                <a:gd name="connsiteY5-1692" fmla="*/ 215035 h 4731376"/>
                <a:gd name="connsiteX6-1693" fmla="*/ 1164336 w 3523460"/>
                <a:gd name="connsiteY6-1694" fmla="*/ 1773490 h 4731376"/>
                <a:gd name="connsiteX7-1695" fmla="*/ 1275655 w 3523460"/>
                <a:gd name="connsiteY7-1696" fmla="*/ 1765539 h 4731376"/>
                <a:gd name="connsiteX8-1697" fmla="*/ 1458534 w 3523460"/>
                <a:gd name="connsiteY8-1698" fmla="*/ 350 h 4731376"/>
                <a:gd name="connsiteX9-1699" fmla="*/ 1705024 w 3523460"/>
                <a:gd name="connsiteY9-1700" fmla="*/ 1813246 h 4731376"/>
                <a:gd name="connsiteX10-1701" fmla="*/ 1808393 w 3523460"/>
                <a:gd name="connsiteY10-1702" fmla="*/ 1868907 h 4731376"/>
                <a:gd name="connsiteX11-1703" fmla="*/ 2492205 w 3523460"/>
                <a:gd name="connsiteY11-1704" fmla="*/ 334305 h 4731376"/>
                <a:gd name="connsiteX12-1705" fmla="*/ 2221860 w 3523460"/>
                <a:gd name="connsiteY12-1706" fmla="*/ 2012031 h 4731376"/>
                <a:gd name="connsiteX13-1707" fmla="*/ 2325227 w 3523460"/>
                <a:gd name="connsiteY13-1708" fmla="*/ 2711745 h 4731376"/>
                <a:gd name="connsiteX14-1709" fmla="*/ 2762549 w 3523460"/>
                <a:gd name="connsiteY14-1710" fmla="*/ 2266471 h 4731376"/>
                <a:gd name="connsiteX15-1711" fmla="*/ 3509971 w 3523460"/>
                <a:gd name="connsiteY15-1712" fmla="*/ 2163105 h 4731376"/>
                <a:gd name="connsiteX16-1713" fmla="*/ 2778451 w 3523460"/>
                <a:gd name="connsiteY16-1714" fmla="*/ 2942332 h 4731376"/>
                <a:gd name="connsiteX17-1715" fmla="*/ 2118493 w 3523460"/>
                <a:gd name="connsiteY17-1716" fmla="*/ 4007807 h 4731376"/>
                <a:gd name="connsiteX18-1717" fmla="*/ 2229811 w 3523460"/>
                <a:gd name="connsiteY18-1718" fmla="*/ 4731376 h 4731376"/>
                <a:gd name="connsiteX19-1719" fmla="*/ 830382 w 3523460"/>
                <a:gd name="connsiteY19-1720" fmla="*/ 4731376 h 4731376"/>
                <a:gd name="connsiteX0-1721" fmla="*/ 830382 w 3523460"/>
                <a:gd name="connsiteY0-1722" fmla="*/ 4731376 h 4731376"/>
                <a:gd name="connsiteX1-1723" fmla="*/ 870139 w 3523460"/>
                <a:gd name="connsiteY1-1724" fmla="*/ 4095273 h 4731376"/>
                <a:gd name="connsiteX2-1725" fmla="*/ 432816 w 3523460"/>
                <a:gd name="connsiteY2-1726" fmla="*/ 2274423 h 4731376"/>
                <a:gd name="connsiteX3-1727" fmla="*/ 75008 w 3523460"/>
                <a:gd name="connsiteY3-1728" fmla="*/ 970409 h 4731376"/>
                <a:gd name="connsiteX4-1729" fmla="*/ 766771 w 3523460"/>
                <a:gd name="connsiteY4-1730" fmla="*/ 1972273 h 4731376"/>
                <a:gd name="connsiteX5-1731" fmla="*/ 711112 w 3523460"/>
                <a:gd name="connsiteY5-1732" fmla="*/ 215035 h 4731376"/>
                <a:gd name="connsiteX6-1733" fmla="*/ 1164336 w 3523460"/>
                <a:gd name="connsiteY6-1734" fmla="*/ 1773490 h 4731376"/>
                <a:gd name="connsiteX7-1735" fmla="*/ 1275655 w 3523460"/>
                <a:gd name="connsiteY7-1736" fmla="*/ 1765539 h 4731376"/>
                <a:gd name="connsiteX8-1737" fmla="*/ 1458534 w 3523460"/>
                <a:gd name="connsiteY8-1738" fmla="*/ 350 h 4731376"/>
                <a:gd name="connsiteX9-1739" fmla="*/ 1705024 w 3523460"/>
                <a:gd name="connsiteY9-1740" fmla="*/ 1813246 h 4731376"/>
                <a:gd name="connsiteX10-1741" fmla="*/ 1808393 w 3523460"/>
                <a:gd name="connsiteY10-1742" fmla="*/ 1868907 h 4731376"/>
                <a:gd name="connsiteX11-1743" fmla="*/ 2492205 w 3523460"/>
                <a:gd name="connsiteY11-1744" fmla="*/ 334305 h 4731376"/>
                <a:gd name="connsiteX12-1745" fmla="*/ 2221860 w 3523460"/>
                <a:gd name="connsiteY12-1746" fmla="*/ 2012031 h 4731376"/>
                <a:gd name="connsiteX13-1747" fmla="*/ 2325227 w 3523460"/>
                <a:gd name="connsiteY13-1748" fmla="*/ 2711745 h 4731376"/>
                <a:gd name="connsiteX14-1749" fmla="*/ 2762549 w 3523460"/>
                <a:gd name="connsiteY14-1750" fmla="*/ 2266471 h 4731376"/>
                <a:gd name="connsiteX15-1751" fmla="*/ 3509971 w 3523460"/>
                <a:gd name="connsiteY15-1752" fmla="*/ 2163105 h 4731376"/>
                <a:gd name="connsiteX16-1753" fmla="*/ 2778451 w 3523460"/>
                <a:gd name="connsiteY16-1754" fmla="*/ 2942332 h 4731376"/>
                <a:gd name="connsiteX17-1755" fmla="*/ 2118493 w 3523460"/>
                <a:gd name="connsiteY17-1756" fmla="*/ 4007807 h 4731376"/>
                <a:gd name="connsiteX18-1757" fmla="*/ 2229811 w 3523460"/>
                <a:gd name="connsiteY18-1758" fmla="*/ 4731376 h 4731376"/>
                <a:gd name="connsiteX19-1759" fmla="*/ 830382 w 3523460"/>
                <a:gd name="connsiteY19-1760" fmla="*/ 4731376 h 4731376"/>
                <a:gd name="connsiteX0-1761" fmla="*/ 830382 w 3523460"/>
                <a:gd name="connsiteY0-1762" fmla="*/ 4731376 h 4731376"/>
                <a:gd name="connsiteX1-1763" fmla="*/ 870139 w 3523460"/>
                <a:gd name="connsiteY1-1764" fmla="*/ 4095273 h 4731376"/>
                <a:gd name="connsiteX2-1765" fmla="*/ 432816 w 3523460"/>
                <a:gd name="connsiteY2-1766" fmla="*/ 2274423 h 4731376"/>
                <a:gd name="connsiteX3-1767" fmla="*/ 75008 w 3523460"/>
                <a:gd name="connsiteY3-1768" fmla="*/ 970409 h 4731376"/>
                <a:gd name="connsiteX4-1769" fmla="*/ 766771 w 3523460"/>
                <a:gd name="connsiteY4-1770" fmla="*/ 1972273 h 4731376"/>
                <a:gd name="connsiteX5-1771" fmla="*/ 711112 w 3523460"/>
                <a:gd name="connsiteY5-1772" fmla="*/ 215035 h 4731376"/>
                <a:gd name="connsiteX6-1773" fmla="*/ 1164336 w 3523460"/>
                <a:gd name="connsiteY6-1774" fmla="*/ 1773490 h 4731376"/>
                <a:gd name="connsiteX7-1775" fmla="*/ 1275655 w 3523460"/>
                <a:gd name="connsiteY7-1776" fmla="*/ 1765539 h 4731376"/>
                <a:gd name="connsiteX8-1777" fmla="*/ 1458534 w 3523460"/>
                <a:gd name="connsiteY8-1778" fmla="*/ 350 h 4731376"/>
                <a:gd name="connsiteX9-1779" fmla="*/ 1705024 w 3523460"/>
                <a:gd name="connsiteY9-1780" fmla="*/ 1813246 h 4731376"/>
                <a:gd name="connsiteX10-1781" fmla="*/ 1816344 w 3523460"/>
                <a:gd name="connsiteY10-1782" fmla="*/ 1892761 h 4731376"/>
                <a:gd name="connsiteX11-1783" fmla="*/ 2492205 w 3523460"/>
                <a:gd name="connsiteY11-1784" fmla="*/ 334305 h 4731376"/>
                <a:gd name="connsiteX12-1785" fmla="*/ 2221860 w 3523460"/>
                <a:gd name="connsiteY12-1786" fmla="*/ 2012031 h 4731376"/>
                <a:gd name="connsiteX13-1787" fmla="*/ 2325227 w 3523460"/>
                <a:gd name="connsiteY13-1788" fmla="*/ 2711745 h 4731376"/>
                <a:gd name="connsiteX14-1789" fmla="*/ 2762549 w 3523460"/>
                <a:gd name="connsiteY14-1790" fmla="*/ 2266471 h 4731376"/>
                <a:gd name="connsiteX15-1791" fmla="*/ 3509971 w 3523460"/>
                <a:gd name="connsiteY15-1792" fmla="*/ 2163105 h 4731376"/>
                <a:gd name="connsiteX16-1793" fmla="*/ 2778451 w 3523460"/>
                <a:gd name="connsiteY16-1794" fmla="*/ 2942332 h 4731376"/>
                <a:gd name="connsiteX17-1795" fmla="*/ 2118493 w 3523460"/>
                <a:gd name="connsiteY17-1796" fmla="*/ 4007807 h 4731376"/>
                <a:gd name="connsiteX18-1797" fmla="*/ 2229811 w 3523460"/>
                <a:gd name="connsiteY18-1798" fmla="*/ 4731376 h 4731376"/>
                <a:gd name="connsiteX19-1799" fmla="*/ 830382 w 3523460"/>
                <a:gd name="connsiteY19-1800" fmla="*/ 4731376 h 4731376"/>
                <a:gd name="connsiteX0-1801" fmla="*/ 830382 w 3523460"/>
                <a:gd name="connsiteY0-1802" fmla="*/ 4731376 h 4731376"/>
                <a:gd name="connsiteX1-1803" fmla="*/ 870139 w 3523460"/>
                <a:gd name="connsiteY1-1804" fmla="*/ 4095273 h 4731376"/>
                <a:gd name="connsiteX2-1805" fmla="*/ 432816 w 3523460"/>
                <a:gd name="connsiteY2-1806" fmla="*/ 2274423 h 4731376"/>
                <a:gd name="connsiteX3-1807" fmla="*/ 75008 w 3523460"/>
                <a:gd name="connsiteY3-1808" fmla="*/ 970409 h 4731376"/>
                <a:gd name="connsiteX4-1809" fmla="*/ 766771 w 3523460"/>
                <a:gd name="connsiteY4-1810" fmla="*/ 1972273 h 4731376"/>
                <a:gd name="connsiteX5-1811" fmla="*/ 711112 w 3523460"/>
                <a:gd name="connsiteY5-1812" fmla="*/ 215035 h 4731376"/>
                <a:gd name="connsiteX6-1813" fmla="*/ 1164336 w 3523460"/>
                <a:gd name="connsiteY6-1814" fmla="*/ 1773490 h 4731376"/>
                <a:gd name="connsiteX7-1815" fmla="*/ 1275655 w 3523460"/>
                <a:gd name="connsiteY7-1816" fmla="*/ 1765539 h 4731376"/>
                <a:gd name="connsiteX8-1817" fmla="*/ 1458534 w 3523460"/>
                <a:gd name="connsiteY8-1818" fmla="*/ 350 h 4731376"/>
                <a:gd name="connsiteX9-1819" fmla="*/ 1705024 w 3523460"/>
                <a:gd name="connsiteY9-1820" fmla="*/ 1813246 h 4731376"/>
                <a:gd name="connsiteX10-1821" fmla="*/ 1816344 w 3523460"/>
                <a:gd name="connsiteY10-1822" fmla="*/ 1868907 h 4731376"/>
                <a:gd name="connsiteX11-1823" fmla="*/ 2492205 w 3523460"/>
                <a:gd name="connsiteY11-1824" fmla="*/ 334305 h 4731376"/>
                <a:gd name="connsiteX12-1825" fmla="*/ 2221860 w 3523460"/>
                <a:gd name="connsiteY12-1826" fmla="*/ 2012031 h 4731376"/>
                <a:gd name="connsiteX13-1827" fmla="*/ 2325227 w 3523460"/>
                <a:gd name="connsiteY13-1828" fmla="*/ 2711745 h 4731376"/>
                <a:gd name="connsiteX14-1829" fmla="*/ 2762549 w 3523460"/>
                <a:gd name="connsiteY14-1830" fmla="*/ 2266471 h 4731376"/>
                <a:gd name="connsiteX15-1831" fmla="*/ 3509971 w 3523460"/>
                <a:gd name="connsiteY15-1832" fmla="*/ 2163105 h 4731376"/>
                <a:gd name="connsiteX16-1833" fmla="*/ 2778451 w 3523460"/>
                <a:gd name="connsiteY16-1834" fmla="*/ 2942332 h 4731376"/>
                <a:gd name="connsiteX17-1835" fmla="*/ 2118493 w 3523460"/>
                <a:gd name="connsiteY17-1836" fmla="*/ 4007807 h 4731376"/>
                <a:gd name="connsiteX18-1837" fmla="*/ 2229811 w 3523460"/>
                <a:gd name="connsiteY18-1838" fmla="*/ 4731376 h 4731376"/>
                <a:gd name="connsiteX19-1839" fmla="*/ 830382 w 3523460"/>
                <a:gd name="connsiteY19-1840" fmla="*/ 4731376 h 4731376"/>
                <a:gd name="connsiteX0-1841" fmla="*/ 830382 w 3523460"/>
                <a:gd name="connsiteY0-1842" fmla="*/ 4731376 h 4731376"/>
                <a:gd name="connsiteX1-1843" fmla="*/ 870139 w 3523460"/>
                <a:gd name="connsiteY1-1844" fmla="*/ 4095273 h 4731376"/>
                <a:gd name="connsiteX2-1845" fmla="*/ 432816 w 3523460"/>
                <a:gd name="connsiteY2-1846" fmla="*/ 2274423 h 4731376"/>
                <a:gd name="connsiteX3-1847" fmla="*/ 75008 w 3523460"/>
                <a:gd name="connsiteY3-1848" fmla="*/ 970409 h 4731376"/>
                <a:gd name="connsiteX4-1849" fmla="*/ 766771 w 3523460"/>
                <a:gd name="connsiteY4-1850" fmla="*/ 1972273 h 4731376"/>
                <a:gd name="connsiteX5-1851" fmla="*/ 711112 w 3523460"/>
                <a:gd name="connsiteY5-1852" fmla="*/ 215035 h 4731376"/>
                <a:gd name="connsiteX6-1853" fmla="*/ 1164336 w 3523460"/>
                <a:gd name="connsiteY6-1854" fmla="*/ 1773490 h 4731376"/>
                <a:gd name="connsiteX7-1855" fmla="*/ 1275655 w 3523460"/>
                <a:gd name="connsiteY7-1856" fmla="*/ 1765539 h 4731376"/>
                <a:gd name="connsiteX8-1857" fmla="*/ 1458534 w 3523460"/>
                <a:gd name="connsiteY8-1858" fmla="*/ 350 h 4731376"/>
                <a:gd name="connsiteX9-1859" fmla="*/ 1705024 w 3523460"/>
                <a:gd name="connsiteY9-1860" fmla="*/ 1813246 h 4731376"/>
                <a:gd name="connsiteX10-1861" fmla="*/ 1816344 w 3523460"/>
                <a:gd name="connsiteY10-1862" fmla="*/ 1868907 h 4731376"/>
                <a:gd name="connsiteX11-1863" fmla="*/ 2492205 w 3523460"/>
                <a:gd name="connsiteY11-1864" fmla="*/ 334305 h 4731376"/>
                <a:gd name="connsiteX12-1865" fmla="*/ 2221860 w 3523460"/>
                <a:gd name="connsiteY12-1866" fmla="*/ 2012031 h 4731376"/>
                <a:gd name="connsiteX13-1867" fmla="*/ 2325227 w 3523460"/>
                <a:gd name="connsiteY13-1868" fmla="*/ 2711745 h 4731376"/>
                <a:gd name="connsiteX14-1869" fmla="*/ 2762549 w 3523460"/>
                <a:gd name="connsiteY14-1870" fmla="*/ 2266471 h 4731376"/>
                <a:gd name="connsiteX15-1871" fmla="*/ 3509971 w 3523460"/>
                <a:gd name="connsiteY15-1872" fmla="*/ 2163105 h 4731376"/>
                <a:gd name="connsiteX16-1873" fmla="*/ 2778451 w 3523460"/>
                <a:gd name="connsiteY16-1874" fmla="*/ 2942332 h 4731376"/>
                <a:gd name="connsiteX17-1875" fmla="*/ 2118493 w 3523460"/>
                <a:gd name="connsiteY17-1876" fmla="*/ 4007807 h 4731376"/>
                <a:gd name="connsiteX18-1877" fmla="*/ 2229811 w 3523460"/>
                <a:gd name="connsiteY18-1878" fmla="*/ 4731376 h 4731376"/>
                <a:gd name="connsiteX19-1879" fmla="*/ 830382 w 3523460"/>
                <a:gd name="connsiteY19-1880" fmla="*/ 4731376 h 4731376"/>
                <a:gd name="connsiteX0-1881" fmla="*/ 830382 w 3523460"/>
                <a:gd name="connsiteY0-1882" fmla="*/ 4731376 h 4731376"/>
                <a:gd name="connsiteX1-1883" fmla="*/ 870139 w 3523460"/>
                <a:gd name="connsiteY1-1884" fmla="*/ 4095273 h 4731376"/>
                <a:gd name="connsiteX2-1885" fmla="*/ 432816 w 3523460"/>
                <a:gd name="connsiteY2-1886" fmla="*/ 2274423 h 4731376"/>
                <a:gd name="connsiteX3-1887" fmla="*/ 75008 w 3523460"/>
                <a:gd name="connsiteY3-1888" fmla="*/ 970409 h 4731376"/>
                <a:gd name="connsiteX4-1889" fmla="*/ 766771 w 3523460"/>
                <a:gd name="connsiteY4-1890" fmla="*/ 1972273 h 4731376"/>
                <a:gd name="connsiteX5-1891" fmla="*/ 711112 w 3523460"/>
                <a:gd name="connsiteY5-1892" fmla="*/ 215035 h 4731376"/>
                <a:gd name="connsiteX6-1893" fmla="*/ 1164336 w 3523460"/>
                <a:gd name="connsiteY6-1894" fmla="*/ 1773490 h 4731376"/>
                <a:gd name="connsiteX7-1895" fmla="*/ 1275655 w 3523460"/>
                <a:gd name="connsiteY7-1896" fmla="*/ 1765539 h 4731376"/>
                <a:gd name="connsiteX8-1897" fmla="*/ 1458534 w 3523460"/>
                <a:gd name="connsiteY8-1898" fmla="*/ 350 h 4731376"/>
                <a:gd name="connsiteX9-1899" fmla="*/ 1705024 w 3523460"/>
                <a:gd name="connsiteY9-1900" fmla="*/ 1813246 h 4731376"/>
                <a:gd name="connsiteX10-1901" fmla="*/ 1816344 w 3523460"/>
                <a:gd name="connsiteY10-1902" fmla="*/ 1868907 h 4731376"/>
                <a:gd name="connsiteX11-1903" fmla="*/ 2492205 w 3523460"/>
                <a:gd name="connsiteY11-1904" fmla="*/ 334305 h 4731376"/>
                <a:gd name="connsiteX12-1905" fmla="*/ 2221860 w 3523460"/>
                <a:gd name="connsiteY12-1906" fmla="*/ 2012031 h 4731376"/>
                <a:gd name="connsiteX13-1907" fmla="*/ 2325227 w 3523460"/>
                <a:gd name="connsiteY13-1908" fmla="*/ 2711745 h 4731376"/>
                <a:gd name="connsiteX14-1909" fmla="*/ 2762549 w 3523460"/>
                <a:gd name="connsiteY14-1910" fmla="*/ 2266471 h 4731376"/>
                <a:gd name="connsiteX15-1911" fmla="*/ 3509971 w 3523460"/>
                <a:gd name="connsiteY15-1912" fmla="*/ 2163105 h 4731376"/>
                <a:gd name="connsiteX16-1913" fmla="*/ 2778451 w 3523460"/>
                <a:gd name="connsiteY16-1914" fmla="*/ 2942332 h 4731376"/>
                <a:gd name="connsiteX17-1915" fmla="*/ 2118493 w 3523460"/>
                <a:gd name="connsiteY17-1916" fmla="*/ 4007807 h 4731376"/>
                <a:gd name="connsiteX18-1917" fmla="*/ 2229811 w 3523460"/>
                <a:gd name="connsiteY18-1918" fmla="*/ 4731376 h 4731376"/>
                <a:gd name="connsiteX19-1919" fmla="*/ 830382 w 3523460"/>
                <a:gd name="connsiteY19-1920" fmla="*/ 4731376 h 4731376"/>
                <a:gd name="connsiteX0-1921" fmla="*/ 830382 w 3523460"/>
                <a:gd name="connsiteY0-1922" fmla="*/ 4731184 h 4731184"/>
                <a:gd name="connsiteX1-1923" fmla="*/ 870139 w 3523460"/>
                <a:gd name="connsiteY1-1924" fmla="*/ 4095081 h 4731184"/>
                <a:gd name="connsiteX2-1925" fmla="*/ 432816 w 3523460"/>
                <a:gd name="connsiteY2-1926" fmla="*/ 2274231 h 4731184"/>
                <a:gd name="connsiteX3-1927" fmla="*/ 75008 w 3523460"/>
                <a:gd name="connsiteY3-1928" fmla="*/ 970217 h 4731184"/>
                <a:gd name="connsiteX4-1929" fmla="*/ 766771 w 3523460"/>
                <a:gd name="connsiteY4-1930" fmla="*/ 1972081 h 4731184"/>
                <a:gd name="connsiteX5-1931" fmla="*/ 711112 w 3523460"/>
                <a:gd name="connsiteY5-1932" fmla="*/ 214843 h 4731184"/>
                <a:gd name="connsiteX6-1933" fmla="*/ 1164336 w 3523460"/>
                <a:gd name="connsiteY6-1934" fmla="*/ 1773298 h 4731184"/>
                <a:gd name="connsiteX7-1935" fmla="*/ 1275655 w 3523460"/>
                <a:gd name="connsiteY7-1936" fmla="*/ 1765347 h 4731184"/>
                <a:gd name="connsiteX8-1937" fmla="*/ 1458534 w 3523460"/>
                <a:gd name="connsiteY8-1938" fmla="*/ 158 h 4731184"/>
                <a:gd name="connsiteX9-1939" fmla="*/ 1705024 w 3523460"/>
                <a:gd name="connsiteY9-1940" fmla="*/ 1813054 h 4731184"/>
                <a:gd name="connsiteX10-1941" fmla="*/ 1816344 w 3523460"/>
                <a:gd name="connsiteY10-1942" fmla="*/ 1868715 h 4731184"/>
                <a:gd name="connsiteX11-1943" fmla="*/ 2492205 w 3523460"/>
                <a:gd name="connsiteY11-1944" fmla="*/ 334113 h 4731184"/>
                <a:gd name="connsiteX12-1945" fmla="*/ 2221860 w 3523460"/>
                <a:gd name="connsiteY12-1946" fmla="*/ 2011839 h 4731184"/>
                <a:gd name="connsiteX13-1947" fmla="*/ 2325227 w 3523460"/>
                <a:gd name="connsiteY13-1948" fmla="*/ 2711553 h 4731184"/>
                <a:gd name="connsiteX14-1949" fmla="*/ 2762549 w 3523460"/>
                <a:gd name="connsiteY14-1950" fmla="*/ 2266279 h 4731184"/>
                <a:gd name="connsiteX15-1951" fmla="*/ 3509971 w 3523460"/>
                <a:gd name="connsiteY15-1952" fmla="*/ 2162913 h 4731184"/>
                <a:gd name="connsiteX16-1953" fmla="*/ 2778451 w 3523460"/>
                <a:gd name="connsiteY16-1954" fmla="*/ 2942140 h 4731184"/>
                <a:gd name="connsiteX17-1955" fmla="*/ 2118493 w 3523460"/>
                <a:gd name="connsiteY17-1956" fmla="*/ 4007615 h 4731184"/>
                <a:gd name="connsiteX18-1957" fmla="*/ 2229811 w 3523460"/>
                <a:gd name="connsiteY18-1958" fmla="*/ 4731184 h 4731184"/>
                <a:gd name="connsiteX19-1959" fmla="*/ 830382 w 3523460"/>
                <a:gd name="connsiteY19-1960" fmla="*/ 4731184 h 4731184"/>
                <a:gd name="connsiteX0-1961" fmla="*/ 830382 w 3523460"/>
                <a:gd name="connsiteY0-1962" fmla="*/ 4731184 h 4731184"/>
                <a:gd name="connsiteX1-1963" fmla="*/ 870139 w 3523460"/>
                <a:gd name="connsiteY1-1964" fmla="*/ 4095081 h 4731184"/>
                <a:gd name="connsiteX2-1965" fmla="*/ 432816 w 3523460"/>
                <a:gd name="connsiteY2-1966" fmla="*/ 2274231 h 4731184"/>
                <a:gd name="connsiteX3-1967" fmla="*/ 75008 w 3523460"/>
                <a:gd name="connsiteY3-1968" fmla="*/ 970217 h 4731184"/>
                <a:gd name="connsiteX4-1969" fmla="*/ 766771 w 3523460"/>
                <a:gd name="connsiteY4-1970" fmla="*/ 1972081 h 4731184"/>
                <a:gd name="connsiteX5-1971" fmla="*/ 711112 w 3523460"/>
                <a:gd name="connsiteY5-1972" fmla="*/ 214843 h 4731184"/>
                <a:gd name="connsiteX6-1973" fmla="*/ 1164336 w 3523460"/>
                <a:gd name="connsiteY6-1974" fmla="*/ 1773298 h 4731184"/>
                <a:gd name="connsiteX7-1975" fmla="*/ 1275655 w 3523460"/>
                <a:gd name="connsiteY7-1976" fmla="*/ 1765347 h 4731184"/>
                <a:gd name="connsiteX8-1977" fmla="*/ 1458534 w 3523460"/>
                <a:gd name="connsiteY8-1978" fmla="*/ 158 h 4731184"/>
                <a:gd name="connsiteX9-1979" fmla="*/ 1705024 w 3523460"/>
                <a:gd name="connsiteY9-1980" fmla="*/ 1813054 h 4731184"/>
                <a:gd name="connsiteX10-1981" fmla="*/ 1816344 w 3523460"/>
                <a:gd name="connsiteY10-1982" fmla="*/ 1868715 h 4731184"/>
                <a:gd name="connsiteX11-1983" fmla="*/ 2492205 w 3523460"/>
                <a:gd name="connsiteY11-1984" fmla="*/ 334113 h 4731184"/>
                <a:gd name="connsiteX12-1985" fmla="*/ 2221860 w 3523460"/>
                <a:gd name="connsiteY12-1986" fmla="*/ 2011839 h 4731184"/>
                <a:gd name="connsiteX13-1987" fmla="*/ 2325227 w 3523460"/>
                <a:gd name="connsiteY13-1988" fmla="*/ 2711553 h 4731184"/>
                <a:gd name="connsiteX14-1989" fmla="*/ 2762549 w 3523460"/>
                <a:gd name="connsiteY14-1990" fmla="*/ 2266279 h 4731184"/>
                <a:gd name="connsiteX15-1991" fmla="*/ 3509971 w 3523460"/>
                <a:gd name="connsiteY15-1992" fmla="*/ 2162913 h 4731184"/>
                <a:gd name="connsiteX16-1993" fmla="*/ 2778451 w 3523460"/>
                <a:gd name="connsiteY16-1994" fmla="*/ 2942140 h 4731184"/>
                <a:gd name="connsiteX17-1995" fmla="*/ 2118493 w 3523460"/>
                <a:gd name="connsiteY17-1996" fmla="*/ 4007615 h 4731184"/>
                <a:gd name="connsiteX18-1997" fmla="*/ 2229811 w 3523460"/>
                <a:gd name="connsiteY18-1998" fmla="*/ 4731184 h 4731184"/>
                <a:gd name="connsiteX19-1999" fmla="*/ 830382 w 3523460"/>
                <a:gd name="connsiteY19-2000" fmla="*/ 4731184 h 4731184"/>
                <a:gd name="connsiteX0-2001" fmla="*/ 830382 w 3523460"/>
                <a:gd name="connsiteY0-2002" fmla="*/ 4731184 h 4731184"/>
                <a:gd name="connsiteX1-2003" fmla="*/ 870139 w 3523460"/>
                <a:gd name="connsiteY1-2004" fmla="*/ 4095081 h 4731184"/>
                <a:gd name="connsiteX2-2005" fmla="*/ 432816 w 3523460"/>
                <a:gd name="connsiteY2-2006" fmla="*/ 2274231 h 4731184"/>
                <a:gd name="connsiteX3-2007" fmla="*/ 75008 w 3523460"/>
                <a:gd name="connsiteY3-2008" fmla="*/ 970217 h 4731184"/>
                <a:gd name="connsiteX4-2009" fmla="*/ 766771 w 3523460"/>
                <a:gd name="connsiteY4-2010" fmla="*/ 1972081 h 4731184"/>
                <a:gd name="connsiteX5-2011" fmla="*/ 711112 w 3523460"/>
                <a:gd name="connsiteY5-2012" fmla="*/ 214843 h 4731184"/>
                <a:gd name="connsiteX6-2013" fmla="*/ 1164336 w 3523460"/>
                <a:gd name="connsiteY6-2014" fmla="*/ 1773298 h 4731184"/>
                <a:gd name="connsiteX7-2015" fmla="*/ 1275655 w 3523460"/>
                <a:gd name="connsiteY7-2016" fmla="*/ 1765347 h 4731184"/>
                <a:gd name="connsiteX8-2017" fmla="*/ 1458534 w 3523460"/>
                <a:gd name="connsiteY8-2018" fmla="*/ 158 h 4731184"/>
                <a:gd name="connsiteX9-2019" fmla="*/ 1705024 w 3523460"/>
                <a:gd name="connsiteY9-2020" fmla="*/ 1813054 h 4731184"/>
                <a:gd name="connsiteX10-2021" fmla="*/ 1816344 w 3523460"/>
                <a:gd name="connsiteY10-2022" fmla="*/ 1868715 h 4731184"/>
                <a:gd name="connsiteX11-2023" fmla="*/ 2492205 w 3523460"/>
                <a:gd name="connsiteY11-2024" fmla="*/ 334113 h 4731184"/>
                <a:gd name="connsiteX12-2025" fmla="*/ 2221860 w 3523460"/>
                <a:gd name="connsiteY12-2026" fmla="*/ 2011839 h 4731184"/>
                <a:gd name="connsiteX13-2027" fmla="*/ 2325227 w 3523460"/>
                <a:gd name="connsiteY13-2028" fmla="*/ 2711553 h 4731184"/>
                <a:gd name="connsiteX14-2029" fmla="*/ 2762549 w 3523460"/>
                <a:gd name="connsiteY14-2030" fmla="*/ 2266279 h 4731184"/>
                <a:gd name="connsiteX15-2031" fmla="*/ 3509971 w 3523460"/>
                <a:gd name="connsiteY15-2032" fmla="*/ 2162913 h 4731184"/>
                <a:gd name="connsiteX16-2033" fmla="*/ 2778451 w 3523460"/>
                <a:gd name="connsiteY16-2034" fmla="*/ 2942140 h 4731184"/>
                <a:gd name="connsiteX17-2035" fmla="*/ 2118493 w 3523460"/>
                <a:gd name="connsiteY17-2036" fmla="*/ 4007615 h 4731184"/>
                <a:gd name="connsiteX18-2037" fmla="*/ 2229811 w 3523460"/>
                <a:gd name="connsiteY18-2038" fmla="*/ 4731184 h 4731184"/>
                <a:gd name="connsiteX19-2039" fmla="*/ 830382 w 3523460"/>
                <a:gd name="connsiteY19-2040" fmla="*/ 4731184 h 4731184"/>
                <a:gd name="connsiteX0-2041" fmla="*/ 830382 w 3523460"/>
                <a:gd name="connsiteY0-2042" fmla="*/ 4731184 h 4731184"/>
                <a:gd name="connsiteX1-2043" fmla="*/ 870139 w 3523460"/>
                <a:gd name="connsiteY1-2044" fmla="*/ 4095081 h 4731184"/>
                <a:gd name="connsiteX2-2045" fmla="*/ 432816 w 3523460"/>
                <a:gd name="connsiteY2-2046" fmla="*/ 2274231 h 4731184"/>
                <a:gd name="connsiteX3-2047" fmla="*/ 75008 w 3523460"/>
                <a:gd name="connsiteY3-2048" fmla="*/ 970217 h 4731184"/>
                <a:gd name="connsiteX4-2049" fmla="*/ 838333 w 3523460"/>
                <a:gd name="connsiteY4-2050" fmla="*/ 2003886 h 4731184"/>
                <a:gd name="connsiteX5-2051" fmla="*/ 711112 w 3523460"/>
                <a:gd name="connsiteY5-2052" fmla="*/ 214843 h 4731184"/>
                <a:gd name="connsiteX6-2053" fmla="*/ 1164336 w 3523460"/>
                <a:gd name="connsiteY6-2054" fmla="*/ 1773298 h 4731184"/>
                <a:gd name="connsiteX7-2055" fmla="*/ 1275655 w 3523460"/>
                <a:gd name="connsiteY7-2056" fmla="*/ 1765347 h 4731184"/>
                <a:gd name="connsiteX8-2057" fmla="*/ 1458534 w 3523460"/>
                <a:gd name="connsiteY8-2058" fmla="*/ 158 h 4731184"/>
                <a:gd name="connsiteX9-2059" fmla="*/ 1705024 w 3523460"/>
                <a:gd name="connsiteY9-2060" fmla="*/ 1813054 h 4731184"/>
                <a:gd name="connsiteX10-2061" fmla="*/ 1816344 w 3523460"/>
                <a:gd name="connsiteY10-2062" fmla="*/ 1868715 h 4731184"/>
                <a:gd name="connsiteX11-2063" fmla="*/ 2492205 w 3523460"/>
                <a:gd name="connsiteY11-2064" fmla="*/ 334113 h 4731184"/>
                <a:gd name="connsiteX12-2065" fmla="*/ 2221860 w 3523460"/>
                <a:gd name="connsiteY12-2066" fmla="*/ 2011839 h 4731184"/>
                <a:gd name="connsiteX13-2067" fmla="*/ 2325227 w 3523460"/>
                <a:gd name="connsiteY13-2068" fmla="*/ 2711553 h 4731184"/>
                <a:gd name="connsiteX14-2069" fmla="*/ 2762549 w 3523460"/>
                <a:gd name="connsiteY14-2070" fmla="*/ 2266279 h 4731184"/>
                <a:gd name="connsiteX15-2071" fmla="*/ 3509971 w 3523460"/>
                <a:gd name="connsiteY15-2072" fmla="*/ 2162913 h 4731184"/>
                <a:gd name="connsiteX16-2073" fmla="*/ 2778451 w 3523460"/>
                <a:gd name="connsiteY16-2074" fmla="*/ 2942140 h 4731184"/>
                <a:gd name="connsiteX17-2075" fmla="*/ 2118493 w 3523460"/>
                <a:gd name="connsiteY17-2076" fmla="*/ 4007615 h 4731184"/>
                <a:gd name="connsiteX18-2077" fmla="*/ 2229811 w 3523460"/>
                <a:gd name="connsiteY18-2078" fmla="*/ 4731184 h 4731184"/>
                <a:gd name="connsiteX19-2079" fmla="*/ 830382 w 3523460"/>
                <a:gd name="connsiteY19-2080" fmla="*/ 4731184 h 4731184"/>
                <a:gd name="connsiteX0-2081" fmla="*/ 830382 w 3523460"/>
                <a:gd name="connsiteY0-2082" fmla="*/ 4731184 h 4731184"/>
                <a:gd name="connsiteX1-2083" fmla="*/ 870139 w 3523460"/>
                <a:gd name="connsiteY1-2084" fmla="*/ 4095081 h 4731184"/>
                <a:gd name="connsiteX2-2085" fmla="*/ 432816 w 3523460"/>
                <a:gd name="connsiteY2-2086" fmla="*/ 2274231 h 4731184"/>
                <a:gd name="connsiteX3-2087" fmla="*/ 75008 w 3523460"/>
                <a:gd name="connsiteY3-2088" fmla="*/ 970217 h 4731184"/>
                <a:gd name="connsiteX4-2089" fmla="*/ 734965 w 3523460"/>
                <a:gd name="connsiteY4-2090" fmla="*/ 2027740 h 4731184"/>
                <a:gd name="connsiteX5-2091" fmla="*/ 838333 w 3523460"/>
                <a:gd name="connsiteY5-2092" fmla="*/ 2003886 h 4731184"/>
                <a:gd name="connsiteX6-2093" fmla="*/ 711112 w 3523460"/>
                <a:gd name="connsiteY6-2094" fmla="*/ 214843 h 4731184"/>
                <a:gd name="connsiteX7-2095" fmla="*/ 1164336 w 3523460"/>
                <a:gd name="connsiteY7-2096" fmla="*/ 1773298 h 4731184"/>
                <a:gd name="connsiteX8-2097" fmla="*/ 1275655 w 3523460"/>
                <a:gd name="connsiteY8-2098" fmla="*/ 1765347 h 4731184"/>
                <a:gd name="connsiteX9-2099" fmla="*/ 1458534 w 3523460"/>
                <a:gd name="connsiteY9-2100" fmla="*/ 158 h 4731184"/>
                <a:gd name="connsiteX10-2101" fmla="*/ 1705024 w 3523460"/>
                <a:gd name="connsiteY10-2102" fmla="*/ 1813054 h 4731184"/>
                <a:gd name="connsiteX11-2103" fmla="*/ 1816344 w 3523460"/>
                <a:gd name="connsiteY11-2104" fmla="*/ 1868715 h 4731184"/>
                <a:gd name="connsiteX12-2105" fmla="*/ 2492205 w 3523460"/>
                <a:gd name="connsiteY12-2106" fmla="*/ 334113 h 4731184"/>
                <a:gd name="connsiteX13-2107" fmla="*/ 2221860 w 3523460"/>
                <a:gd name="connsiteY13-2108" fmla="*/ 2011839 h 4731184"/>
                <a:gd name="connsiteX14-2109" fmla="*/ 2325227 w 3523460"/>
                <a:gd name="connsiteY14-2110" fmla="*/ 2711553 h 4731184"/>
                <a:gd name="connsiteX15-2111" fmla="*/ 2762549 w 3523460"/>
                <a:gd name="connsiteY15-2112" fmla="*/ 2266279 h 4731184"/>
                <a:gd name="connsiteX16-2113" fmla="*/ 3509971 w 3523460"/>
                <a:gd name="connsiteY16-2114" fmla="*/ 2162913 h 4731184"/>
                <a:gd name="connsiteX17-2115" fmla="*/ 2778451 w 3523460"/>
                <a:gd name="connsiteY17-2116" fmla="*/ 2942140 h 4731184"/>
                <a:gd name="connsiteX18-2117" fmla="*/ 2118493 w 3523460"/>
                <a:gd name="connsiteY18-2118" fmla="*/ 4007615 h 4731184"/>
                <a:gd name="connsiteX19-2119" fmla="*/ 2229811 w 3523460"/>
                <a:gd name="connsiteY19-2120" fmla="*/ 4731184 h 4731184"/>
                <a:gd name="connsiteX20" fmla="*/ 830382 w 3523460"/>
                <a:gd name="connsiteY20" fmla="*/ 4731184 h 4731184"/>
                <a:gd name="connsiteX0-2121" fmla="*/ 830382 w 3523460"/>
                <a:gd name="connsiteY0-2122" fmla="*/ 4731184 h 4731184"/>
                <a:gd name="connsiteX1-2123" fmla="*/ 870139 w 3523460"/>
                <a:gd name="connsiteY1-2124" fmla="*/ 4095081 h 4731184"/>
                <a:gd name="connsiteX2-2125" fmla="*/ 432816 w 3523460"/>
                <a:gd name="connsiteY2-2126" fmla="*/ 2274231 h 4731184"/>
                <a:gd name="connsiteX3-2127" fmla="*/ 75008 w 3523460"/>
                <a:gd name="connsiteY3-2128" fmla="*/ 970217 h 4731184"/>
                <a:gd name="connsiteX4-2129" fmla="*/ 734965 w 3523460"/>
                <a:gd name="connsiteY4-2130" fmla="*/ 2027740 h 4731184"/>
                <a:gd name="connsiteX5-2131" fmla="*/ 838333 w 3523460"/>
                <a:gd name="connsiteY5-2132" fmla="*/ 2003886 h 4731184"/>
                <a:gd name="connsiteX6-2133" fmla="*/ 711112 w 3523460"/>
                <a:gd name="connsiteY6-2134" fmla="*/ 214843 h 4731184"/>
                <a:gd name="connsiteX7-2135" fmla="*/ 1164336 w 3523460"/>
                <a:gd name="connsiteY7-2136" fmla="*/ 1773298 h 4731184"/>
                <a:gd name="connsiteX8-2137" fmla="*/ 1275655 w 3523460"/>
                <a:gd name="connsiteY8-2138" fmla="*/ 1765347 h 4731184"/>
                <a:gd name="connsiteX9-2139" fmla="*/ 1458534 w 3523460"/>
                <a:gd name="connsiteY9-2140" fmla="*/ 158 h 4731184"/>
                <a:gd name="connsiteX10-2141" fmla="*/ 1705024 w 3523460"/>
                <a:gd name="connsiteY10-2142" fmla="*/ 1813054 h 4731184"/>
                <a:gd name="connsiteX11-2143" fmla="*/ 1816344 w 3523460"/>
                <a:gd name="connsiteY11-2144" fmla="*/ 1868715 h 4731184"/>
                <a:gd name="connsiteX12-2145" fmla="*/ 2492205 w 3523460"/>
                <a:gd name="connsiteY12-2146" fmla="*/ 334113 h 4731184"/>
                <a:gd name="connsiteX13-2147" fmla="*/ 2221860 w 3523460"/>
                <a:gd name="connsiteY13-2148" fmla="*/ 2011839 h 4731184"/>
                <a:gd name="connsiteX14-2149" fmla="*/ 2325227 w 3523460"/>
                <a:gd name="connsiteY14-2150" fmla="*/ 2711553 h 4731184"/>
                <a:gd name="connsiteX15-2151" fmla="*/ 2762549 w 3523460"/>
                <a:gd name="connsiteY15-2152" fmla="*/ 2266279 h 4731184"/>
                <a:gd name="connsiteX16-2153" fmla="*/ 3509971 w 3523460"/>
                <a:gd name="connsiteY16-2154" fmla="*/ 2162913 h 4731184"/>
                <a:gd name="connsiteX17-2155" fmla="*/ 2778451 w 3523460"/>
                <a:gd name="connsiteY17-2156" fmla="*/ 2942140 h 4731184"/>
                <a:gd name="connsiteX18-2157" fmla="*/ 2118493 w 3523460"/>
                <a:gd name="connsiteY18-2158" fmla="*/ 4007615 h 4731184"/>
                <a:gd name="connsiteX19-2159" fmla="*/ 2229811 w 3523460"/>
                <a:gd name="connsiteY19-2160" fmla="*/ 4731184 h 4731184"/>
                <a:gd name="connsiteX20-2161" fmla="*/ 830382 w 3523460"/>
                <a:gd name="connsiteY20-2162" fmla="*/ 4731184 h 4731184"/>
                <a:gd name="connsiteX0-2163" fmla="*/ 830382 w 3523460"/>
                <a:gd name="connsiteY0-2164" fmla="*/ 4731184 h 4731184"/>
                <a:gd name="connsiteX1-2165" fmla="*/ 870139 w 3523460"/>
                <a:gd name="connsiteY1-2166" fmla="*/ 4095081 h 4731184"/>
                <a:gd name="connsiteX2-2167" fmla="*/ 432816 w 3523460"/>
                <a:gd name="connsiteY2-2168" fmla="*/ 2274231 h 4731184"/>
                <a:gd name="connsiteX3-2169" fmla="*/ 75008 w 3523460"/>
                <a:gd name="connsiteY3-2170" fmla="*/ 970217 h 4731184"/>
                <a:gd name="connsiteX4-2171" fmla="*/ 750867 w 3523460"/>
                <a:gd name="connsiteY4-2172" fmla="*/ 2107253 h 4731184"/>
                <a:gd name="connsiteX5-2173" fmla="*/ 838333 w 3523460"/>
                <a:gd name="connsiteY5-2174" fmla="*/ 2003886 h 4731184"/>
                <a:gd name="connsiteX6-2175" fmla="*/ 711112 w 3523460"/>
                <a:gd name="connsiteY6-2176" fmla="*/ 214843 h 4731184"/>
                <a:gd name="connsiteX7-2177" fmla="*/ 1164336 w 3523460"/>
                <a:gd name="connsiteY7-2178" fmla="*/ 1773298 h 4731184"/>
                <a:gd name="connsiteX8-2179" fmla="*/ 1275655 w 3523460"/>
                <a:gd name="connsiteY8-2180" fmla="*/ 1765347 h 4731184"/>
                <a:gd name="connsiteX9-2181" fmla="*/ 1458534 w 3523460"/>
                <a:gd name="connsiteY9-2182" fmla="*/ 158 h 4731184"/>
                <a:gd name="connsiteX10-2183" fmla="*/ 1705024 w 3523460"/>
                <a:gd name="connsiteY10-2184" fmla="*/ 1813054 h 4731184"/>
                <a:gd name="connsiteX11-2185" fmla="*/ 1816344 w 3523460"/>
                <a:gd name="connsiteY11-2186" fmla="*/ 1868715 h 4731184"/>
                <a:gd name="connsiteX12-2187" fmla="*/ 2492205 w 3523460"/>
                <a:gd name="connsiteY12-2188" fmla="*/ 334113 h 4731184"/>
                <a:gd name="connsiteX13-2189" fmla="*/ 2221860 w 3523460"/>
                <a:gd name="connsiteY13-2190" fmla="*/ 2011839 h 4731184"/>
                <a:gd name="connsiteX14-2191" fmla="*/ 2325227 w 3523460"/>
                <a:gd name="connsiteY14-2192" fmla="*/ 2711553 h 4731184"/>
                <a:gd name="connsiteX15-2193" fmla="*/ 2762549 w 3523460"/>
                <a:gd name="connsiteY15-2194" fmla="*/ 2266279 h 4731184"/>
                <a:gd name="connsiteX16-2195" fmla="*/ 3509971 w 3523460"/>
                <a:gd name="connsiteY16-2196" fmla="*/ 2162913 h 4731184"/>
                <a:gd name="connsiteX17-2197" fmla="*/ 2778451 w 3523460"/>
                <a:gd name="connsiteY17-2198" fmla="*/ 2942140 h 4731184"/>
                <a:gd name="connsiteX18-2199" fmla="*/ 2118493 w 3523460"/>
                <a:gd name="connsiteY18-2200" fmla="*/ 4007615 h 4731184"/>
                <a:gd name="connsiteX19-2201" fmla="*/ 2229811 w 3523460"/>
                <a:gd name="connsiteY19-2202" fmla="*/ 4731184 h 4731184"/>
                <a:gd name="connsiteX20-2203" fmla="*/ 830382 w 3523460"/>
                <a:gd name="connsiteY20-2204" fmla="*/ 4731184 h 4731184"/>
                <a:gd name="connsiteX0-2205" fmla="*/ 830382 w 3523460"/>
                <a:gd name="connsiteY0-2206" fmla="*/ 4731184 h 4731184"/>
                <a:gd name="connsiteX1-2207" fmla="*/ 870139 w 3523460"/>
                <a:gd name="connsiteY1-2208" fmla="*/ 4095081 h 4731184"/>
                <a:gd name="connsiteX2-2209" fmla="*/ 432816 w 3523460"/>
                <a:gd name="connsiteY2-2210" fmla="*/ 2274231 h 4731184"/>
                <a:gd name="connsiteX3-2211" fmla="*/ 75008 w 3523460"/>
                <a:gd name="connsiteY3-2212" fmla="*/ 970217 h 4731184"/>
                <a:gd name="connsiteX4-2213" fmla="*/ 750867 w 3523460"/>
                <a:gd name="connsiteY4-2214" fmla="*/ 2107253 h 4731184"/>
                <a:gd name="connsiteX5-2215" fmla="*/ 838333 w 3523460"/>
                <a:gd name="connsiteY5-2216" fmla="*/ 2003886 h 4731184"/>
                <a:gd name="connsiteX6-2217" fmla="*/ 711112 w 3523460"/>
                <a:gd name="connsiteY6-2218" fmla="*/ 214843 h 4731184"/>
                <a:gd name="connsiteX7-2219" fmla="*/ 1164336 w 3523460"/>
                <a:gd name="connsiteY7-2220" fmla="*/ 1773298 h 4731184"/>
                <a:gd name="connsiteX8-2221" fmla="*/ 1275655 w 3523460"/>
                <a:gd name="connsiteY8-2222" fmla="*/ 1765347 h 4731184"/>
                <a:gd name="connsiteX9-2223" fmla="*/ 1458534 w 3523460"/>
                <a:gd name="connsiteY9-2224" fmla="*/ 158 h 4731184"/>
                <a:gd name="connsiteX10-2225" fmla="*/ 1705024 w 3523460"/>
                <a:gd name="connsiteY10-2226" fmla="*/ 1813054 h 4731184"/>
                <a:gd name="connsiteX11-2227" fmla="*/ 1816344 w 3523460"/>
                <a:gd name="connsiteY11-2228" fmla="*/ 1868715 h 4731184"/>
                <a:gd name="connsiteX12-2229" fmla="*/ 2492205 w 3523460"/>
                <a:gd name="connsiteY12-2230" fmla="*/ 334113 h 4731184"/>
                <a:gd name="connsiteX13-2231" fmla="*/ 2221860 w 3523460"/>
                <a:gd name="connsiteY13-2232" fmla="*/ 2011839 h 4731184"/>
                <a:gd name="connsiteX14-2233" fmla="*/ 2325227 w 3523460"/>
                <a:gd name="connsiteY14-2234" fmla="*/ 2711553 h 4731184"/>
                <a:gd name="connsiteX15-2235" fmla="*/ 2762549 w 3523460"/>
                <a:gd name="connsiteY15-2236" fmla="*/ 2266279 h 4731184"/>
                <a:gd name="connsiteX16-2237" fmla="*/ 3509971 w 3523460"/>
                <a:gd name="connsiteY16-2238" fmla="*/ 2162913 h 4731184"/>
                <a:gd name="connsiteX17-2239" fmla="*/ 2778451 w 3523460"/>
                <a:gd name="connsiteY17-2240" fmla="*/ 2942140 h 4731184"/>
                <a:gd name="connsiteX18-2241" fmla="*/ 2118493 w 3523460"/>
                <a:gd name="connsiteY18-2242" fmla="*/ 4007615 h 4731184"/>
                <a:gd name="connsiteX19-2243" fmla="*/ 2229811 w 3523460"/>
                <a:gd name="connsiteY19-2244" fmla="*/ 4731184 h 4731184"/>
                <a:gd name="connsiteX20-2245" fmla="*/ 830382 w 3523460"/>
                <a:gd name="connsiteY20-2246" fmla="*/ 4731184 h 4731184"/>
                <a:gd name="connsiteX0-2247" fmla="*/ 830382 w 3523460"/>
                <a:gd name="connsiteY0-2248" fmla="*/ 4731184 h 4731184"/>
                <a:gd name="connsiteX1-2249" fmla="*/ 870139 w 3523460"/>
                <a:gd name="connsiteY1-2250" fmla="*/ 4095081 h 4731184"/>
                <a:gd name="connsiteX2-2251" fmla="*/ 432816 w 3523460"/>
                <a:gd name="connsiteY2-2252" fmla="*/ 2274231 h 4731184"/>
                <a:gd name="connsiteX3-2253" fmla="*/ 75008 w 3523460"/>
                <a:gd name="connsiteY3-2254" fmla="*/ 970217 h 4731184"/>
                <a:gd name="connsiteX4-2255" fmla="*/ 750867 w 3523460"/>
                <a:gd name="connsiteY4-2256" fmla="*/ 2107253 h 4731184"/>
                <a:gd name="connsiteX5-2257" fmla="*/ 862187 w 3523460"/>
                <a:gd name="connsiteY5-2258" fmla="*/ 2035692 h 4731184"/>
                <a:gd name="connsiteX6-2259" fmla="*/ 711112 w 3523460"/>
                <a:gd name="connsiteY6-2260" fmla="*/ 214843 h 4731184"/>
                <a:gd name="connsiteX7-2261" fmla="*/ 1164336 w 3523460"/>
                <a:gd name="connsiteY7-2262" fmla="*/ 1773298 h 4731184"/>
                <a:gd name="connsiteX8-2263" fmla="*/ 1275655 w 3523460"/>
                <a:gd name="connsiteY8-2264" fmla="*/ 1765347 h 4731184"/>
                <a:gd name="connsiteX9-2265" fmla="*/ 1458534 w 3523460"/>
                <a:gd name="connsiteY9-2266" fmla="*/ 158 h 4731184"/>
                <a:gd name="connsiteX10-2267" fmla="*/ 1705024 w 3523460"/>
                <a:gd name="connsiteY10-2268" fmla="*/ 1813054 h 4731184"/>
                <a:gd name="connsiteX11-2269" fmla="*/ 1816344 w 3523460"/>
                <a:gd name="connsiteY11-2270" fmla="*/ 1868715 h 4731184"/>
                <a:gd name="connsiteX12-2271" fmla="*/ 2492205 w 3523460"/>
                <a:gd name="connsiteY12-2272" fmla="*/ 334113 h 4731184"/>
                <a:gd name="connsiteX13-2273" fmla="*/ 2221860 w 3523460"/>
                <a:gd name="connsiteY13-2274" fmla="*/ 2011839 h 4731184"/>
                <a:gd name="connsiteX14-2275" fmla="*/ 2325227 w 3523460"/>
                <a:gd name="connsiteY14-2276" fmla="*/ 2711553 h 4731184"/>
                <a:gd name="connsiteX15-2277" fmla="*/ 2762549 w 3523460"/>
                <a:gd name="connsiteY15-2278" fmla="*/ 2266279 h 4731184"/>
                <a:gd name="connsiteX16-2279" fmla="*/ 3509971 w 3523460"/>
                <a:gd name="connsiteY16-2280" fmla="*/ 2162913 h 4731184"/>
                <a:gd name="connsiteX17-2281" fmla="*/ 2778451 w 3523460"/>
                <a:gd name="connsiteY17-2282" fmla="*/ 2942140 h 4731184"/>
                <a:gd name="connsiteX18-2283" fmla="*/ 2118493 w 3523460"/>
                <a:gd name="connsiteY18-2284" fmla="*/ 4007615 h 4731184"/>
                <a:gd name="connsiteX19-2285" fmla="*/ 2229811 w 3523460"/>
                <a:gd name="connsiteY19-2286" fmla="*/ 4731184 h 4731184"/>
                <a:gd name="connsiteX20-2287" fmla="*/ 830382 w 3523460"/>
                <a:gd name="connsiteY20-2288" fmla="*/ 4731184 h 4731184"/>
                <a:gd name="connsiteX0-2289" fmla="*/ 830382 w 3523460"/>
                <a:gd name="connsiteY0-2290" fmla="*/ 4731184 h 4731184"/>
                <a:gd name="connsiteX1-2291" fmla="*/ 870139 w 3523460"/>
                <a:gd name="connsiteY1-2292" fmla="*/ 4095081 h 4731184"/>
                <a:gd name="connsiteX2-2293" fmla="*/ 432816 w 3523460"/>
                <a:gd name="connsiteY2-2294" fmla="*/ 2274231 h 4731184"/>
                <a:gd name="connsiteX3-2295" fmla="*/ 75008 w 3523460"/>
                <a:gd name="connsiteY3-2296" fmla="*/ 970217 h 4731184"/>
                <a:gd name="connsiteX4-2297" fmla="*/ 750867 w 3523460"/>
                <a:gd name="connsiteY4-2298" fmla="*/ 2107253 h 4731184"/>
                <a:gd name="connsiteX5-2299" fmla="*/ 862187 w 3523460"/>
                <a:gd name="connsiteY5-2300" fmla="*/ 2035692 h 4731184"/>
                <a:gd name="connsiteX6-2301" fmla="*/ 711112 w 3523460"/>
                <a:gd name="connsiteY6-2302" fmla="*/ 214843 h 4731184"/>
                <a:gd name="connsiteX7-2303" fmla="*/ 1164336 w 3523460"/>
                <a:gd name="connsiteY7-2304" fmla="*/ 1773298 h 4731184"/>
                <a:gd name="connsiteX8-2305" fmla="*/ 1275655 w 3523460"/>
                <a:gd name="connsiteY8-2306" fmla="*/ 1765347 h 4731184"/>
                <a:gd name="connsiteX9-2307" fmla="*/ 1458534 w 3523460"/>
                <a:gd name="connsiteY9-2308" fmla="*/ 158 h 4731184"/>
                <a:gd name="connsiteX10-2309" fmla="*/ 1705024 w 3523460"/>
                <a:gd name="connsiteY10-2310" fmla="*/ 1813054 h 4731184"/>
                <a:gd name="connsiteX11-2311" fmla="*/ 1816344 w 3523460"/>
                <a:gd name="connsiteY11-2312" fmla="*/ 1868715 h 4731184"/>
                <a:gd name="connsiteX12-2313" fmla="*/ 2492205 w 3523460"/>
                <a:gd name="connsiteY12-2314" fmla="*/ 334113 h 4731184"/>
                <a:gd name="connsiteX13-2315" fmla="*/ 2221860 w 3523460"/>
                <a:gd name="connsiteY13-2316" fmla="*/ 2011839 h 4731184"/>
                <a:gd name="connsiteX14-2317" fmla="*/ 2325227 w 3523460"/>
                <a:gd name="connsiteY14-2318" fmla="*/ 2711553 h 4731184"/>
                <a:gd name="connsiteX15-2319" fmla="*/ 2762549 w 3523460"/>
                <a:gd name="connsiteY15-2320" fmla="*/ 2266279 h 4731184"/>
                <a:gd name="connsiteX16-2321" fmla="*/ 3509971 w 3523460"/>
                <a:gd name="connsiteY16-2322" fmla="*/ 2162913 h 4731184"/>
                <a:gd name="connsiteX17-2323" fmla="*/ 2778451 w 3523460"/>
                <a:gd name="connsiteY17-2324" fmla="*/ 2942140 h 4731184"/>
                <a:gd name="connsiteX18-2325" fmla="*/ 2118493 w 3523460"/>
                <a:gd name="connsiteY18-2326" fmla="*/ 4007615 h 4731184"/>
                <a:gd name="connsiteX19-2327" fmla="*/ 2229811 w 3523460"/>
                <a:gd name="connsiteY19-2328" fmla="*/ 4731184 h 4731184"/>
                <a:gd name="connsiteX20-2329" fmla="*/ 830382 w 3523460"/>
                <a:gd name="connsiteY20-2330" fmla="*/ 4731184 h 4731184"/>
                <a:gd name="connsiteX0-2331" fmla="*/ 830382 w 3523460"/>
                <a:gd name="connsiteY0-2332" fmla="*/ 4731184 h 4731184"/>
                <a:gd name="connsiteX1-2333" fmla="*/ 870139 w 3523460"/>
                <a:gd name="connsiteY1-2334" fmla="*/ 4095081 h 4731184"/>
                <a:gd name="connsiteX2-2335" fmla="*/ 432816 w 3523460"/>
                <a:gd name="connsiteY2-2336" fmla="*/ 2274231 h 4731184"/>
                <a:gd name="connsiteX3-2337" fmla="*/ 75008 w 3523460"/>
                <a:gd name="connsiteY3-2338" fmla="*/ 970217 h 4731184"/>
                <a:gd name="connsiteX4-2339" fmla="*/ 750867 w 3523460"/>
                <a:gd name="connsiteY4-2340" fmla="*/ 2107253 h 4731184"/>
                <a:gd name="connsiteX5-2341" fmla="*/ 862187 w 3523460"/>
                <a:gd name="connsiteY5-2342" fmla="*/ 2035692 h 4731184"/>
                <a:gd name="connsiteX6-2343" fmla="*/ 711112 w 3523460"/>
                <a:gd name="connsiteY6-2344" fmla="*/ 214843 h 4731184"/>
                <a:gd name="connsiteX7-2345" fmla="*/ 1164336 w 3523460"/>
                <a:gd name="connsiteY7-2346" fmla="*/ 1773298 h 4731184"/>
                <a:gd name="connsiteX8-2347" fmla="*/ 1275655 w 3523460"/>
                <a:gd name="connsiteY8-2348" fmla="*/ 1765347 h 4731184"/>
                <a:gd name="connsiteX9-2349" fmla="*/ 1458534 w 3523460"/>
                <a:gd name="connsiteY9-2350" fmla="*/ 158 h 4731184"/>
                <a:gd name="connsiteX10-2351" fmla="*/ 1705024 w 3523460"/>
                <a:gd name="connsiteY10-2352" fmla="*/ 1813054 h 4731184"/>
                <a:gd name="connsiteX11-2353" fmla="*/ 1816344 w 3523460"/>
                <a:gd name="connsiteY11-2354" fmla="*/ 1868715 h 4731184"/>
                <a:gd name="connsiteX12-2355" fmla="*/ 2492205 w 3523460"/>
                <a:gd name="connsiteY12-2356" fmla="*/ 334113 h 4731184"/>
                <a:gd name="connsiteX13-2357" fmla="*/ 2221860 w 3523460"/>
                <a:gd name="connsiteY13-2358" fmla="*/ 2011839 h 4731184"/>
                <a:gd name="connsiteX14-2359" fmla="*/ 2325227 w 3523460"/>
                <a:gd name="connsiteY14-2360" fmla="*/ 2711553 h 4731184"/>
                <a:gd name="connsiteX15-2361" fmla="*/ 2762549 w 3523460"/>
                <a:gd name="connsiteY15-2362" fmla="*/ 2266279 h 4731184"/>
                <a:gd name="connsiteX16-2363" fmla="*/ 3509971 w 3523460"/>
                <a:gd name="connsiteY16-2364" fmla="*/ 2162913 h 4731184"/>
                <a:gd name="connsiteX17-2365" fmla="*/ 2778451 w 3523460"/>
                <a:gd name="connsiteY17-2366" fmla="*/ 2942140 h 4731184"/>
                <a:gd name="connsiteX18-2367" fmla="*/ 2118493 w 3523460"/>
                <a:gd name="connsiteY18-2368" fmla="*/ 4007615 h 4731184"/>
                <a:gd name="connsiteX19-2369" fmla="*/ 2229811 w 3523460"/>
                <a:gd name="connsiteY19-2370" fmla="*/ 4731184 h 4731184"/>
                <a:gd name="connsiteX20-2371" fmla="*/ 830382 w 3523460"/>
                <a:gd name="connsiteY20-2372" fmla="*/ 4731184 h 4731184"/>
                <a:gd name="connsiteX0-2373" fmla="*/ 830382 w 3523460"/>
                <a:gd name="connsiteY0-2374" fmla="*/ 4731184 h 4731184"/>
                <a:gd name="connsiteX1-2375" fmla="*/ 870139 w 3523460"/>
                <a:gd name="connsiteY1-2376" fmla="*/ 4095081 h 4731184"/>
                <a:gd name="connsiteX2-2377" fmla="*/ 432816 w 3523460"/>
                <a:gd name="connsiteY2-2378" fmla="*/ 2274231 h 4731184"/>
                <a:gd name="connsiteX3-2379" fmla="*/ 75008 w 3523460"/>
                <a:gd name="connsiteY3-2380" fmla="*/ 970217 h 4731184"/>
                <a:gd name="connsiteX4-2381" fmla="*/ 750867 w 3523460"/>
                <a:gd name="connsiteY4-2382" fmla="*/ 2107253 h 4731184"/>
                <a:gd name="connsiteX5-2383" fmla="*/ 862187 w 3523460"/>
                <a:gd name="connsiteY5-2384" fmla="*/ 2035692 h 4731184"/>
                <a:gd name="connsiteX6-2385" fmla="*/ 711112 w 3523460"/>
                <a:gd name="connsiteY6-2386" fmla="*/ 214843 h 4731184"/>
                <a:gd name="connsiteX7-2387" fmla="*/ 1164336 w 3523460"/>
                <a:gd name="connsiteY7-2388" fmla="*/ 1773298 h 4731184"/>
                <a:gd name="connsiteX8-2389" fmla="*/ 1275655 w 3523460"/>
                <a:gd name="connsiteY8-2390" fmla="*/ 1765347 h 4731184"/>
                <a:gd name="connsiteX9-2391" fmla="*/ 1458534 w 3523460"/>
                <a:gd name="connsiteY9-2392" fmla="*/ 158 h 4731184"/>
                <a:gd name="connsiteX10-2393" fmla="*/ 1705024 w 3523460"/>
                <a:gd name="connsiteY10-2394" fmla="*/ 1813054 h 4731184"/>
                <a:gd name="connsiteX11-2395" fmla="*/ 1816344 w 3523460"/>
                <a:gd name="connsiteY11-2396" fmla="*/ 1868715 h 4731184"/>
                <a:gd name="connsiteX12-2397" fmla="*/ 2492205 w 3523460"/>
                <a:gd name="connsiteY12-2398" fmla="*/ 334113 h 4731184"/>
                <a:gd name="connsiteX13-2399" fmla="*/ 2221860 w 3523460"/>
                <a:gd name="connsiteY13-2400" fmla="*/ 2011839 h 4731184"/>
                <a:gd name="connsiteX14-2401" fmla="*/ 2325227 w 3523460"/>
                <a:gd name="connsiteY14-2402" fmla="*/ 2711553 h 4731184"/>
                <a:gd name="connsiteX15-2403" fmla="*/ 2762549 w 3523460"/>
                <a:gd name="connsiteY15-2404" fmla="*/ 2266279 h 4731184"/>
                <a:gd name="connsiteX16-2405" fmla="*/ 3509971 w 3523460"/>
                <a:gd name="connsiteY16-2406" fmla="*/ 2162913 h 4731184"/>
                <a:gd name="connsiteX17-2407" fmla="*/ 2778451 w 3523460"/>
                <a:gd name="connsiteY17-2408" fmla="*/ 2942140 h 4731184"/>
                <a:gd name="connsiteX18-2409" fmla="*/ 2118493 w 3523460"/>
                <a:gd name="connsiteY18-2410" fmla="*/ 4007615 h 4731184"/>
                <a:gd name="connsiteX19-2411" fmla="*/ 2229811 w 3523460"/>
                <a:gd name="connsiteY19-2412" fmla="*/ 4731184 h 4731184"/>
                <a:gd name="connsiteX20-2413" fmla="*/ 830382 w 3523460"/>
                <a:gd name="connsiteY20-2414" fmla="*/ 4731184 h 4731184"/>
                <a:gd name="connsiteX0-2415" fmla="*/ 830382 w 3523460"/>
                <a:gd name="connsiteY0-2416" fmla="*/ 4731184 h 4731184"/>
                <a:gd name="connsiteX1-2417" fmla="*/ 870139 w 3523460"/>
                <a:gd name="connsiteY1-2418" fmla="*/ 4095081 h 4731184"/>
                <a:gd name="connsiteX2-2419" fmla="*/ 432816 w 3523460"/>
                <a:gd name="connsiteY2-2420" fmla="*/ 2274231 h 4731184"/>
                <a:gd name="connsiteX3-2421" fmla="*/ 75008 w 3523460"/>
                <a:gd name="connsiteY3-2422" fmla="*/ 970217 h 4731184"/>
                <a:gd name="connsiteX4-2423" fmla="*/ 750867 w 3523460"/>
                <a:gd name="connsiteY4-2424" fmla="*/ 2107253 h 4731184"/>
                <a:gd name="connsiteX5-2425" fmla="*/ 862187 w 3523460"/>
                <a:gd name="connsiteY5-2426" fmla="*/ 2035692 h 4731184"/>
                <a:gd name="connsiteX6-2427" fmla="*/ 711112 w 3523460"/>
                <a:gd name="connsiteY6-2428" fmla="*/ 214843 h 4731184"/>
                <a:gd name="connsiteX7-2429" fmla="*/ 1204092 w 3523460"/>
                <a:gd name="connsiteY7-2430" fmla="*/ 1773298 h 4731184"/>
                <a:gd name="connsiteX8-2431" fmla="*/ 1275655 w 3523460"/>
                <a:gd name="connsiteY8-2432" fmla="*/ 1765347 h 4731184"/>
                <a:gd name="connsiteX9-2433" fmla="*/ 1458534 w 3523460"/>
                <a:gd name="connsiteY9-2434" fmla="*/ 158 h 4731184"/>
                <a:gd name="connsiteX10-2435" fmla="*/ 1705024 w 3523460"/>
                <a:gd name="connsiteY10-2436" fmla="*/ 1813054 h 4731184"/>
                <a:gd name="connsiteX11-2437" fmla="*/ 1816344 w 3523460"/>
                <a:gd name="connsiteY11-2438" fmla="*/ 1868715 h 4731184"/>
                <a:gd name="connsiteX12-2439" fmla="*/ 2492205 w 3523460"/>
                <a:gd name="connsiteY12-2440" fmla="*/ 334113 h 4731184"/>
                <a:gd name="connsiteX13-2441" fmla="*/ 2221860 w 3523460"/>
                <a:gd name="connsiteY13-2442" fmla="*/ 2011839 h 4731184"/>
                <a:gd name="connsiteX14-2443" fmla="*/ 2325227 w 3523460"/>
                <a:gd name="connsiteY14-2444" fmla="*/ 2711553 h 4731184"/>
                <a:gd name="connsiteX15-2445" fmla="*/ 2762549 w 3523460"/>
                <a:gd name="connsiteY15-2446" fmla="*/ 2266279 h 4731184"/>
                <a:gd name="connsiteX16-2447" fmla="*/ 3509971 w 3523460"/>
                <a:gd name="connsiteY16-2448" fmla="*/ 2162913 h 4731184"/>
                <a:gd name="connsiteX17-2449" fmla="*/ 2778451 w 3523460"/>
                <a:gd name="connsiteY17-2450" fmla="*/ 2942140 h 4731184"/>
                <a:gd name="connsiteX18-2451" fmla="*/ 2118493 w 3523460"/>
                <a:gd name="connsiteY18-2452" fmla="*/ 4007615 h 4731184"/>
                <a:gd name="connsiteX19-2453" fmla="*/ 2229811 w 3523460"/>
                <a:gd name="connsiteY19-2454" fmla="*/ 4731184 h 4731184"/>
                <a:gd name="connsiteX20-2455" fmla="*/ 830382 w 3523460"/>
                <a:gd name="connsiteY20-2456" fmla="*/ 4731184 h 4731184"/>
                <a:gd name="connsiteX0-2457" fmla="*/ 830382 w 3523460"/>
                <a:gd name="connsiteY0-2458" fmla="*/ 4731184 h 4731184"/>
                <a:gd name="connsiteX1-2459" fmla="*/ 870139 w 3523460"/>
                <a:gd name="connsiteY1-2460" fmla="*/ 4095081 h 4731184"/>
                <a:gd name="connsiteX2-2461" fmla="*/ 432816 w 3523460"/>
                <a:gd name="connsiteY2-2462" fmla="*/ 2274231 h 4731184"/>
                <a:gd name="connsiteX3-2463" fmla="*/ 75008 w 3523460"/>
                <a:gd name="connsiteY3-2464" fmla="*/ 970217 h 4731184"/>
                <a:gd name="connsiteX4-2465" fmla="*/ 750867 w 3523460"/>
                <a:gd name="connsiteY4-2466" fmla="*/ 2107253 h 4731184"/>
                <a:gd name="connsiteX5-2467" fmla="*/ 862187 w 3523460"/>
                <a:gd name="connsiteY5-2468" fmla="*/ 2035692 h 4731184"/>
                <a:gd name="connsiteX6-2469" fmla="*/ 711112 w 3523460"/>
                <a:gd name="connsiteY6-2470" fmla="*/ 214843 h 4731184"/>
                <a:gd name="connsiteX7-2471" fmla="*/ 1204092 w 3523460"/>
                <a:gd name="connsiteY7-2472" fmla="*/ 1773298 h 4731184"/>
                <a:gd name="connsiteX8-2473" fmla="*/ 1275655 w 3523460"/>
                <a:gd name="connsiteY8-2474" fmla="*/ 1765347 h 4731184"/>
                <a:gd name="connsiteX9-2475" fmla="*/ 1458534 w 3523460"/>
                <a:gd name="connsiteY9-2476" fmla="*/ 158 h 4731184"/>
                <a:gd name="connsiteX10-2477" fmla="*/ 1705024 w 3523460"/>
                <a:gd name="connsiteY10-2478" fmla="*/ 1813054 h 4731184"/>
                <a:gd name="connsiteX11-2479" fmla="*/ 1816344 w 3523460"/>
                <a:gd name="connsiteY11-2480" fmla="*/ 1868715 h 4731184"/>
                <a:gd name="connsiteX12-2481" fmla="*/ 2492205 w 3523460"/>
                <a:gd name="connsiteY12-2482" fmla="*/ 334113 h 4731184"/>
                <a:gd name="connsiteX13-2483" fmla="*/ 2221860 w 3523460"/>
                <a:gd name="connsiteY13-2484" fmla="*/ 2011839 h 4731184"/>
                <a:gd name="connsiteX14-2485" fmla="*/ 2325227 w 3523460"/>
                <a:gd name="connsiteY14-2486" fmla="*/ 2711553 h 4731184"/>
                <a:gd name="connsiteX15-2487" fmla="*/ 2762549 w 3523460"/>
                <a:gd name="connsiteY15-2488" fmla="*/ 2266279 h 4731184"/>
                <a:gd name="connsiteX16-2489" fmla="*/ 3509971 w 3523460"/>
                <a:gd name="connsiteY16-2490" fmla="*/ 2162913 h 4731184"/>
                <a:gd name="connsiteX17-2491" fmla="*/ 2778451 w 3523460"/>
                <a:gd name="connsiteY17-2492" fmla="*/ 2942140 h 4731184"/>
                <a:gd name="connsiteX18-2493" fmla="*/ 2118493 w 3523460"/>
                <a:gd name="connsiteY18-2494" fmla="*/ 4007615 h 4731184"/>
                <a:gd name="connsiteX19-2495" fmla="*/ 2229811 w 3523460"/>
                <a:gd name="connsiteY19-2496" fmla="*/ 4731184 h 4731184"/>
                <a:gd name="connsiteX20-2497" fmla="*/ 830382 w 3523460"/>
                <a:gd name="connsiteY20-2498" fmla="*/ 4731184 h 4731184"/>
                <a:gd name="connsiteX0-2499" fmla="*/ 830382 w 3523460"/>
                <a:gd name="connsiteY0-2500" fmla="*/ 4731184 h 4731184"/>
                <a:gd name="connsiteX1-2501" fmla="*/ 870139 w 3523460"/>
                <a:gd name="connsiteY1-2502" fmla="*/ 4095081 h 4731184"/>
                <a:gd name="connsiteX2-2503" fmla="*/ 432816 w 3523460"/>
                <a:gd name="connsiteY2-2504" fmla="*/ 2274231 h 4731184"/>
                <a:gd name="connsiteX3-2505" fmla="*/ 75008 w 3523460"/>
                <a:gd name="connsiteY3-2506" fmla="*/ 970217 h 4731184"/>
                <a:gd name="connsiteX4-2507" fmla="*/ 750867 w 3523460"/>
                <a:gd name="connsiteY4-2508" fmla="*/ 2107253 h 4731184"/>
                <a:gd name="connsiteX5-2509" fmla="*/ 838333 w 3523460"/>
                <a:gd name="connsiteY5-2510" fmla="*/ 2035692 h 4731184"/>
                <a:gd name="connsiteX6-2511" fmla="*/ 711112 w 3523460"/>
                <a:gd name="connsiteY6-2512" fmla="*/ 214843 h 4731184"/>
                <a:gd name="connsiteX7-2513" fmla="*/ 1204092 w 3523460"/>
                <a:gd name="connsiteY7-2514" fmla="*/ 1773298 h 4731184"/>
                <a:gd name="connsiteX8-2515" fmla="*/ 1275655 w 3523460"/>
                <a:gd name="connsiteY8-2516" fmla="*/ 1765347 h 4731184"/>
                <a:gd name="connsiteX9-2517" fmla="*/ 1458534 w 3523460"/>
                <a:gd name="connsiteY9-2518" fmla="*/ 158 h 4731184"/>
                <a:gd name="connsiteX10-2519" fmla="*/ 1705024 w 3523460"/>
                <a:gd name="connsiteY10-2520" fmla="*/ 1813054 h 4731184"/>
                <a:gd name="connsiteX11-2521" fmla="*/ 1816344 w 3523460"/>
                <a:gd name="connsiteY11-2522" fmla="*/ 1868715 h 4731184"/>
                <a:gd name="connsiteX12-2523" fmla="*/ 2492205 w 3523460"/>
                <a:gd name="connsiteY12-2524" fmla="*/ 334113 h 4731184"/>
                <a:gd name="connsiteX13-2525" fmla="*/ 2221860 w 3523460"/>
                <a:gd name="connsiteY13-2526" fmla="*/ 2011839 h 4731184"/>
                <a:gd name="connsiteX14-2527" fmla="*/ 2325227 w 3523460"/>
                <a:gd name="connsiteY14-2528" fmla="*/ 2711553 h 4731184"/>
                <a:gd name="connsiteX15-2529" fmla="*/ 2762549 w 3523460"/>
                <a:gd name="connsiteY15-2530" fmla="*/ 2266279 h 4731184"/>
                <a:gd name="connsiteX16-2531" fmla="*/ 3509971 w 3523460"/>
                <a:gd name="connsiteY16-2532" fmla="*/ 2162913 h 4731184"/>
                <a:gd name="connsiteX17-2533" fmla="*/ 2778451 w 3523460"/>
                <a:gd name="connsiteY17-2534" fmla="*/ 2942140 h 4731184"/>
                <a:gd name="connsiteX18-2535" fmla="*/ 2118493 w 3523460"/>
                <a:gd name="connsiteY18-2536" fmla="*/ 4007615 h 4731184"/>
                <a:gd name="connsiteX19-2537" fmla="*/ 2229811 w 3523460"/>
                <a:gd name="connsiteY19-2538" fmla="*/ 4731184 h 4731184"/>
                <a:gd name="connsiteX20-2539" fmla="*/ 830382 w 3523460"/>
                <a:gd name="connsiteY20-2540" fmla="*/ 4731184 h 4731184"/>
                <a:gd name="connsiteX0-2541" fmla="*/ 830382 w 3523460"/>
                <a:gd name="connsiteY0-2542" fmla="*/ 4731184 h 4731184"/>
                <a:gd name="connsiteX1-2543" fmla="*/ 870139 w 3523460"/>
                <a:gd name="connsiteY1-2544" fmla="*/ 4095081 h 4731184"/>
                <a:gd name="connsiteX2-2545" fmla="*/ 432816 w 3523460"/>
                <a:gd name="connsiteY2-2546" fmla="*/ 2274231 h 4731184"/>
                <a:gd name="connsiteX3-2547" fmla="*/ 75008 w 3523460"/>
                <a:gd name="connsiteY3-2548" fmla="*/ 970217 h 4731184"/>
                <a:gd name="connsiteX4-2549" fmla="*/ 750867 w 3523460"/>
                <a:gd name="connsiteY4-2550" fmla="*/ 2107253 h 4731184"/>
                <a:gd name="connsiteX5-2551" fmla="*/ 838333 w 3523460"/>
                <a:gd name="connsiteY5-2552" fmla="*/ 2035692 h 4731184"/>
                <a:gd name="connsiteX6-2553" fmla="*/ 711112 w 3523460"/>
                <a:gd name="connsiteY6-2554" fmla="*/ 214843 h 4731184"/>
                <a:gd name="connsiteX7-2555" fmla="*/ 1204092 w 3523460"/>
                <a:gd name="connsiteY7-2556" fmla="*/ 1773298 h 4731184"/>
                <a:gd name="connsiteX8-2557" fmla="*/ 1275655 w 3523460"/>
                <a:gd name="connsiteY8-2558" fmla="*/ 1765347 h 4731184"/>
                <a:gd name="connsiteX9-2559" fmla="*/ 1458534 w 3523460"/>
                <a:gd name="connsiteY9-2560" fmla="*/ 158 h 4731184"/>
                <a:gd name="connsiteX10-2561" fmla="*/ 1705024 w 3523460"/>
                <a:gd name="connsiteY10-2562" fmla="*/ 1813054 h 4731184"/>
                <a:gd name="connsiteX11-2563" fmla="*/ 1816344 w 3523460"/>
                <a:gd name="connsiteY11-2564" fmla="*/ 1868715 h 4731184"/>
                <a:gd name="connsiteX12-2565" fmla="*/ 2492205 w 3523460"/>
                <a:gd name="connsiteY12-2566" fmla="*/ 334113 h 4731184"/>
                <a:gd name="connsiteX13-2567" fmla="*/ 2221860 w 3523460"/>
                <a:gd name="connsiteY13-2568" fmla="*/ 2011839 h 4731184"/>
                <a:gd name="connsiteX14-2569" fmla="*/ 2325227 w 3523460"/>
                <a:gd name="connsiteY14-2570" fmla="*/ 2711553 h 4731184"/>
                <a:gd name="connsiteX15-2571" fmla="*/ 2762549 w 3523460"/>
                <a:gd name="connsiteY15-2572" fmla="*/ 2266279 h 4731184"/>
                <a:gd name="connsiteX16-2573" fmla="*/ 3509971 w 3523460"/>
                <a:gd name="connsiteY16-2574" fmla="*/ 2162913 h 4731184"/>
                <a:gd name="connsiteX17-2575" fmla="*/ 2778451 w 3523460"/>
                <a:gd name="connsiteY17-2576" fmla="*/ 2942140 h 4731184"/>
                <a:gd name="connsiteX18-2577" fmla="*/ 2118493 w 3523460"/>
                <a:gd name="connsiteY18-2578" fmla="*/ 4007615 h 4731184"/>
                <a:gd name="connsiteX19-2579" fmla="*/ 2229811 w 3523460"/>
                <a:gd name="connsiteY19-2580" fmla="*/ 4731184 h 4731184"/>
                <a:gd name="connsiteX20-2581" fmla="*/ 830382 w 3523460"/>
                <a:gd name="connsiteY20-2582" fmla="*/ 4731184 h 4731184"/>
                <a:gd name="connsiteX0-2583" fmla="*/ 830382 w 3523460"/>
                <a:gd name="connsiteY0-2584" fmla="*/ 4731176 h 4731176"/>
                <a:gd name="connsiteX1-2585" fmla="*/ 870139 w 3523460"/>
                <a:gd name="connsiteY1-2586" fmla="*/ 4095073 h 4731176"/>
                <a:gd name="connsiteX2-2587" fmla="*/ 432816 w 3523460"/>
                <a:gd name="connsiteY2-2588" fmla="*/ 2274223 h 4731176"/>
                <a:gd name="connsiteX3-2589" fmla="*/ 75008 w 3523460"/>
                <a:gd name="connsiteY3-2590" fmla="*/ 970209 h 4731176"/>
                <a:gd name="connsiteX4-2591" fmla="*/ 750867 w 3523460"/>
                <a:gd name="connsiteY4-2592" fmla="*/ 2107245 h 4731176"/>
                <a:gd name="connsiteX5-2593" fmla="*/ 838333 w 3523460"/>
                <a:gd name="connsiteY5-2594" fmla="*/ 2035684 h 4731176"/>
                <a:gd name="connsiteX6-2595" fmla="*/ 711112 w 3523460"/>
                <a:gd name="connsiteY6-2596" fmla="*/ 214835 h 4731176"/>
                <a:gd name="connsiteX7-2597" fmla="*/ 1204092 w 3523460"/>
                <a:gd name="connsiteY7-2598" fmla="*/ 1773290 h 4731176"/>
                <a:gd name="connsiteX8-2599" fmla="*/ 1339265 w 3523460"/>
                <a:gd name="connsiteY8-2600" fmla="*/ 1828949 h 4731176"/>
                <a:gd name="connsiteX9-2601" fmla="*/ 1458534 w 3523460"/>
                <a:gd name="connsiteY9-2602" fmla="*/ 150 h 4731176"/>
                <a:gd name="connsiteX10-2603" fmla="*/ 1705024 w 3523460"/>
                <a:gd name="connsiteY10-2604" fmla="*/ 1813046 h 4731176"/>
                <a:gd name="connsiteX11-2605" fmla="*/ 1816344 w 3523460"/>
                <a:gd name="connsiteY11-2606" fmla="*/ 1868707 h 4731176"/>
                <a:gd name="connsiteX12-2607" fmla="*/ 2492205 w 3523460"/>
                <a:gd name="connsiteY12-2608" fmla="*/ 334105 h 4731176"/>
                <a:gd name="connsiteX13-2609" fmla="*/ 2221860 w 3523460"/>
                <a:gd name="connsiteY13-2610" fmla="*/ 2011831 h 4731176"/>
                <a:gd name="connsiteX14-2611" fmla="*/ 2325227 w 3523460"/>
                <a:gd name="connsiteY14-2612" fmla="*/ 2711545 h 4731176"/>
                <a:gd name="connsiteX15-2613" fmla="*/ 2762549 w 3523460"/>
                <a:gd name="connsiteY15-2614" fmla="*/ 2266271 h 4731176"/>
                <a:gd name="connsiteX16-2615" fmla="*/ 3509971 w 3523460"/>
                <a:gd name="connsiteY16-2616" fmla="*/ 2162905 h 4731176"/>
                <a:gd name="connsiteX17-2617" fmla="*/ 2778451 w 3523460"/>
                <a:gd name="connsiteY17-2618" fmla="*/ 2942132 h 4731176"/>
                <a:gd name="connsiteX18-2619" fmla="*/ 2118493 w 3523460"/>
                <a:gd name="connsiteY18-2620" fmla="*/ 4007607 h 4731176"/>
                <a:gd name="connsiteX19-2621" fmla="*/ 2229811 w 3523460"/>
                <a:gd name="connsiteY19-2622" fmla="*/ 4731176 h 4731176"/>
                <a:gd name="connsiteX20-2623" fmla="*/ 830382 w 3523460"/>
                <a:gd name="connsiteY20-2624" fmla="*/ 4731176 h 4731176"/>
                <a:gd name="connsiteX0-2625" fmla="*/ 830382 w 3523460"/>
                <a:gd name="connsiteY0-2626" fmla="*/ 4731176 h 4731176"/>
                <a:gd name="connsiteX1-2627" fmla="*/ 870139 w 3523460"/>
                <a:gd name="connsiteY1-2628" fmla="*/ 4095073 h 4731176"/>
                <a:gd name="connsiteX2-2629" fmla="*/ 432816 w 3523460"/>
                <a:gd name="connsiteY2-2630" fmla="*/ 2274223 h 4731176"/>
                <a:gd name="connsiteX3-2631" fmla="*/ 75008 w 3523460"/>
                <a:gd name="connsiteY3-2632" fmla="*/ 970209 h 4731176"/>
                <a:gd name="connsiteX4-2633" fmla="*/ 750867 w 3523460"/>
                <a:gd name="connsiteY4-2634" fmla="*/ 2107245 h 4731176"/>
                <a:gd name="connsiteX5-2635" fmla="*/ 838333 w 3523460"/>
                <a:gd name="connsiteY5-2636" fmla="*/ 2035684 h 4731176"/>
                <a:gd name="connsiteX6-2637" fmla="*/ 711112 w 3523460"/>
                <a:gd name="connsiteY6-2638" fmla="*/ 214835 h 4731176"/>
                <a:gd name="connsiteX7-2639" fmla="*/ 1235897 w 3523460"/>
                <a:gd name="connsiteY7-2640" fmla="*/ 1868706 h 4731176"/>
                <a:gd name="connsiteX8-2641" fmla="*/ 1339265 w 3523460"/>
                <a:gd name="connsiteY8-2642" fmla="*/ 1828949 h 4731176"/>
                <a:gd name="connsiteX9-2643" fmla="*/ 1458534 w 3523460"/>
                <a:gd name="connsiteY9-2644" fmla="*/ 150 h 4731176"/>
                <a:gd name="connsiteX10-2645" fmla="*/ 1705024 w 3523460"/>
                <a:gd name="connsiteY10-2646" fmla="*/ 1813046 h 4731176"/>
                <a:gd name="connsiteX11-2647" fmla="*/ 1816344 w 3523460"/>
                <a:gd name="connsiteY11-2648" fmla="*/ 1868707 h 4731176"/>
                <a:gd name="connsiteX12-2649" fmla="*/ 2492205 w 3523460"/>
                <a:gd name="connsiteY12-2650" fmla="*/ 334105 h 4731176"/>
                <a:gd name="connsiteX13-2651" fmla="*/ 2221860 w 3523460"/>
                <a:gd name="connsiteY13-2652" fmla="*/ 2011831 h 4731176"/>
                <a:gd name="connsiteX14-2653" fmla="*/ 2325227 w 3523460"/>
                <a:gd name="connsiteY14-2654" fmla="*/ 2711545 h 4731176"/>
                <a:gd name="connsiteX15-2655" fmla="*/ 2762549 w 3523460"/>
                <a:gd name="connsiteY15-2656" fmla="*/ 2266271 h 4731176"/>
                <a:gd name="connsiteX16-2657" fmla="*/ 3509971 w 3523460"/>
                <a:gd name="connsiteY16-2658" fmla="*/ 2162905 h 4731176"/>
                <a:gd name="connsiteX17-2659" fmla="*/ 2778451 w 3523460"/>
                <a:gd name="connsiteY17-2660" fmla="*/ 2942132 h 4731176"/>
                <a:gd name="connsiteX18-2661" fmla="*/ 2118493 w 3523460"/>
                <a:gd name="connsiteY18-2662" fmla="*/ 4007607 h 4731176"/>
                <a:gd name="connsiteX19-2663" fmla="*/ 2229811 w 3523460"/>
                <a:gd name="connsiteY19-2664" fmla="*/ 4731176 h 4731176"/>
                <a:gd name="connsiteX20-2665" fmla="*/ 830382 w 3523460"/>
                <a:gd name="connsiteY20-2666" fmla="*/ 4731176 h 4731176"/>
                <a:gd name="connsiteX0-2667" fmla="*/ 830382 w 3523460"/>
                <a:gd name="connsiteY0-2668" fmla="*/ 4731176 h 4731176"/>
                <a:gd name="connsiteX1-2669" fmla="*/ 870139 w 3523460"/>
                <a:gd name="connsiteY1-2670" fmla="*/ 4095073 h 4731176"/>
                <a:gd name="connsiteX2-2671" fmla="*/ 432816 w 3523460"/>
                <a:gd name="connsiteY2-2672" fmla="*/ 2274223 h 4731176"/>
                <a:gd name="connsiteX3-2673" fmla="*/ 75008 w 3523460"/>
                <a:gd name="connsiteY3-2674" fmla="*/ 970209 h 4731176"/>
                <a:gd name="connsiteX4-2675" fmla="*/ 750867 w 3523460"/>
                <a:gd name="connsiteY4-2676" fmla="*/ 2107245 h 4731176"/>
                <a:gd name="connsiteX5-2677" fmla="*/ 838333 w 3523460"/>
                <a:gd name="connsiteY5-2678" fmla="*/ 2035684 h 4731176"/>
                <a:gd name="connsiteX6-2679" fmla="*/ 711112 w 3523460"/>
                <a:gd name="connsiteY6-2680" fmla="*/ 214835 h 4731176"/>
                <a:gd name="connsiteX7-2681" fmla="*/ 1235897 w 3523460"/>
                <a:gd name="connsiteY7-2682" fmla="*/ 1868706 h 4731176"/>
                <a:gd name="connsiteX8-2683" fmla="*/ 1339265 w 3523460"/>
                <a:gd name="connsiteY8-2684" fmla="*/ 1828949 h 4731176"/>
                <a:gd name="connsiteX9-2685" fmla="*/ 1458534 w 3523460"/>
                <a:gd name="connsiteY9-2686" fmla="*/ 150 h 4731176"/>
                <a:gd name="connsiteX10-2687" fmla="*/ 1705024 w 3523460"/>
                <a:gd name="connsiteY10-2688" fmla="*/ 1813046 h 4731176"/>
                <a:gd name="connsiteX11-2689" fmla="*/ 1816344 w 3523460"/>
                <a:gd name="connsiteY11-2690" fmla="*/ 1868707 h 4731176"/>
                <a:gd name="connsiteX12-2691" fmla="*/ 2492205 w 3523460"/>
                <a:gd name="connsiteY12-2692" fmla="*/ 334105 h 4731176"/>
                <a:gd name="connsiteX13-2693" fmla="*/ 2221860 w 3523460"/>
                <a:gd name="connsiteY13-2694" fmla="*/ 2011831 h 4731176"/>
                <a:gd name="connsiteX14-2695" fmla="*/ 2325227 w 3523460"/>
                <a:gd name="connsiteY14-2696" fmla="*/ 2711545 h 4731176"/>
                <a:gd name="connsiteX15-2697" fmla="*/ 2762549 w 3523460"/>
                <a:gd name="connsiteY15-2698" fmla="*/ 2266271 h 4731176"/>
                <a:gd name="connsiteX16-2699" fmla="*/ 3509971 w 3523460"/>
                <a:gd name="connsiteY16-2700" fmla="*/ 2162905 h 4731176"/>
                <a:gd name="connsiteX17-2701" fmla="*/ 2778451 w 3523460"/>
                <a:gd name="connsiteY17-2702" fmla="*/ 2942132 h 4731176"/>
                <a:gd name="connsiteX18-2703" fmla="*/ 2118493 w 3523460"/>
                <a:gd name="connsiteY18-2704" fmla="*/ 4007607 h 4731176"/>
                <a:gd name="connsiteX19-2705" fmla="*/ 2229811 w 3523460"/>
                <a:gd name="connsiteY19-2706" fmla="*/ 4731176 h 4731176"/>
                <a:gd name="connsiteX20-2707" fmla="*/ 830382 w 3523460"/>
                <a:gd name="connsiteY20-2708" fmla="*/ 4731176 h 4731176"/>
                <a:gd name="connsiteX0-2709" fmla="*/ 830382 w 3523460"/>
                <a:gd name="connsiteY0-2710" fmla="*/ 4731174 h 4731174"/>
                <a:gd name="connsiteX1-2711" fmla="*/ 870139 w 3523460"/>
                <a:gd name="connsiteY1-2712" fmla="*/ 4095071 h 4731174"/>
                <a:gd name="connsiteX2-2713" fmla="*/ 432816 w 3523460"/>
                <a:gd name="connsiteY2-2714" fmla="*/ 2274221 h 4731174"/>
                <a:gd name="connsiteX3-2715" fmla="*/ 75008 w 3523460"/>
                <a:gd name="connsiteY3-2716" fmla="*/ 970207 h 4731174"/>
                <a:gd name="connsiteX4-2717" fmla="*/ 750867 w 3523460"/>
                <a:gd name="connsiteY4-2718" fmla="*/ 2107243 h 4731174"/>
                <a:gd name="connsiteX5-2719" fmla="*/ 838333 w 3523460"/>
                <a:gd name="connsiteY5-2720" fmla="*/ 2035682 h 4731174"/>
                <a:gd name="connsiteX6-2721" fmla="*/ 711112 w 3523460"/>
                <a:gd name="connsiteY6-2722" fmla="*/ 214833 h 4731174"/>
                <a:gd name="connsiteX7-2723" fmla="*/ 1235897 w 3523460"/>
                <a:gd name="connsiteY7-2724" fmla="*/ 1868704 h 4731174"/>
                <a:gd name="connsiteX8-2725" fmla="*/ 1339265 w 3523460"/>
                <a:gd name="connsiteY8-2726" fmla="*/ 1828947 h 4731174"/>
                <a:gd name="connsiteX9-2727" fmla="*/ 1458534 w 3523460"/>
                <a:gd name="connsiteY9-2728" fmla="*/ 148 h 4731174"/>
                <a:gd name="connsiteX10-2729" fmla="*/ 1705024 w 3523460"/>
                <a:gd name="connsiteY10-2730" fmla="*/ 1813044 h 4731174"/>
                <a:gd name="connsiteX11-2731" fmla="*/ 1816344 w 3523460"/>
                <a:gd name="connsiteY11-2732" fmla="*/ 1868705 h 4731174"/>
                <a:gd name="connsiteX12-2733" fmla="*/ 2492205 w 3523460"/>
                <a:gd name="connsiteY12-2734" fmla="*/ 334103 h 4731174"/>
                <a:gd name="connsiteX13-2735" fmla="*/ 2221860 w 3523460"/>
                <a:gd name="connsiteY13-2736" fmla="*/ 2011829 h 4731174"/>
                <a:gd name="connsiteX14-2737" fmla="*/ 2325227 w 3523460"/>
                <a:gd name="connsiteY14-2738" fmla="*/ 2711543 h 4731174"/>
                <a:gd name="connsiteX15-2739" fmla="*/ 2762549 w 3523460"/>
                <a:gd name="connsiteY15-2740" fmla="*/ 2266269 h 4731174"/>
                <a:gd name="connsiteX16-2741" fmla="*/ 3509971 w 3523460"/>
                <a:gd name="connsiteY16-2742" fmla="*/ 2162903 h 4731174"/>
                <a:gd name="connsiteX17-2743" fmla="*/ 2778451 w 3523460"/>
                <a:gd name="connsiteY17-2744" fmla="*/ 2942130 h 4731174"/>
                <a:gd name="connsiteX18-2745" fmla="*/ 2118493 w 3523460"/>
                <a:gd name="connsiteY18-2746" fmla="*/ 4007605 h 4731174"/>
                <a:gd name="connsiteX19-2747" fmla="*/ 2229811 w 3523460"/>
                <a:gd name="connsiteY19-2748" fmla="*/ 4731174 h 4731174"/>
                <a:gd name="connsiteX20-2749" fmla="*/ 830382 w 3523460"/>
                <a:gd name="connsiteY20-2750" fmla="*/ 4731174 h 4731174"/>
                <a:gd name="connsiteX0-2751" fmla="*/ 830382 w 3523460"/>
                <a:gd name="connsiteY0-2752" fmla="*/ 4731174 h 4731174"/>
                <a:gd name="connsiteX1-2753" fmla="*/ 870139 w 3523460"/>
                <a:gd name="connsiteY1-2754" fmla="*/ 4095071 h 4731174"/>
                <a:gd name="connsiteX2-2755" fmla="*/ 432816 w 3523460"/>
                <a:gd name="connsiteY2-2756" fmla="*/ 2274221 h 4731174"/>
                <a:gd name="connsiteX3-2757" fmla="*/ 75008 w 3523460"/>
                <a:gd name="connsiteY3-2758" fmla="*/ 970207 h 4731174"/>
                <a:gd name="connsiteX4-2759" fmla="*/ 750867 w 3523460"/>
                <a:gd name="connsiteY4-2760" fmla="*/ 2107243 h 4731174"/>
                <a:gd name="connsiteX5-2761" fmla="*/ 838333 w 3523460"/>
                <a:gd name="connsiteY5-2762" fmla="*/ 2035682 h 4731174"/>
                <a:gd name="connsiteX6-2763" fmla="*/ 711112 w 3523460"/>
                <a:gd name="connsiteY6-2764" fmla="*/ 214833 h 4731174"/>
                <a:gd name="connsiteX7-2765" fmla="*/ 1235897 w 3523460"/>
                <a:gd name="connsiteY7-2766" fmla="*/ 1868704 h 4731174"/>
                <a:gd name="connsiteX8-2767" fmla="*/ 1339265 w 3523460"/>
                <a:gd name="connsiteY8-2768" fmla="*/ 1828947 h 4731174"/>
                <a:gd name="connsiteX9-2769" fmla="*/ 1458534 w 3523460"/>
                <a:gd name="connsiteY9-2770" fmla="*/ 148 h 4731174"/>
                <a:gd name="connsiteX10-2771" fmla="*/ 1705024 w 3523460"/>
                <a:gd name="connsiteY10-2772" fmla="*/ 1813044 h 4731174"/>
                <a:gd name="connsiteX11-2773" fmla="*/ 1816344 w 3523460"/>
                <a:gd name="connsiteY11-2774" fmla="*/ 1868705 h 4731174"/>
                <a:gd name="connsiteX12-2775" fmla="*/ 2492205 w 3523460"/>
                <a:gd name="connsiteY12-2776" fmla="*/ 334103 h 4731174"/>
                <a:gd name="connsiteX13-2777" fmla="*/ 2221860 w 3523460"/>
                <a:gd name="connsiteY13-2778" fmla="*/ 2011829 h 4731174"/>
                <a:gd name="connsiteX14-2779" fmla="*/ 2325227 w 3523460"/>
                <a:gd name="connsiteY14-2780" fmla="*/ 2711543 h 4731174"/>
                <a:gd name="connsiteX15-2781" fmla="*/ 2762549 w 3523460"/>
                <a:gd name="connsiteY15-2782" fmla="*/ 2266269 h 4731174"/>
                <a:gd name="connsiteX16-2783" fmla="*/ 3509971 w 3523460"/>
                <a:gd name="connsiteY16-2784" fmla="*/ 2162903 h 4731174"/>
                <a:gd name="connsiteX17-2785" fmla="*/ 2778451 w 3523460"/>
                <a:gd name="connsiteY17-2786" fmla="*/ 2942130 h 4731174"/>
                <a:gd name="connsiteX18-2787" fmla="*/ 2118493 w 3523460"/>
                <a:gd name="connsiteY18-2788" fmla="*/ 4007605 h 4731174"/>
                <a:gd name="connsiteX19-2789" fmla="*/ 2229811 w 3523460"/>
                <a:gd name="connsiteY19-2790" fmla="*/ 4731174 h 4731174"/>
                <a:gd name="connsiteX20-2791" fmla="*/ 830382 w 3523460"/>
                <a:gd name="connsiteY20-2792" fmla="*/ 4731174 h 4731174"/>
                <a:gd name="connsiteX0-2793" fmla="*/ 830382 w 3523460"/>
                <a:gd name="connsiteY0-2794" fmla="*/ 4731172 h 4731172"/>
                <a:gd name="connsiteX1-2795" fmla="*/ 870139 w 3523460"/>
                <a:gd name="connsiteY1-2796" fmla="*/ 4095069 h 4731172"/>
                <a:gd name="connsiteX2-2797" fmla="*/ 432816 w 3523460"/>
                <a:gd name="connsiteY2-2798" fmla="*/ 2274219 h 4731172"/>
                <a:gd name="connsiteX3-2799" fmla="*/ 75008 w 3523460"/>
                <a:gd name="connsiteY3-2800" fmla="*/ 970205 h 4731172"/>
                <a:gd name="connsiteX4-2801" fmla="*/ 750867 w 3523460"/>
                <a:gd name="connsiteY4-2802" fmla="*/ 2107241 h 4731172"/>
                <a:gd name="connsiteX5-2803" fmla="*/ 838333 w 3523460"/>
                <a:gd name="connsiteY5-2804" fmla="*/ 2035680 h 4731172"/>
                <a:gd name="connsiteX6-2805" fmla="*/ 711112 w 3523460"/>
                <a:gd name="connsiteY6-2806" fmla="*/ 214831 h 4731172"/>
                <a:gd name="connsiteX7-2807" fmla="*/ 1235897 w 3523460"/>
                <a:gd name="connsiteY7-2808" fmla="*/ 1868702 h 4731172"/>
                <a:gd name="connsiteX8-2809" fmla="*/ 1315411 w 3523460"/>
                <a:gd name="connsiteY8-2810" fmla="*/ 1852799 h 4731172"/>
                <a:gd name="connsiteX9-2811" fmla="*/ 1458534 w 3523460"/>
                <a:gd name="connsiteY9-2812" fmla="*/ 146 h 4731172"/>
                <a:gd name="connsiteX10-2813" fmla="*/ 1705024 w 3523460"/>
                <a:gd name="connsiteY10-2814" fmla="*/ 1813042 h 4731172"/>
                <a:gd name="connsiteX11-2815" fmla="*/ 1816344 w 3523460"/>
                <a:gd name="connsiteY11-2816" fmla="*/ 1868703 h 4731172"/>
                <a:gd name="connsiteX12-2817" fmla="*/ 2492205 w 3523460"/>
                <a:gd name="connsiteY12-2818" fmla="*/ 334101 h 4731172"/>
                <a:gd name="connsiteX13-2819" fmla="*/ 2221860 w 3523460"/>
                <a:gd name="connsiteY13-2820" fmla="*/ 2011827 h 4731172"/>
                <a:gd name="connsiteX14-2821" fmla="*/ 2325227 w 3523460"/>
                <a:gd name="connsiteY14-2822" fmla="*/ 2711541 h 4731172"/>
                <a:gd name="connsiteX15-2823" fmla="*/ 2762549 w 3523460"/>
                <a:gd name="connsiteY15-2824" fmla="*/ 2266267 h 4731172"/>
                <a:gd name="connsiteX16-2825" fmla="*/ 3509971 w 3523460"/>
                <a:gd name="connsiteY16-2826" fmla="*/ 2162901 h 4731172"/>
                <a:gd name="connsiteX17-2827" fmla="*/ 2778451 w 3523460"/>
                <a:gd name="connsiteY17-2828" fmla="*/ 2942128 h 4731172"/>
                <a:gd name="connsiteX18-2829" fmla="*/ 2118493 w 3523460"/>
                <a:gd name="connsiteY18-2830" fmla="*/ 4007603 h 4731172"/>
                <a:gd name="connsiteX19-2831" fmla="*/ 2229811 w 3523460"/>
                <a:gd name="connsiteY19-2832" fmla="*/ 4731172 h 4731172"/>
                <a:gd name="connsiteX20-2833" fmla="*/ 830382 w 3523460"/>
                <a:gd name="connsiteY20-2834" fmla="*/ 4731172 h 4731172"/>
                <a:gd name="connsiteX0-2835" fmla="*/ 830382 w 3523460"/>
                <a:gd name="connsiteY0-2836" fmla="*/ 4731172 h 4731172"/>
                <a:gd name="connsiteX1-2837" fmla="*/ 870139 w 3523460"/>
                <a:gd name="connsiteY1-2838" fmla="*/ 4095069 h 4731172"/>
                <a:gd name="connsiteX2-2839" fmla="*/ 432816 w 3523460"/>
                <a:gd name="connsiteY2-2840" fmla="*/ 2274219 h 4731172"/>
                <a:gd name="connsiteX3-2841" fmla="*/ 75008 w 3523460"/>
                <a:gd name="connsiteY3-2842" fmla="*/ 970205 h 4731172"/>
                <a:gd name="connsiteX4-2843" fmla="*/ 750867 w 3523460"/>
                <a:gd name="connsiteY4-2844" fmla="*/ 2107241 h 4731172"/>
                <a:gd name="connsiteX5-2845" fmla="*/ 838333 w 3523460"/>
                <a:gd name="connsiteY5-2846" fmla="*/ 2035680 h 4731172"/>
                <a:gd name="connsiteX6-2847" fmla="*/ 711112 w 3523460"/>
                <a:gd name="connsiteY6-2848" fmla="*/ 214831 h 4731172"/>
                <a:gd name="connsiteX7-2849" fmla="*/ 1235897 w 3523460"/>
                <a:gd name="connsiteY7-2850" fmla="*/ 1868702 h 4731172"/>
                <a:gd name="connsiteX8-2851" fmla="*/ 1315411 w 3523460"/>
                <a:gd name="connsiteY8-2852" fmla="*/ 1852799 h 4731172"/>
                <a:gd name="connsiteX9-2853" fmla="*/ 1458534 w 3523460"/>
                <a:gd name="connsiteY9-2854" fmla="*/ 146 h 4731172"/>
                <a:gd name="connsiteX10-2855" fmla="*/ 1728878 w 3523460"/>
                <a:gd name="connsiteY10-2856" fmla="*/ 1828945 h 4731172"/>
                <a:gd name="connsiteX11-2857" fmla="*/ 1816344 w 3523460"/>
                <a:gd name="connsiteY11-2858" fmla="*/ 1868703 h 4731172"/>
                <a:gd name="connsiteX12-2859" fmla="*/ 2492205 w 3523460"/>
                <a:gd name="connsiteY12-2860" fmla="*/ 334101 h 4731172"/>
                <a:gd name="connsiteX13-2861" fmla="*/ 2221860 w 3523460"/>
                <a:gd name="connsiteY13-2862" fmla="*/ 2011827 h 4731172"/>
                <a:gd name="connsiteX14-2863" fmla="*/ 2325227 w 3523460"/>
                <a:gd name="connsiteY14-2864" fmla="*/ 2711541 h 4731172"/>
                <a:gd name="connsiteX15-2865" fmla="*/ 2762549 w 3523460"/>
                <a:gd name="connsiteY15-2866" fmla="*/ 2266267 h 4731172"/>
                <a:gd name="connsiteX16-2867" fmla="*/ 3509971 w 3523460"/>
                <a:gd name="connsiteY16-2868" fmla="*/ 2162901 h 4731172"/>
                <a:gd name="connsiteX17-2869" fmla="*/ 2778451 w 3523460"/>
                <a:gd name="connsiteY17-2870" fmla="*/ 2942128 h 4731172"/>
                <a:gd name="connsiteX18-2871" fmla="*/ 2118493 w 3523460"/>
                <a:gd name="connsiteY18-2872" fmla="*/ 4007603 h 4731172"/>
                <a:gd name="connsiteX19-2873" fmla="*/ 2229811 w 3523460"/>
                <a:gd name="connsiteY19-2874" fmla="*/ 4731172 h 4731172"/>
                <a:gd name="connsiteX20-2875" fmla="*/ 830382 w 3523460"/>
                <a:gd name="connsiteY20-2876" fmla="*/ 4731172 h 4731172"/>
                <a:gd name="connsiteX0-2877" fmla="*/ 830382 w 3523460"/>
                <a:gd name="connsiteY0-2878" fmla="*/ 4731172 h 4731172"/>
                <a:gd name="connsiteX1-2879" fmla="*/ 870139 w 3523460"/>
                <a:gd name="connsiteY1-2880" fmla="*/ 4095069 h 4731172"/>
                <a:gd name="connsiteX2-2881" fmla="*/ 432816 w 3523460"/>
                <a:gd name="connsiteY2-2882" fmla="*/ 2274219 h 4731172"/>
                <a:gd name="connsiteX3-2883" fmla="*/ 75008 w 3523460"/>
                <a:gd name="connsiteY3-2884" fmla="*/ 970205 h 4731172"/>
                <a:gd name="connsiteX4-2885" fmla="*/ 750867 w 3523460"/>
                <a:gd name="connsiteY4-2886" fmla="*/ 2107241 h 4731172"/>
                <a:gd name="connsiteX5-2887" fmla="*/ 838333 w 3523460"/>
                <a:gd name="connsiteY5-2888" fmla="*/ 2035680 h 4731172"/>
                <a:gd name="connsiteX6-2889" fmla="*/ 711112 w 3523460"/>
                <a:gd name="connsiteY6-2890" fmla="*/ 214831 h 4731172"/>
                <a:gd name="connsiteX7-2891" fmla="*/ 1235897 w 3523460"/>
                <a:gd name="connsiteY7-2892" fmla="*/ 1868702 h 4731172"/>
                <a:gd name="connsiteX8-2893" fmla="*/ 1315411 w 3523460"/>
                <a:gd name="connsiteY8-2894" fmla="*/ 1852799 h 4731172"/>
                <a:gd name="connsiteX9-2895" fmla="*/ 1458534 w 3523460"/>
                <a:gd name="connsiteY9-2896" fmla="*/ 146 h 4731172"/>
                <a:gd name="connsiteX10-2897" fmla="*/ 1728878 w 3523460"/>
                <a:gd name="connsiteY10-2898" fmla="*/ 1828945 h 4731172"/>
                <a:gd name="connsiteX11-2899" fmla="*/ 1816344 w 3523460"/>
                <a:gd name="connsiteY11-2900" fmla="*/ 1868703 h 4731172"/>
                <a:gd name="connsiteX12-2901" fmla="*/ 2492205 w 3523460"/>
                <a:gd name="connsiteY12-2902" fmla="*/ 334101 h 4731172"/>
                <a:gd name="connsiteX13-2903" fmla="*/ 2221860 w 3523460"/>
                <a:gd name="connsiteY13-2904" fmla="*/ 2011827 h 4731172"/>
                <a:gd name="connsiteX14-2905" fmla="*/ 2325227 w 3523460"/>
                <a:gd name="connsiteY14-2906" fmla="*/ 2711541 h 4731172"/>
                <a:gd name="connsiteX15-2907" fmla="*/ 2762549 w 3523460"/>
                <a:gd name="connsiteY15-2908" fmla="*/ 2266267 h 4731172"/>
                <a:gd name="connsiteX16-2909" fmla="*/ 3509971 w 3523460"/>
                <a:gd name="connsiteY16-2910" fmla="*/ 2162901 h 4731172"/>
                <a:gd name="connsiteX17-2911" fmla="*/ 2778451 w 3523460"/>
                <a:gd name="connsiteY17-2912" fmla="*/ 2942128 h 4731172"/>
                <a:gd name="connsiteX18-2913" fmla="*/ 2118493 w 3523460"/>
                <a:gd name="connsiteY18-2914" fmla="*/ 4007603 h 4731172"/>
                <a:gd name="connsiteX19-2915" fmla="*/ 2229811 w 3523460"/>
                <a:gd name="connsiteY19-2916" fmla="*/ 4731172 h 4731172"/>
                <a:gd name="connsiteX20-2917" fmla="*/ 830382 w 3523460"/>
                <a:gd name="connsiteY20-2918" fmla="*/ 4731172 h 4731172"/>
                <a:gd name="connsiteX0-2919" fmla="*/ 830382 w 3523460"/>
                <a:gd name="connsiteY0-2920" fmla="*/ 4731063 h 4731063"/>
                <a:gd name="connsiteX1-2921" fmla="*/ 870139 w 3523460"/>
                <a:gd name="connsiteY1-2922" fmla="*/ 4094960 h 4731063"/>
                <a:gd name="connsiteX2-2923" fmla="*/ 432816 w 3523460"/>
                <a:gd name="connsiteY2-2924" fmla="*/ 2274110 h 4731063"/>
                <a:gd name="connsiteX3-2925" fmla="*/ 75008 w 3523460"/>
                <a:gd name="connsiteY3-2926" fmla="*/ 970096 h 4731063"/>
                <a:gd name="connsiteX4-2927" fmla="*/ 750867 w 3523460"/>
                <a:gd name="connsiteY4-2928" fmla="*/ 2107132 h 4731063"/>
                <a:gd name="connsiteX5-2929" fmla="*/ 838333 w 3523460"/>
                <a:gd name="connsiteY5-2930" fmla="*/ 2035571 h 4731063"/>
                <a:gd name="connsiteX6-2931" fmla="*/ 711112 w 3523460"/>
                <a:gd name="connsiteY6-2932" fmla="*/ 214722 h 4731063"/>
                <a:gd name="connsiteX7-2933" fmla="*/ 1235897 w 3523460"/>
                <a:gd name="connsiteY7-2934" fmla="*/ 1868593 h 4731063"/>
                <a:gd name="connsiteX8-2935" fmla="*/ 1315411 w 3523460"/>
                <a:gd name="connsiteY8-2936" fmla="*/ 1852690 h 4731063"/>
                <a:gd name="connsiteX9-2937" fmla="*/ 1458534 w 3523460"/>
                <a:gd name="connsiteY9-2938" fmla="*/ 37 h 4731063"/>
                <a:gd name="connsiteX10-2939" fmla="*/ 1728878 w 3523460"/>
                <a:gd name="connsiteY10-2940" fmla="*/ 1828836 h 4731063"/>
                <a:gd name="connsiteX11-2941" fmla="*/ 1816344 w 3523460"/>
                <a:gd name="connsiteY11-2942" fmla="*/ 1868594 h 4731063"/>
                <a:gd name="connsiteX12-2943" fmla="*/ 2492205 w 3523460"/>
                <a:gd name="connsiteY12-2944" fmla="*/ 333992 h 4731063"/>
                <a:gd name="connsiteX13-2945" fmla="*/ 2221860 w 3523460"/>
                <a:gd name="connsiteY13-2946" fmla="*/ 2011718 h 4731063"/>
                <a:gd name="connsiteX14-2947" fmla="*/ 2325227 w 3523460"/>
                <a:gd name="connsiteY14-2948" fmla="*/ 2711432 h 4731063"/>
                <a:gd name="connsiteX15-2949" fmla="*/ 2762549 w 3523460"/>
                <a:gd name="connsiteY15-2950" fmla="*/ 2266158 h 4731063"/>
                <a:gd name="connsiteX16-2951" fmla="*/ 3509971 w 3523460"/>
                <a:gd name="connsiteY16-2952" fmla="*/ 2162792 h 4731063"/>
                <a:gd name="connsiteX17-2953" fmla="*/ 2778451 w 3523460"/>
                <a:gd name="connsiteY17-2954" fmla="*/ 2942019 h 4731063"/>
                <a:gd name="connsiteX18-2955" fmla="*/ 2118493 w 3523460"/>
                <a:gd name="connsiteY18-2956" fmla="*/ 4007494 h 4731063"/>
                <a:gd name="connsiteX19-2957" fmla="*/ 2229811 w 3523460"/>
                <a:gd name="connsiteY19-2958" fmla="*/ 4731063 h 4731063"/>
                <a:gd name="connsiteX20-2959" fmla="*/ 830382 w 3523460"/>
                <a:gd name="connsiteY20-2960" fmla="*/ 4731063 h 4731063"/>
                <a:gd name="connsiteX0-2961" fmla="*/ 830382 w 3523460"/>
                <a:gd name="connsiteY0-2962" fmla="*/ 4731063 h 4731063"/>
                <a:gd name="connsiteX1-2963" fmla="*/ 870139 w 3523460"/>
                <a:gd name="connsiteY1-2964" fmla="*/ 4094960 h 4731063"/>
                <a:gd name="connsiteX2-2965" fmla="*/ 432816 w 3523460"/>
                <a:gd name="connsiteY2-2966" fmla="*/ 2274110 h 4731063"/>
                <a:gd name="connsiteX3-2967" fmla="*/ 75008 w 3523460"/>
                <a:gd name="connsiteY3-2968" fmla="*/ 970096 h 4731063"/>
                <a:gd name="connsiteX4-2969" fmla="*/ 750867 w 3523460"/>
                <a:gd name="connsiteY4-2970" fmla="*/ 2107132 h 4731063"/>
                <a:gd name="connsiteX5-2971" fmla="*/ 838333 w 3523460"/>
                <a:gd name="connsiteY5-2972" fmla="*/ 2035571 h 4731063"/>
                <a:gd name="connsiteX6-2973" fmla="*/ 711112 w 3523460"/>
                <a:gd name="connsiteY6-2974" fmla="*/ 214722 h 4731063"/>
                <a:gd name="connsiteX7-2975" fmla="*/ 1235897 w 3523460"/>
                <a:gd name="connsiteY7-2976" fmla="*/ 1868593 h 4731063"/>
                <a:gd name="connsiteX8-2977" fmla="*/ 1315411 w 3523460"/>
                <a:gd name="connsiteY8-2978" fmla="*/ 1852690 h 4731063"/>
                <a:gd name="connsiteX9-2979" fmla="*/ 1458534 w 3523460"/>
                <a:gd name="connsiteY9-2980" fmla="*/ 37 h 4731063"/>
                <a:gd name="connsiteX10-2981" fmla="*/ 1728878 w 3523460"/>
                <a:gd name="connsiteY10-2982" fmla="*/ 1828836 h 4731063"/>
                <a:gd name="connsiteX11-2983" fmla="*/ 1816344 w 3523460"/>
                <a:gd name="connsiteY11-2984" fmla="*/ 1868594 h 4731063"/>
                <a:gd name="connsiteX12-2985" fmla="*/ 2492205 w 3523460"/>
                <a:gd name="connsiteY12-2986" fmla="*/ 333992 h 4731063"/>
                <a:gd name="connsiteX13-2987" fmla="*/ 2221860 w 3523460"/>
                <a:gd name="connsiteY13-2988" fmla="*/ 2011718 h 4731063"/>
                <a:gd name="connsiteX14-2989" fmla="*/ 2325227 w 3523460"/>
                <a:gd name="connsiteY14-2990" fmla="*/ 2711432 h 4731063"/>
                <a:gd name="connsiteX15-2991" fmla="*/ 2762549 w 3523460"/>
                <a:gd name="connsiteY15-2992" fmla="*/ 2266158 h 4731063"/>
                <a:gd name="connsiteX16-2993" fmla="*/ 3509971 w 3523460"/>
                <a:gd name="connsiteY16-2994" fmla="*/ 2162792 h 4731063"/>
                <a:gd name="connsiteX17-2995" fmla="*/ 2778451 w 3523460"/>
                <a:gd name="connsiteY17-2996" fmla="*/ 2942019 h 4731063"/>
                <a:gd name="connsiteX18-2997" fmla="*/ 2118493 w 3523460"/>
                <a:gd name="connsiteY18-2998" fmla="*/ 4007494 h 4731063"/>
                <a:gd name="connsiteX19-2999" fmla="*/ 2229811 w 3523460"/>
                <a:gd name="connsiteY19-3000" fmla="*/ 4731063 h 4731063"/>
                <a:gd name="connsiteX20-3001" fmla="*/ 830382 w 3523460"/>
                <a:gd name="connsiteY20-3002" fmla="*/ 4731063 h 4731063"/>
                <a:gd name="connsiteX0-3003" fmla="*/ 830382 w 3523460"/>
                <a:gd name="connsiteY0-3004" fmla="*/ 4731063 h 4731063"/>
                <a:gd name="connsiteX1-3005" fmla="*/ 870139 w 3523460"/>
                <a:gd name="connsiteY1-3006" fmla="*/ 4094960 h 4731063"/>
                <a:gd name="connsiteX2-3007" fmla="*/ 432816 w 3523460"/>
                <a:gd name="connsiteY2-3008" fmla="*/ 2274110 h 4731063"/>
                <a:gd name="connsiteX3-3009" fmla="*/ 75008 w 3523460"/>
                <a:gd name="connsiteY3-3010" fmla="*/ 970096 h 4731063"/>
                <a:gd name="connsiteX4-3011" fmla="*/ 750867 w 3523460"/>
                <a:gd name="connsiteY4-3012" fmla="*/ 2107132 h 4731063"/>
                <a:gd name="connsiteX5-3013" fmla="*/ 838333 w 3523460"/>
                <a:gd name="connsiteY5-3014" fmla="*/ 2035571 h 4731063"/>
                <a:gd name="connsiteX6-3015" fmla="*/ 711112 w 3523460"/>
                <a:gd name="connsiteY6-3016" fmla="*/ 214722 h 4731063"/>
                <a:gd name="connsiteX7-3017" fmla="*/ 1235897 w 3523460"/>
                <a:gd name="connsiteY7-3018" fmla="*/ 1868593 h 4731063"/>
                <a:gd name="connsiteX8-3019" fmla="*/ 1315411 w 3523460"/>
                <a:gd name="connsiteY8-3020" fmla="*/ 1852690 h 4731063"/>
                <a:gd name="connsiteX9-3021" fmla="*/ 1458534 w 3523460"/>
                <a:gd name="connsiteY9-3022" fmla="*/ 37 h 4731063"/>
                <a:gd name="connsiteX10-3023" fmla="*/ 1728878 w 3523460"/>
                <a:gd name="connsiteY10-3024" fmla="*/ 1828836 h 4731063"/>
                <a:gd name="connsiteX11-3025" fmla="*/ 1816344 w 3523460"/>
                <a:gd name="connsiteY11-3026" fmla="*/ 1868594 h 4731063"/>
                <a:gd name="connsiteX12-3027" fmla="*/ 2492205 w 3523460"/>
                <a:gd name="connsiteY12-3028" fmla="*/ 333992 h 4731063"/>
                <a:gd name="connsiteX13-3029" fmla="*/ 2221860 w 3523460"/>
                <a:gd name="connsiteY13-3030" fmla="*/ 2011718 h 4731063"/>
                <a:gd name="connsiteX14-3031" fmla="*/ 2325227 w 3523460"/>
                <a:gd name="connsiteY14-3032" fmla="*/ 2711432 h 4731063"/>
                <a:gd name="connsiteX15-3033" fmla="*/ 2762549 w 3523460"/>
                <a:gd name="connsiteY15-3034" fmla="*/ 2266158 h 4731063"/>
                <a:gd name="connsiteX16-3035" fmla="*/ 3509971 w 3523460"/>
                <a:gd name="connsiteY16-3036" fmla="*/ 2162792 h 4731063"/>
                <a:gd name="connsiteX17-3037" fmla="*/ 2778451 w 3523460"/>
                <a:gd name="connsiteY17-3038" fmla="*/ 2942019 h 4731063"/>
                <a:gd name="connsiteX18-3039" fmla="*/ 2118493 w 3523460"/>
                <a:gd name="connsiteY18-3040" fmla="*/ 4007494 h 4731063"/>
                <a:gd name="connsiteX19-3041" fmla="*/ 2229811 w 3523460"/>
                <a:gd name="connsiteY19-3042" fmla="*/ 4731063 h 4731063"/>
                <a:gd name="connsiteX20-3043" fmla="*/ 830382 w 3523460"/>
                <a:gd name="connsiteY20-3044" fmla="*/ 4731063 h 4731063"/>
                <a:gd name="connsiteX0-3045" fmla="*/ 830382 w 3523460"/>
                <a:gd name="connsiteY0-3046" fmla="*/ 4731063 h 4731063"/>
                <a:gd name="connsiteX1-3047" fmla="*/ 870139 w 3523460"/>
                <a:gd name="connsiteY1-3048" fmla="*/ 4094960 h 4731063"/>
                <a:gd name="connsiteX2-3049" fmla="*/ 432816 w 3523460"/>
                <a:gd name="connsiteY2-3050" fmla="*/ 2274110 h 4731063"/>
                <a:gd name="connsiteX3-3051" fmla="*/ 75008 w 3523460"/>
                <a:gd name="connsiteY3-3052" fmla="*/ 970096 h 4731063"/>
                <a:gd name="connsiteX4-3053" fmla="*/ 750867 w 3523460"/>
                <a:gd name="connsiteY4-3054" fmla="*/ 2107132 h 4731063"/>
                <a:gd name="connsiteX5-3055" fmla="*/ 838333 w 3523460"/>
                <a:gd name="connsiteY5-3056" fmla="*/ 2035571 h 4731063"/>
                <a:gd name="connsiteX6-3057" fmla="*/ 711112 w 3523460"/>
                <a:gd name="connsiteY6-3058" fmla="*/ 214722 h 4731063"/>
                <a:gd name="connsiteX7-3059" fmla="*/ 1235897 w 3523460"/>
                <a:gd name="connsiteY7-3060" fmla="*/ 1868593 h 4731063"/>
                <a:gd name="connsiteX8-3061" fmla="*/ 1315411 w 3523460"/>
                <a:gd name="connsiteY8-3062" fmla="*/ 1852690 h 4731063"/>
                <a:gd name="connsiteX9-3063" fmla="*/ 1458534 w 3523460"/>
                <a:gd name="connsiteY9-3064" fmla="*/ 37 h 4731063"/>
                <a:gd name="connsiteX10-3065" fmla="*/ 1728878 w 3523460"/>
                <a:gd name="connsiteY10-3066" fmla="*/ 1828836 h 4731063"/>
                <a:gd name="connsiteX11-3067" fmla="*/ 1816344 w 3523460"/>
                <a:gd name="connsiteY11-3068" fmla="*/ 1868594 h 4731063"/>
                <a:gd name="connsiteX12-3069" fmla="*/ 2492205 w 3523460"/>
                <a:gd name="connsiteY12-3070" fmla="*/ 333992 h 4731063"/>
                <a:gd name="connsiteX13-3071" fmla="*/ 2221860 w 3523460"/>
                <a:gd name="connsiteY13-3072" fmla="*/ 2011718 h 4731063"/>
                <a:gd name="connsiteX14-3073" fmla="*/ 2325227 w 3523460"/>
                <a:gd name="connsiteY14-3074" fmla="*/ 2711432 h 4731063"/>
                <a:gd name="connsiteX15-3075" fmla="*/ 2762549 w 3523460"/>
                <a:gd name="connsiteY15-3076" fmla="*/ 2266158 h 4731063"/>
                <a:gd name="connsiteX16-3077" fmla="*/ 3509971 w 3523460"/>
                <a:gd name="connsiteY16-3078" fmla="*/ 2162792 h 4731063"/>
                <a:gd name="connsiteX17-3079" fmla="*/ 2778451 w 3523460"/>
                <a:gd name="connsiteY17-3080" fmla="*/ 2942019 h 4731063"/>
                <a:gd name="connsiteX18-3081" fmla="*/ 2118493 w 3523460"/>
                <a:gd name="connsiteY18-3082" fmla="*/ 4007494 h 4731063"/>
                <a:gd name="connsiteX19-3083" fmla="*/ 2229811 w 3523460"/>
                <a:gd name="connsiteY19-3084" fmla="*/ 4731063 h 4731063"/>
                <a:gd name="connsiteX20-3085" fmla="*/ 830382 w 3523460"/>
                <a:gd name="connsiteY20-3086" fmla="*/ 4731063 h 4731063"/>
                <a:gd name="connsiteX0-3087" fmla="*/ 727477 w 3523460"/>
                <a:gd name="connsiteY0-3088" fmla="*/ 5951236 h 5951236"/>
                <a:gd name="connsiteX1-3089" fmla="*/ 870139 w 3523460"/>
                <a:gd name="connsiteY1-3090" fmla="*/ 4094960 h 5951236"/>
                <a:gd name="connsiteX2-3091" fmla="*/ 432816 w 3523460"/>
                <a:gd name="connsiteY2-3092" fmla="*/ 2274110 h 5951236"/>
                <a:gd name="connsiteX3-3093" fmla="*/ 75008 w 3523460"/>
                <a:gd name="connsiteY3-3094" fmla="*/ 970096 h 5951236"/>
                <a:gd name="connsiteX4-3095" fmla="*/ 750867 w 3523460"/>
                <a:gd name="connsiteY4-3096" fmla="*/ 2107132 h 5951236"/>
                <a:gd name="connsiteX5-3097" fmla="*/ 838333 w 3523460"/>
                <a:gd name="connsiteY5-3098" fmla="*/ 2035571 h 5951236"/>
                <a:gd name="connsiteX6-3099" fmla="*/ 711112 w 3523460"/>
                <a:gd name="connsiteY6-3100" fmla="*/ 214722 h 5951236"/>
                <a:gd name="connsiteX7-3101" fmla="*/ 1235897 w 3523460"/>
                <a:gd name="connsiteY7-3102" fmla="*/ 1868593 h 5951236"/>
                <a:gd name="connsiteX8-3103" fmla="*/ 1315411 w 3523460"/>
                <a:gd name="connsiteY8-3104" fmla="*/ 1852690 h 5951236"/>
                <a:gd name="connsiteX9-3105" fmla="*/ 1458534 w 3523460"/>
                <a:gd name="connsiteY9-3106" fmla="*/ 37 h 5951236"/>
                <a:gd name="connsiteX10-3107" fmla="*/ 1728878 w 3523460"/>
                <a:gd name="connsiteY10-3108" fmla="*/ 1828836 h 5951236"/>
                <a:gd name="connsiteX11-3109" fmla="*/ 1816344 w 3523460"/>
                <a:gd name="connsiteY11-3110" fmla="*/ 1868594 h 5951236"/>
                <a:gd name="connsiteX12-3111" fmla="*/ 2492205 w 3523460"/>
                <a:gd name="connsiteY12-3112" fmla="*/ 333992 h 5951236"/>
                <a:gd name="connsiteX13-3113" fmla="*/ 2221860 w 3523460"/>
                <a:gd name="connsiteY13-3114" fmla="*/ 2011718 h 5951236"/>
                <a:gd name="connsiteX14-3115" fmla="*/ 2325227 w 3523460"/>
                <a:gd name="connsiteY14-3116" fmla="*/ 2711432 h 5951236"/>
                <a:gd name="connsiteX15-3117" fmla="*/ 2762549 w 3523460"/>
                <a:gd name="connsiteY15-3118" fmla="*/ 2266158 h 5951236"/>
                <a:gd name="connsiteX16-3119" fmla="*/ 3509971 w 3523460"/>
                <a:gd name="connsiteY16-3120" fmla="*/ 2162792 h 5951236"/>
                <a:gd name="connsiteX17-3121" fmla="*/ 2778451 w 3523460"/>
                <a:gd name="connsiteY17-3122" fmla="*/ 2942019 h 5951236"/>
                <a:gd name="connsiteX18-3123" fmla="*/ 2118493 w 3523460"/>
                <a:gd name="connsiteY18-3124" fmla="*/ 4007494 h 5951236"/>
                <a:gd name="connsiteX19-3125" fmla="*/ 2229811 w 3523460"/>
                <a:gd name="connsiteY19-3126" fmla="*/ 4731063 h 5951236"/>
                <a:gd name="connsiteX20-3127" fmla="*/ 727477 w 3523460"/>
                <a:gd name="connsiteY20-3128" fmla="*/ 5951236 h 5951236"/>
                <a:gd name="connsiteX0-3129" fmla="*/ 727477 w 3523460"/>
                <a:gd name="connsiteY0-3130" fmla="*/ 5951236 h 5980637"/>
                <a:gd name="connsiteX1-3131" fmla="*/ 870139 w 3523460"/>
                <a:gd name="connsiteY1-3132" fmla="*/ 4094960 h 5980637"/>
                <a:gd name="connsiteX2-3133" fmla="*/ 432816 w 3523460"/>
                <a:gd name="connsiteY2-3134" fmla="*/ 2274110 h 5980637"/>
                <a:gd name="connsiteX3-3135" fmla="*/ 75008 w 3523460"/>
                <a:gd name="connsiteY3-3136" fmla="*/ 970096 h 5980637"/>
                <a:gd name="connsiteX4-3137" fmla="*/ 750867 w 3523460"/>
                <a:gd name="connsiteY4-3138" fmla="*/ 2107132 h 5980637"/>
                <a:gd name="connsiteX5-3139" fmla="*/ 838333 w 3523460"/>
                <a:gd name="connsiteY5-3140" fmla="*/ 2035571 h 5980637"/>
                <a:gd name="connsiteX6-3141" fmla="*/ 711112 w 3523460"/>
                <a:gd name="connsiteY6-3142" fmla="*/ 214722 h 5980637"/>
                <a:gd name="connsiteX7-3143" fmla="*/ 1235897 w 3523460"/>
                <a:gd name="connsiteY7-3144" fmla="*/ 1868593 h 5980637"/>
                <a:gd name="connsiteX8-3145" fmla="*/ 1315411 w 3523460"/>
                <a:gd name="connsiteY8-3146" fmla="*/ 1852690 h 5980637"/>
                <a:gd name="connsiteX9-3147" fmla="*/ 1458534 w 3523460"/>
                <a:gd name="connsiteY9-3148" fmla="*/ 37 h 5980637"/>
                <a:gd name="connsiteX10-3149" fmla="*/ 1728878 w 3523460"/>
                <a:gd name="connsiteY10-3150" fmla="*/ 1828836 h 5980637"/>
                <a:gd name="connsiteX11-3151" fmla="*/ 1816344 w 3523460"/>
                <a:gd name="connsiteY11-3152" fmla="*/ 1868594 h 5980637"/>
                <a:gd name="connsiteX12-3153" fmla="*/ 2492205 w 3523460"/>
                <a:gd name="connsiteY12-3154" fmla="*/ 333992 h 5980637"/>
                <a:gd name="connsiteX13-3155" fmla="*/ 2221860 w 3523460"/>
                <a:gd name="connsiteY13-3156" fmla="*/ 2011718 h 5980637"/>
                <a:gd name="connsiteX14-3157" fmla="*/ 2325227 w 3523460"/>
                <a:gd name="connsiteY14-3158" fmla="*/ 2711432 h 5980637"/>
                <a:gd name="connsiteX15-3159" fmla="*/ 2762549 w 3523460"/>
                <a:gd name="connsiteY15-3160" fmla="*/ 2266158 h 5980637"/>
                <a:gd name="connsiteX16-3161" fmla="*/ 3509971 w 3523460"/>
                <a:gd name="connsiteY16-3162" fmla="*/ 2162792 h 5980637"/>
                <a:gd name="connsiteX17-3163" fmla="*/ 2778451 w 3523460"/>
                <a:gd name="connsiteY17-3164" fmla="*/ 2942019 h 5980637"/>
                <a:gd name="connsiteX18-3165" fmla="*/ 2118493 w 3523460"/>
                <a:gd name="connsiteY18-3166" fmla="*/ 4007494 h 5980637"/>
                <a:gd name="connsiteX19-3167" fmla="*/ 2303315 w 3523460"/>
                <a:gd name="connsiteY19-3168" fmla="*/ 5980637 h 5980637"/>
                <a:gd name="connsiteX20-3169" fmla="*/ 727477 w 3523460"/>
                <a:gd name="connsiteY20-3170" fmla="*/ 5951236 h 5980637"/>
                <a:gd name="connsiteX0-3171" fmla="*/ 948466 w 3523460"/>
                <a:gd name="connsiteY0-3172" fmla="*/ 4470606 h 5980637"/>
                <a:gd name="connsiteX1-3173" fmla="*/ 870139 w 3523460"/>
                <a:gd name="connsiteY1-3174" fmla="*/ 4094960 h 5980637"/>
                <a:gd name="connsiteX2-3175" fmla="*/ 432816 w 3523460"/>
                <a:gd name="connsiteY2-3176" fmla="*/ 2274110 h 5980637"/>
                <a:gd name="connsiteX3-3177" fmla="*/ 75008 w 3523460"/>
                <a:gd name="connsiteY3-3178" fmla="*/ 970096 h 5980637"/>
                <a:gd name="connsiteX4-3179" fmla="*/ 750867 w 3523460"/>
                <a:gd name="connsiteY4-3180" fmla="*/ 2107132 h 5980637"/>
                <a:gd name="connsiteX5-3181" fmla="*/ 838333 w 3523460"/>
                <a:gd name="connsiteY5-3182" fmla="*/ 2035571 h 5980637"/>
                <a:gd name="connsiteX6-3183" fmla="*/ 711112 w 3523460"/>
                <a:gd name="connsiteY6-3184" fmla="*/ 214722 h 5980637"/>
                <a:gd name="connsiteX7-3185" fmla="*/ 1235897 w 3523460"/>
                <a:gd name="connsiteY7-3186" fmla="*/ 1868593 h 5980637"/>
                <a:gd name="connsiteX8-3187" fmla="*/ 1315411 w 3523460"/>
                <a:gd name="connsiteY8-3188" fmla="*/ 1852690 h 5980637"/>
                <a:gd name="connsiteX9-3189" fmla="*/ 1458534 w 3523460"/>
                <a:gd name="connsiteY9-3190" fmla="*/ 37 h 5980637"/>
                <a:gd name="connsiteX10-3191" fmla="*/ 1728878 w 3523460"/>
                <a:gd name="connsiteY10-3192" fmla="*/ 1828836 h 5980637"/>
                <a:gd name="connsiteX11-3193" fmla="*/ 1816344 w 3523460"/>
                <a:gd name="connsiteY11-3194" fmla="*/ 1868594 h 5980637"/>
                <a:gd name="connsiteX12-3195" fmla="*/ 2492205 w 3523460"/>
                <a:gd name="connsiteY12-3196" fmla="*/ 333992 h 5980637"/>
                <a:gd name="connsiteX13-3197" fmla="*/ 2221860 w 3523460"/>
                <a:gd name="connsiteY13-3198" fmla="*/ 2011718 h 5980637"/>
                <a:gd name="connsiteX14-3199" fmla="*/ 2325227 w 3523460"/>
                <a:gd name="connsiteY14-3200" fmla="*/ 2711432 h 5980637"/>
                <a:gd name="connsiteX15-3201" fmla="*/ 2762549 w 3523460"/>
                <a:gd name="connsiteY15-3202" fmla="*/ 2266158 h 5980637"/>
                <a:gd name="connsiteX16-3203" fmla="*/ 3509971 w 3523460"/>
                <a:gd name="connsiteY16-3204" fmla="*/ 2162792 h 5980637"/>
                <a:gd name="connsiteX17-3205" fmla="*/ 2778451 w 3523460"/>
                <a:gd name="connsiteY17-3206" fmla="*/ 2942019 h 5980637"/>
                <a:gd name="connsiteX18-3207" fmla="*/ 2118493 w 3523460"/>
                <a:gd name="connsiteY18-3208" fmla="*/ 4007494 h 5980637"/>
                <a:gd name="connsiteX19-3209" fmla="*/ 2303315 w 3523460"/>
                <a:gd name="connsiteY19-3210" fmla="*/ 5980637 h 5980637"/>
                <a:gd name="connsiteX20-3211" fmla="*/ 948466 w 3523460"/>
                <a:gd name="connsiteY20-3212" fmla="*/ 4470606 h 5980637"/>
                <a:gd name="connsiteX0-3213" fmla="*/ 948466 w 3523460"/>
                <a:gd name="connsiteY0-3214" fmla="*/ 4470606 h 4522103"/>
                <a:gd name="connsiteX1-3215" fmla="*/ 870139 w 3523460"/>
                <a:gd name="connsiteY1-3216" fmla="*/ 4094960 h 4522103"/>
                <a:gd name="connsiteX2-3217" fmla="*/ 432816 w 3523460"/>
                <a:gd name="connsiteY2-3218" fmla="*/ 2274110 h 4522103"/>
                <a:gd name="connsiteX3-3219" fmla="*/ 75008 w 3523460"/>
                <a:gd name="connsiteY3-3220" fmla="*/ 970096 h 4522103"/>
                <a:gd name="connsiteX4-3221" fmla="*/ 750867 w 3523460"/>
                <a:gd name="connsiteY4-3222" fmla="*/ 2107132 h 4522103"/>
                <a:gd name="connsiteX5-3223" fmla="*/ 838333 w 3523460"/>
                <a:gd name="connsiteY5-3224" fmla="*/ 2035571 h 4522103"/>
                <a:gd name="connsiteX6-3225" fmla="*/ 711112 w 3523460"/>
                <a:gd name="connsiteY6-3226" fmla="*/ 214722 h 4522103"/>
                <a:gd name="connsiteX7-3227" fmla="*/ 1235897 w 3523460"/>
                <a:gd name="connsiteY7-3228" fmla="*/ 1868593 h 4522103"/>
                <a:gd name="connsiteX8-3229" fmla="*/ 1315411 w 3523460"/>
                <a:gd name="connsiteY8-3230" fmla="*/ 1852690 h 4522103"/>
                <a:gd name="connsiteX9-3231" fmla="*/ 1458534 w 3523460"/>
                <a:gd name="connsiteY9-3232" fmla="*/ 37 h 4522103"/>
                <a:gd name="connsiteX10-3233" fmla="*/ 1728878 w 3523460"/>
                <a:gd name="connsiteY10-3234" fmla="*/ 1828836 h 4522103"/>
                <a:gd name="connsiteX11-3235" fmla="*/ 1816344 w 3523460"/>
                <a:gd name="connsiteY11-3236" fmla="*/ 1868594 h 4522103"/>
                <a:gd name="connsiteX12-3237" fmla="*/ 2492205 w 3523460"/>
                <a:gd name="connsiteY12-3238" fmla="*/ 333992 h 4522103"/>
                <a:gd name="connsiteX13-3239" fmla="*/ 2221860 w 3523460"/>
                <a:gd name="connsiteY13-3240" fmla="*/ 2011718 h 4522103"/>
                <a:gd name="connsiteX14-3241" fmla="*/ 2325227 w 3523460"/>
                <a:gd name="connsiteY14-3242" fmla="*/ 2711432 h 4522103"/>
                <a:gd name="connsiteX15-3243" fmla="*/ 2762549 w 3523460"/>
                <a:gd name="connsiteY15-3244" fmla="*/ 2266158 h 4522103"/>
                <a:gd name="connsiteX16-3245" fmla="*/ 3509971 w 3523460"/>
                <a:gd name="connsiteY16-3246" fmla="*/ 2162792 h 4522103"/>
                <a:gd name="connsiteX17-3247" fmla="*/ 2778451 w 3523460"/>
                <a:gd name="connsiteY17-3248" fmla="*/ 2942019 h 4522103"/>
                <a:gd name="connsiteX18-3249" fmla="*/ 2118493 w 3523460"/>
                <a:gd name="connsiteY18-3250" fmla="*/ 4007494 h 4522103"/>
                <a:gd name="connsiteX19-3251" fmla="*/ 2126522 w 3523460"/>
                <a:gd name="connsiteY19-3252" fmla="*/ 4522103 h 4522103"/>
                <a:gd name="connsiteX20-3253" fmla="*/ 948466 w 3523460"/>
                <a:gd name="connsiteY20-3254" fmla="*/ 4470606 h 4522103"/>
                <a:gd name="connsiteX0-3255" fmla="*/ 948466 w 3523460"/>
                <a:gd name="connsiteY0-3256" fmla="*/ 4470606 h 4522103"/>
                <a:gd name="connsiteX1-3257" fmla="*/ 870139 w 3523460"/>
                <a:gd name="connsiteY1-3258" fmla="*/ 4094960 h 4522103"/>
                <a:gd name="connsiteX2-3259" fmla="*/ 432816 w 3523460"/>
                <a:gd name="connsiteY2-3260" fmla="*/ 2274110 h 4522103"/>
                <a:gd name="connsiteX3-3261" fmla="*/ 75008 w 3523460"/>
                <a:gd name="connsiteY3-3262" fmla="*/ 970096 h 4522103"/>
                <a:gd name="connsiteX4-3263" fmla="*/ 750867 w 3523460"/>
                <a:gd name="connsiteY4-3264" fmla="*/ 2107132 h 4522103"/>
                <a:gd name="connsiteX5-3265" fmla="*/ 838333 w 3523460"/>
                <a:gd name="connsiteY5-3266" fmla="*/ 2035571 h 4522103"/>
                <a:gd name="connsiteX6-3267" fmla="*/ 711112 w 3523460"/>
                <a:gd name="connsiteY6-3268" fmla="*/ 214722 h 4522103"/>
                <a:gd name="connsiteX7-3269" fmla="*/ 1235897 w 3523460"/>
                <a:gd name="connsiteY7-3270" fmla="*/ 1868593 h 4522103"/>
                <a:gd name="connsiteX8-3271" fmla="*/ 1315411 w 3523460"/>
                <a:gd name="connsiteY8-3272" fmla="*/ 1852690 h 4522103"/>
                <a:gd name="connsiteX9-3273" fmla="*/ 1458534 w 3523460"/>
                <a:gd name="connsiteY9-3274" fmla="*/ 37 h 4522103"/>
                <a:gd name="connsiteX10-3275" fmla="*/ 1728878 w 3523460"/>
                <a:gd name="connsiteY10-3276" fmla="*/ 1828836 h 4522103"/>
                <a:gd name="connsiteX11-3277" fmla="*/ 1816344 w 3523460"/>
                <a:gd name="connsiteY11-3278" fmla="*/ 1868594 h 4522103"/>
                <a:gd name="connsiteX12-3279" fmla="*/ 2492205 w 3523460"/>
                <a:gd name="connsiteY12-3280" fmla="*/ 333992 h 4522103"/>
                <a:gd name="connsiteX13-3281" fmla="*/ 2221860 w 3523460"/>
                <a:gd name="connsiteY13-3282" fmla="*/ 2011718 h 4522103"/>
                <a:gd name="connsiteX14-3283" fmla="*/ 2325227 w 3523460"/>
                <a:gd name="connsiteY14-3284" fmla="*/ 2711432 h 4522103"/>
                <a:gd name="connsiteX15-3285" fmla="*/ 2762549 w 3523460"/>
                <a:gd name="connsiteY15-3286" fmla="*/ 2266158 h 4522103"/>
                <a:gd name="connsiteX16-3287" fmla="*/ 3509971 w 3523460"/>
                <a:gd name="connsiteY16-3288" fmla="*/ 2162792 h 4522103"/>
                <a:gd name="connsiteX17-3289" fmla="*/ 2778451 w 3523460"/>
                <a:gd name="connsiteY17-3290" fmla="*/ 2942019 h 4522103"/>
                <a:gd name="connsiteX18-3291" fmla="*/ 2118493 w 3523460"/>
                <a:gd name="connsiteY18-3292" fmla="*/ 4007494 h 4522103"/>
                <a:gd name="connsiteX19-3293" fmla="*/ 2126522 w 3523460"/>
                <a:gd name="connsiteY19-3294" fmla="*/ 4522103 h 4522103"/>
                <a:gd name="connsiteX20-3295" fmla="*/ 948466 w 3523460"/>
                <a:gd name="connsiteY20-3296" fmla="*/ 4470606 h 4522103"/>
                <a:gd name="connsiteX0-3297" fmla="*/ 948466 w 3523460"/>
                <a:gd name="connsiteY0-3298" fmla="*/ 4470606 h 4522103"/>
                <a:gd name="connsiteX1-3299" fmla="*/ 870139 w 3523460"/>
                <a:gd name="connsiteY1-3300" fmla="*/ 4094960 h 4522103"/>
                <a:gd name="connsiteX2-3301" fmla="*/ 432816 w 3523460"/>
                <a:gd name="connsiteY2-3302" fmla="*/ 2274110 h 4522103"/>
                <a:gd name="connsiteX3-3303" fmla="*/ 75008 w 3523460"/>
                <a:gd name="connsiteY3-3304" fmla="*/ 970096 h 4522103"/>
                <a:gd name="connsiteX4-3305" fmla="*/ 750867 w 3523460"/>
                <a:gd name="connsiteY4-3306" fmla="*/ 2107132 h 4522103"/>
                <a:gd name="connsiteX5-3307" fmla="*/ 838333 w 3523460"/>
                <a:gd name="connsiteY5-3308" fmla="*/ 2035571 h 4522103"/>
                <a:gd name="connsiteX6-3309" fmla="*/ 711112 w 3523460"/>
                <a:gd name="connsiteY6-3310" fmla="*/ 214722 h 4522103"/>
                <a:gd name="connsiteX7-3311" fmla="*/ 1235897 w 3523460"/>
                <a:gd name="connsiteY7-3312" fmla="*/ 1868593 h 4522103"/>
                <a:gd name="connsiteX8-3313" fmla="*/ 1315411 w 3523460"/>
                <a:gd name="connsiteY8-3314" fmla="*/ 1852690 h 4522103"/>
                <a:gd name="connsiteX9-3315" fmla="*/ 1458534 w 3523460"/>
                <a:gd name="connsiteY9-3316" fmla="*/ 37 h 4522103"/>
                <a:gd name="connsiteX10-3317" fmla="*/ 1728878 w 3523460"/>
                <a:gd name="connsiteY10-3318" fmla="*/ 1828836 h 4522103"/>
                <a:gd name="connsiteX11-3319" fmla="*/ 1816344 w 3523460"/>
                <a:gd name="connsiteY11-3320" fmla="*/ 1868594 h 4522103"/>
                <a:gd name="connsiteX12-3321" fmla="*/ 2492205 w 3523460"/>
                <a:gd name="connsiteY12-3322" fmla="*/ 333992 h 4522103"/>
                <a:gd name="connsiteX13-3323" fmla="*/ 2221860 w 3523460"/>
                <a:gd name="connsiteY13-3324" fmla="*/ 2011718 h 4522103"/>
                <a:gd name="connsiteX14-3325" fmla="*/ 2325227 w 3523460"/>
                <a:gd name="connsiteY14-3326" fmla="*/ 2711432 h 4522103"/>
                <a:gd name="connsiteX15-3327" fmla="*/ 2762549 w 3523460"/>
                <a:gd name="connsiteY15-3328" fmla="*/ 2266158 h 4522103"/>
                <a:gd name="connsiteX16-3329" fmla="*/ 3509971 w 3523460"/>
                <a:gd name="connsiteY16-3330" fmla="*/ 2162792 h 4522103"/>
                <a:gd name="connsiteX17-3331" fmla="*/ 2778451 w 3523460"/>
                <a:gd name="connsiteY17-3332" fmla="*/ 2942019 h 4522103"/>
                <a:gd name="connsiteX18-3333" fmla="*/ 2118493 w 3523460"/>
                <a:gd name="connsiteY18-3334" fmla="*/ 4007494 h 4522103"/>
                <a:gd name="connsiteX19-3335" fmla="*/ 2126522 w 3523460"/>
                <a:gd name="connsiteY19-3336" fmla="*/ 4522103 h 4522103"/>
                <a:gd name="connsiteX20-3337" fmla="*/ 948466 w 3523460"/>
                <a:gd name="connsiteY20-3338" fmla="*/ 4470606 h 4522103"/>
                <a:gd name="connsiteX0-3339" fmla="*/ 948467 w 3523460"/>
                <a:gd name="connsiteY0-3340" fmla="*/ 4528242 h 4528242"/>
                <a:gd name="connsiteX1-3341" fmla="*/ 870139 w 3523460"/>
                <a:gd name="connsiteY1-3342" fmla="*/ 4094960 h 4528242"/>
                <a:gd name="connsiteX2-3343" fmla="*/ 432816 w 3523460"/>
                <a:gd name="connsiteY2-3344" fmla="*/ 2274110 h 4528242"/>
                <a:gd name="connsiteX3-3345" fmla="*/ 75008 w 3523460"/>
                <a:gd name="connsiteY3-3346" fmla="*/ 970096 h 4528242"/>
                <a:gd name="connsiteX4-3347" fmla="*/ 750867 w 3523460"/>
                <a:gd name="connsiteY4-3348" fmla="*/ 2107132 h 4528242"/>
                <a:gd name="connsiteX5-3349" fmla="*/ 838333 w 3523460"/>
                <a:gd name="connsiteY5-3350" fmla="*/ 2035571 h 4528242"/>
                <a:gd name="connsiteX6-3351" fmla="*/ 711112 w 3523460"/>
                <a:gd name="connsiteY6-3352" fmla="*/ 214722 h 4528242"/>
                <a:gd name="connsiteX7-3353" fmla="*/ 1235897 w 3523460"/>
                <a:gd name="connsiteY7-3354" fmla="*/ 1868593 h 4528242"/>
                <a:gd name="connsiteX8-3355" fmla="*/ 1315411 w 3523460"/>
                <a:gd name="connsiteY8-3356" fmla="*/ 1852690 h 4528242"/>
                <a:gd name="connsiteX9-3357" fmla="*/ 1458534 w 3523460"/>
                <a:gd name="connsiteY9-3358" fmla="*/ 37 h 4528242"/>
                <a:gd name="connsiteX10-3359" fmla="*/ 1728878 w 3523460"/>
                <a:gd name="connsiteY10-3360" fmla="*/ 1828836 h 4528242"/>
                <a:gd name="connsiteX11-3361" fmla="*/ 1816344 w 3523460"/>
                <a:gd name="connsiteY11-3362" fmla="*/ 1868594 h 4528242"/>
                <a:gd name="connsiteX12-3363" fmla="*/ 2492205 w 3523460"/>
                <a:gd name="connsiteY12-3364" fmla="*/ 333992 h 4528242"/>
                <a:gd name="connsiteX13-3365" fmla="*/ 2221860 w 3523460"/>
                <a:gd name="connsiteY13-3366" fmla="*/ 2011718 h 4528242"/>
                <a:gd name="connsiteX14-3367" fmla="*/ 2325227 w 3523460"/>
                <a:gd name="connsiteY14-3368" fmla="*/ 2711432 h 4528242"/>
                <a:gd name="connsiteX15-3369" fmla="*/ 2762549 w 3523460"/>
                <a:gd name="connsiteY15-3370" fmla="*/ 2266158 h 4528242"/>
                <a:gd name="connsiteX16-3371" fmla="*/ 3509971 w 3523460"/>
                <a:gd name="connsiteY16-3372" fmla="*/ 2162792 h 4528242"/>
                <a:gd name="connsiteX17-3373" fmla="*/ 2778451 w 3523460"/>
                <a:gd name="connsiteY17-3374" fmla="*/ 2942019 h 4528242"/>
                <a:gd name="connsiteX18-3375" fmla="*/ 2118493 w 3523460"/>
                <a:gd name="connsiteY18-3376" fmla="*/ 4007494 h 4528242"/>
                <a:gd name="connsiteX19-3377" fmla="*/ 2126522 w 3523460"/>
                <a:gd name="connsiteY19-3378" fmla="*/ 4522103 h 4528242"/>
                <a:gd name="connsiteX20-3379" fmla="*/ 948467 w 3523460"/>
                <a:gd name="connsiteY20-3380" fmla="*/ 4528242 h 4528242"/>
                <a:gd name="connsiteX0-3381" fmla="*/ 948467 w 3523460"/>
                <a:gd name="connsiteY0-3382" fmla="*/ 6103601 h 6103601"/>
                <a:gd name="connsiteX1-3383" fmla="*/ 870139 w 3523460"/>
                <a:gd name="connsiteY1-3384" fmla="*/ 4094960 h 6103601"/>
                <a:gd name="connsiteX2-3385" fmla="*/ 432816 w 3523460"/>
                <a:gd name="connsiteY2-3386" fmla="*/ 2274110 h 6103601"/>
                <a:gd name="connsiteX3-3387" fmla="*/ 75008 w 3523460"/>
                <a:gd name="connsiteY3-3388" fmla="*/ 970096 h 6103601"/>
                <a:gd name="connsiteX4-3389" fmla="*/ 750867 w 3523460"/>
                <a:gd name="connsiteY4-3390" fmla="*/ 2107132 h 6103601"/>
                <a:gd name="connsiteX5-3391" fmla="*/ 838333 w 3523460"/>
                <a:gd name="connsiteY5-3392" fmla="*/ 2035571 h 6103601"/>
                <a:gd name="connsiteX6-3393" fmla="*/ 711112 w 3523460"/>
                <a:gd name="connsiteY6-3394" fmla="*/ 214722 h 6103601"/>
                <a:gd name="connsiteX7-3395" fmla="*/ 1235897 w 3523460"/>
                <a:gd name="connsiteY7-3396" fmla="*/ 1868593 h 6103601"/>
                <a:gd name="connsiteX8-3397" fmla="*/ 1315411 w 3523460"/>
                <a:gd name="connsiteY8-3398" fmla="*/ 1852690 h 6103601"/>
                <a:gd name="connsiteX9-3399" fmla="*/ 1458534 w 3523460"/>
                <a:gd name="connsiteY9-3400" fmla="*/ 37 h 6103601"/>
                <a:gd name="connsiteX10-3401" fmla="*/ 1728878 w 3523460"/>
                <a:gd name="connsiteY10-3402" fmla="*/ 1828836 h 6103601"/>
                <a:gd name="connsiteX11-3403" fmla="*/ 1816344 w 3523460"/>
                <a:gd name="connsiteY11-3404" fmla="*/ 1868594 h 6103601"/>
                <a:gd name="connsiteX12-3405" fmla="*/ 2492205 w 3523460"/>
                <a:gd name="connsiteY12-3406" fmla="*/ 333992 h 6103601"/>
                <a:gd name="connsiteX13-3407" fmla="*/ 2221860 w 3523460"/>
                <a:gd name="connsiteY13-3408" fmla="*/ 2011718 h 6103601"/>
                <a:gd name="connsiteX14-3409" fmla="*/ 2325227 w 3523460"/>
                <a:gd name="connsiteY14-3410" fmla="*/ 2711432 h 6103601"/>
                <a:gd name="connsiteX15-3411" fmla="*/ 2762549 w 3523460"/>
                <a:gd name="connsiteY15-3412" fmla="*/ 2266158 h 6103601"/>
                <a:gd name="connsiteX16-3413" fmla="*/ 3509971 w 3523460"/>
                <a:gd name="connsiteY16-3414" fmla="*/ 2162792 h 6103601"/>
                <a:gd name="connsiteX17-3415" fmla="*/ 2778451 w 3523460"/>
                <a:gd name="connsiteY17-3416" fmla="*/ 2942019 h 6103601"/>
                <a:gd name="connsiteX18-3417" fmla="*/ 2118493 w 3523460"/>
                <a:gd name="connsiteY18-3418" fmla="*/ 4007494 h 6103601"/>
                <a:gd name="connsiteX19-3419" fmla="*/ 2126522 w 3523460"/>
                <a:gd name="connsiteY19-3420" fmla="*/ 4522103 h 6103601"/>
                <a:gd name="connsiteX20-3421" fmla="*/ 948467 w 3523460"/>
                <a:gd name="connsiteY20-3422" fmla="*/ 6103601 h 6103601"/>
                <a:gd name="connsiteX0-3423" fmla="*/ 948467 w 3523460"/>
                <a:gd name="connsiteY0-3424" fmla="*/ 6103601 h 6103601"/>
                <a:gd name="connsiteX1-3425" fmla="*/ 870139 w 3523460"/>
                <a:gd name="connsiteY1-3426" fmla="*/ 4094960 h 6103601"/>
                <a:gd name="connsiteX2-3427" fmla="*/ 432816 w 3523460"/>
                <a:gd name="connsiteY2-3428" fmla="*/ 2274110 h 6103601"/>
                <a:gd name="connsiteX3-3429" fmla="*/ 75008 w 3523460"/>
                <a:gd name="connsiteY3-3430" fmla="*/ 970096 h 6103601"/>
                <a:gd name="connsiteX4-3431" fmla="*/ 750867 w 3523460"/>
                <a:gd name="connsiteY4-3432" fmla="*/ 2107132 h 6103601"/>
                <a:gd name="connsiteX5-3433" fmla="*/ 838333 w 3523460"/>
                <a:gd name="connsiteY5-3434" fmla="*/ 2035571 h 6103601"/>
                <a:gd name="connsiteX6-3435" fmla="*/ 711112 w 3523460"/>
                <a:gd name="connsiteY6-3436" fmla="*/ 214722 h 6103601"/>
                <a:gd name="connsiteX7-3437" fmla="*/ 1235897 w 3523460"/>
                <a:gd name="connsiteY7-3438" fmla="*/ 1868593 h 6103601"/>
                <a:gd name="connsiteX8-3439" fmla="*/ 1315411 w 3523460"/>
                <a:gd name="connsiteY8-3440" fmla="*/ 1852690 h 6103601"/>
                <a:gd name="connsiteX9-3441" fmla="*/ 1458534 w 3523460"/>
                <a:gd name="connsiteY9-3442" fmla="*/ 37 h 6103601"/>
                <a:gd name="connsiteX10-3443" fmla="*/ 1728878 w 3523460"/>
                <a:gd name="connsiteY10-3444" fmla="*/ 1828836 h 6103601"/>
                <a:gd name="connsiteX11-3445" fmla="*/ 1816344 w 3523460"/>
                <a:gd name="connsiteY11-3446" fmla="*/ 1868594 h 6103601"/>
                <a:gd name="connsiteX12-3447" fmla="*/ 2492205 w 3523460"/>
                <a:gd name="connsiteY12-3448" fmla="*/ 333992 h 6103601"/>
                <a:gd name="connsiteX13-3449" fmla="*/ 2221860 w 3523460"/>
                <a:gd name="connsiteY13-3450" fmla="*/ 2011718 h 6103601"/>
                <a:gd name="connsiteX14-3451" fmla="*/ 2325227 w 3523460"/>
                <a:gd name="connsiteY14-3452" fmla="*/ 2711432 h 6103601"/>
                <a:gd name="connsiteX15-3453" fmla="*/ 2762549 w 3523460"/>
                <a:gd name="connsiteY15-3454" fmla="*/ 2266158 h 6103601"/>
                <a:gd name="connsiteX16-3455" fmla="*/ 3509971 w 3523460"/>
                <a:gd name="connsiteY16-3456" fmla="*/ 2162792 h 6103601"/>
                <a:gd name="connsiteX17-3457" fmla="*/ 2778451 w 3523460"/>
                <a:gd name="connsiteY17-3458" fmla="*/ 2942019 h 6103601"/>
                <a:gd name="connsiteX18-3459" fmla="*/ 2118493 w 3523460"/>
                <a:gd name="connsiteY18-3460" fmla="*/ 4007494 h 6103601"/>
                <a:gd name="connsiteX19-3461" fmla="*/ 2357064 w 3523460"/>
                <a:gd name="connsiteY19-3462" fmla="*/ 6059037 h 6103601"/>
                <a:gd name="connsiteX20-3463" fmla="*/ 948467 w 3523460"/>
                <a:gd name="connsiteY20-3464" fmla="*/ 6103601 h 610360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1333" y="connsiteY18-1334"/>
                </a:cxn>
                <a:cxn ang="0">
                  <a:pos x="connsiteX19-1639" y="connsiteY19-1640"/>
                </a:cxn>
                <a:cxn ang="0">
                  <a:pos x="connsiteX20-2161" y="connsiteY20-2162"/>
                </a:cxn>
              </a:cxnLst>
              <a:rect l="l" t="t" r="r" b="b"/>
              <a:pathLst>
                <a:path w="3523460" h="6103601">
                  <a:moveTo>
                    <a:pt x="948467" y="6103601"/>
                  </a:moveTo>
                  <a:cubicBezTo>
                    <a:pt x="873324" y="5891568"/>
                    <a:pt x="1019530" y="4410362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47648" y="4296392"/>
                    <a:pt x="2319958" y="5817847"/>
                    <a:pt x="2357064" y="6059037"/>
                  </a:cubicBezTo>
                  <a:lnTo>
                    <a:pt x="948467" y="6103601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2" name="Freeform 6"/>
            <p:cNvSpPr/>
            <p:nvPr/>
          </p:nvSpPr>
          <p:spPr>
            <a:xfrm>
              <a:off x="2635903" y="4429817"/>
              <a:ext cx="1578802" cy="2167742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-1" fmla="*/ 755374 w 3434963"/>
                <a:gd name="connsiteY0-2" fmla="*/ 4778734 h 4778734"/>
                <a:gd name="connsiteX1-3" fmla="*/ 747422 w 3434963"/>
                <a:gd name="connsiteY1-4" fmla="*/ 4341412 h 4778734"/>
                <a:gd name="connsiteX2-5" fmla="*/ 381662 w 3434963"/>
                <a:gd name="connsiteY2-6" fmla="*/ 2313830 h 4778734"/>
                <a:gd name="connsiteX3-7" fmla="*/ 0 w 3434963"/>
                <a:gd name="connsiteY3-8" fmla="*/ 1017767 h 4778734"/>
                <a:gd name="connsiteX4-9" fmla="*/ 691763 w 3434963"/>
                <a:gd name="connsiteY4-10" fmla="*/ 2019631 h 4778734"/>
                <a:gd name="connsiteX5-11" fmla="*/ 612250 w 3434963"/>
                <a:gd name="connsiteY5-12" fmla="*/ 182880 h 4778734"/>
                <a:gd name="connsiteX6-13" fmla="*/ 1208598 w 3434963"/>
                <a:gd name="connsiteY6-14" fmla="*/ 1804946 h 4778734"/>
                <a:gd name="connsiteX7-15" fmla="*/ 1351721 w 3434963"/>
                <a:gd name="connsiteY7-16" fmla="*/ 0 h 4778734"/>
                <a:gd name="connsiteX8-17" fmla="*/ 1701579 w 3434963"/>
                <a:gd name="connsiteY8-18" fmla="*/ 1868557 h 4778734"/>
                <a:gd name="connsiteX9-19" fmla="*/ 2401294 w 3434963"/>
                <a:gd name="connsiteY9-20" fmla="*/ 333955 h 4778734"/>
                <a:gd name="connsiteX10-21" fmla="*/ 2138901 w 3434963"/>
                <a:gd name="connsiteY10-22" fmla="*/ 2003729 h 4778734"/>
                <a:gd name="connsiteX11-23" fmla="*/ 2250219 w 3434963"/>
                <a:gd name="connsiteY11-24" fmla="*/ 2759103 h 4778734"/>
                <a:gd name="connsiteX12-25" fmla="*/ 2568271 w 3434963"/>
                <a:gd name="connsiteY12-26" fmla="*/ 2361537 h 4778734"/>
                <a:gd name="connsiteX13-27" fmla="*/ 3434963 w 3434963"/>
                <a:gd name="connsiteY13-28" fmla="*/ 2210463 h 4778734"/>
                <a:gd name="connsiteX14-29" fmla="*/ 2703443 w 3434963"/>
                <a:gd name="connsiteY14-30" fmla="*/ 2989690 h 4778734"/>
                <a:gd name="connsiteX15-31" fmla="*/ 1995777 w 3434963"/>
                <a:gd name="connsiteY15-32" fmla="*/ 4007457 h 4778734"/>
                <a:gd name="connsiteX16-33" fmla="*/ 2154803 w 3434963"/>
                <a:gd name="connsiteY16-34" fmla="*/ 4778734 h 4778734"/>
                <a:gd name="connsiteX17-35" fmla="*/ 755374 w 3434963"/>
                <a:gd name="connsiteY17-36" fmla="*/ 4778734 h 4778734"/>
                <a:gd name="connsiteX0-37" fmla="*/ 755374 w 3434963"/>
                <a:gd name="connsiteY0-38" fmla="*/ 4778734 h 4778734"/>
                <a:gd name="connsiteX1-39" fmla="*/ 787179 w 3434963"/>
                <a:gd name="connsiteY1-40" fmla="*/ 4269851 h 4778734"/>
                <a:gd name="connsiteX2-41" fmla="*/ 381662 w 3434963"/>
                <a:gd name="connsiteY2-42" fmla="*/ 2313830 h 4778734"/>
                <a:gd name="connsiteX3-43" fmla="*/ 0 w 3434963"/>
                <a:gd name="connsiteY3-44" fmla="*/ 1017767 h 4778734"/>
                <a:gd name="connsiteX4-45" fmla="*/ 691763 w 3434963"/>
                <a:gd name="connsiteY4-46" fmla="*/ 2019631 h 4778734"/>
                <a:gd name="connsiteX5-47" fmla="*/ 612250 w 3434963"/>
                <a:gd name="connsiteY5-48" fmla="*/ 182880 h 4778734"/>
                <a:gd name="connsiteX6-49" fmla="*/ 1208598 w 3434963"/>
                <a:gd name="connsiteY6-50" fmla="*/ 1804946 h 4778734"/>
                <a:gd name="connsiteX7-51" fmla="*/ 1351721 w 3434963"/>
                <a:gd name="connsiteY7-52" fmla="*/ 0 h 4778734"/>
                <a:gd name="connsiteX8-53" fmla="*/ 1701579 w 3434963"/>
                <a:gd name="connsiteY8-54" fmla="*/ 1868557 h 4778734"/>
                <a:gd name="connsiteX9-55" fmla="*/ 2401294 w 3434963"/>
                <a:gd name="connsiteY9-56" fmla="*/ 333955 h 4778734"/>
                <a:gd name="connsiteX10-57" fmla="*/ 2138901 w 3434963"/>
                <a:gd name="connsiteY10-58" fmla="*/ 2003729 h 4778734"/>
                <a:gd name="connsiteX11-59" fmla="*/ 2250219 w 3434963"/>
                <a:gd name="connsiteY11-60" fmla="*/ 2759103 h 4778734"/>
                <a:gd name="connsiteX12-61" fmla="*/ 2568271 w 3434963"/>
                <a:gd name="connsiteY12-62" fmla="*/ 2361537 h 4778734"/>
                <a:gd name="connsiteX13-63" fmla="*/ 3434963 w 3434963"/>
                <a:gd name="connsiteY13-64" fmla="*/ 2210463 h 4778734"/>
                <a:gd name="connsiteX14-65" fmla="*/ 2703443 w 3434963"/>
                <a:gd name="connsiteY14-66" fmla="*/ 2989690 h 4778734"/>
                <a:gd name="connsiteX15-67" fmla="*/ 1995777 w 3434963"/>
                <a:gd name="connsiteY15-68" fmla="*/ 4007457 h 4778734"/>
                <a:gd name="connsiteX16-69" fmla="*/ 2154803 w 3434963"/>
                <a:gd name="connsiteY16-70" fmla="*/ 4778734 h 4778734"/>
                <a:gd name="connsiteX17-71" fmla="*/ 755374 w 3434963"/>
                <a:gd name="connsiteY17-72" fmla="*/ 4778734 h 4778734"/>
                <a:gd name="connsiteX0-73" fmla="*/ 755374 w 3434963"/>
                <a:gd name="connsiteY0-74" fmla="*/ 4778734 h 4778734"/>
                <a:gd name="connsiteX1-75" fmla="*/ 787179 w 3434963"/>
                <a:gd name="connsiteY1-76" fmla="*/ 4269851 h 4778734"/>
                <a:gd name="connsiteX2-77" fmla="*/ 381662 w 3434963"/>
                <a:gd name="connsiteY2-78" fmla="*/ 2313830 h 4778734"/>
                <a:gd name="connsiteX3-79" fmla="*/ 0 w 3434963"/>
                <a:gd name="connsiteY3-80" fmla="*/ 1017767 h 4778734"/>
                <a:gd name="connsiteX4-81" fmla="*/ 691763 w 3434963"/>
                <a:gd name="connsiteY4-82" fmla="*/ 2019631 h 4778734"/>
                <a:gd name="connsiteX5-83" fmla="*/ 612250 w 3434963"/>
                <a:gd name="connsiteY5-84" fmla="*/ 182880 h 4778734"/>
                <a:gd name="connsiteX6-85" fmla="*/ 1208598 w 3434963"/>
                <a:gd name="connsiteY6-86" fmla="*/ 1804946 h 4778734"/>
                <a:gd name="connsiteX7-87" fmla="*/ 1351721 w 3434963"/>
                <a:gd name="connsiteY7-88" fmla="*/ 0 h 4778734"/>
                <a:gd name="connsiteX8-89" fmla="*/ 1701579 w 3434963"/>
                <a:gd name="connsiteY8-90" fmla="*/ 1868557 h 4778734"/>
                <a:gd name="connsiteX9-91" fmla="*/ 2401294 w 3434963"/>
                <a:gd name="connsiteY9-92" fmla="*/ 333955 h 4778734"/>
                <a:gd name="connsiteX10-93" fmla="*/ 2138901 w 3434963"/>
                <a:gd name="connsiteY10-94" fmla="*/ 2003729 h 4778734"/>
                <a:gd name="connsiteX11-95" fmla="*/ 2250219 w 3434963"/>
                <a:gd name="connsiteY11-96" fmla="*/ 2759103 h 4778734"/>
                <a:gd name="connsiteX12-97" fmla="*/ 2568271 w 3434963"/>
                <a:gd name="connsiteY12-98" fmla="*/ 2361537 h 4778734"/>
                <a:gd name="connsiteX13-99" fmla="*/ 3434963 w 3434963"/>
                <a:gd name="connsiteY13-100" fmla="*/ 2210463 h 4778734"/>
                <a:gd name="connsiteX14-101" fmla="*/ 2703443 w 3434963"/>
                <a:gd name="connsiteY14-102" fmla="*/ 2989690 h 4778734"/>
                <a:gd name="connsiteX15-103" fmla="*/ 1995777 w 3434963"/>
                <a:gd name="connsiteY15-104" fmla="*/ 4007457 h 4778734"/>
                <a:gd name="connsiteX16-105" fmla="*/ 2154803 w 3434963"/>
                <a:gd name="connsiteY16-106" fmla="*/ 4778734 h 4778734"/>
                <a:gd name="connsiteX17-107" fmla="*/ 755374 w 3434963"/>
                <a:gd name="connsiteY17-108" fmla="*/ 4778734 h 4778734"/>
                <a:gd name="connsiteX0-109" fmla="*/ 755374 w 3434963"/>
                <a:gd name="connsiteY0-110" fmla="*/ 4778734 h 4778734"/>
                <a:gd name="connsiteX1-111" fmla="*/ 787179 w 3434963"/>
                <a:gd name="connsiteY1-112" fmla="*/ 4269851 h 4778734"/>
                <a:gd name="connsiteX2-113" fmla="*/ 381662 w 3434963"/>
                <a:gd name="connsiteY2-114" fmla="*/ 2313830 h 4778734"/>
                <a:gd name="connsiteX3-115" fmla="*/ 0 w 3434963"/>
                <a:gd name="connsiteY3-116" fmla="*/ 1017767 h 4778734"/>
                <a:gd name="connsiteX4-117" fmla="*/ 691763 w 3434963"/>
                <a:gd name="connsiteY4-118" fmla="*/ 2019631 h 4778734"/>
                <a:gd name="connsiteX5-119" fmla="*/ 612250 w 3434963"/>
                <a:gd name="connsiteY5-120" fmla="*/ 182880 h 4778734"/>
                <a:gd name="connsiteX6-121" fmla="*/ 1208598 w 3434963"/>
                <a:gd name="connsiteY6-122" fmla="*/ 1804946 h 4778734"/>
                <a:gd name="connsiteX7-123" fmla="*/ 1351721 w 3434963"/>
                <a:gd name="connsiteY7-124" fmla="*/ 0 h 4778734"/>
                <a:gd name="connsiteX8-125" fmla="*/ 1701579 w 3434963"/>
                <a:gd name="connsiteY8-126" fmla="*/ 1868557 h 4778734"/>
                <a:gd name="connsiteX9-127" fmla="*/ 2401294 w 3434963"/>
                <a:gd name="connsiteY9-128" fmla="*/ 333955 h 4778734"/>
                <a:gd name="connsiteX10-129" fmla="*/ 2138901 w 3434963"/>
                <a:gd name="connsiteY10-130" fmla="*/ 2003729 h 4778734"/>
                <a:gd name="connsiteX11-131" fmla="*/ 2250219 w 3434963"/>
                <a:gd name="connsiteY11-132" fmla="*/ 2759103 h 4778734"/>
                <a:gd name="connsiteX12-133" fmla="*/ 2568271 w 3434963"/>
                <a:gd name="connsiteY12-134" fmla="*/ 2361537 h 4778734"/>
                <a:gd name="connsiteX13-135" fmla="*/ 3434963 w 3434963"/>
                <a:gd name="connsiteY13-136" fmla="*/ 2210463 h 4778734"/>
                <a:gd name="connsiteX14-137" fmla="*/ 2703443 w 3434963"/>
                <a:gd name="connsiteY14-138" fmla="*/ 2989690 h 4778734"/>
                <a:gd name="connsiteX15-139" fmla="*/ 1995777 w 3434963"/>
                <a:gd name="connsiteY15-140" fmla="*/ 4007457 h 4778734"/>
                <a:gd name="connsiteX16-141" fmla="*/ 2154803 w 3434963"/>
                <a:gd name="connsiteY16-142" fmla="*/ 4778734 h 4778734"/>
                <a:gd name="connsiteX17-143" fmla="*/ 755374 w 3434963"/>
                <a:gd name="connsiteY17-144" fmla="*/ 4778734 h 4778734"/>
                <a:gd name="connsiteX0-145" fmla="*/ 755374 w 3434963"/>
                <a:gd name="connsiteY0-146" fmla="*/ 4778734 h 4778734"/>
                <a:gd name="connsiteX1-147" fmla="*/ 795131 w 3434963"/>
                <a:gd name="connsiteY1-148" fmla="*/ 4142631 h 4778734"/>
                <a:gd name="connsiteX2-149" fmla="*/ 381662 w 3434963"/>
                <a:gd name="connsiteY2-150" fmla="*/ 2313830 h 4778734"/>
                <a:gd name="connsiteX3-151" fmla="*/ 0 w 3434963"/>
                <a:gd name="connsiteY3-152" fmla="*/ 1017767 h 4778734"/>
                <a:gd name="connsiteX4-153" fmla="*/ 691763 w 3434963"/>
                <a:gd name="connsiteY4-154" fmla="*/ 2019631 h 4778734"/>
                <a:gd name="connsiteX5-155" fmla="*/ 612250 w 3434963"/>
                <a:gd name="connsiteY5-156" fmla="*/ 182880 h 4778734"/>
                <a:gd name="connsiteX6-157" fmla="*/ 1208598 w 3434963"/>
                <a:gd name="connsiteY6-158" fmla="*/ 1804946 h 4778734"/>
                <a:gd name="connsiteX7-159" fmla="*/ 1351721 w 3434963"/>
                <a:gd name="connsiteY7-160" fmla="*/ 0 h 4778734"/>
                <a:gd name="connsiteX8-161" fmla="*/ 1701579 w 3434963"/>
                <a:gd name="connsiteY8-162" fmla="*/ 1868557 h 4778734"/>
                <a:gd name="connsiteX9-163" fmla="*/ 2401294 w 3434963"/>
                <a:gd name="connsiteY9-164" fmla="*/ 333955 h 4778734"/>
                <a:gd name="connsiteX10-165" fmla="*/ 2138901 w 3434963"/>
                <a:gd name="connsiteY10-166" fmla="*/ 2003729 h 4778734"/>
                <a:gd name="connsiteX11-167" fmla="*/ 2250219 w 3434963"/>
                <a:gd name="connsiteY11-168" fmla="*/ 2759103 h 4778734"/>
                <a:gd name="connsiteX12-169" fmla="*/ 2568271 w 3434963"/>
                <a:gd name="connsiteY12-170" fmla="*/ 2361537 h 4778734"/>
                <a:gd name="connsiteX13-171" fmla="*/ 3434963 w 3434963"/>
                <a:gd name="connsiteY13-172" fmla="*/ 2210463 h 4778734"/>
                <a:gd name="connsiteX14-173" fmla="*/ 2703443 w 3434963"/>
                <a:gd name="connsiteY14-174" fmla="*/ 2989690 h 4778734"/>
                <a:gd name="connsiteX15-175" fmla="*/ 1995777 w 3434963"/>
                <a:gd name="connsiteY15-176" fmla="*/ 4007457 h 4778734"/>
                <a:gd name="connsiteX16-177" fmla="*/ 2154803 w 3434963"/>
                <a:gd name="connsiteY16-178" fmla="*/ 4778734 h 4778734"/>
                <a:gd name="connsiteX17-179" fmla="*/ 755374 w 3434963"/>
                <a:gd name="connsiteY17-180" fmla="*/ 4778734 h 4778734"/>
                <a:gd name="connsiteX0-181" fmla="*/ 755374 w 3434963"/>
                <a:gd name="connsiteY0-182" fmla="*/ 4778734 h 4778734"/>
                <a:gd name="connsiteX1-183" fmla="*/ 795131 w 3434963"/>
                <a:gd name="connsiteY1-184" fmla="*/ 4142631 h 4778734"/>
                <a:gd name="connsiteX2-185" fmla="*/ 381662 w 3434963"/>
                <a:gd name="connsiteY2-186" fmla="*/ 2313830 h 4778734"/>
                <a:gd name="connsiteX3-187" fmla="*/ 0 w 3434963"/>
                <a:gd name="connsiteY3-188" fmla="*/ 1017767 h 4778734"/>
                <a:gd name="connsiteX4-189" fmla="*/ 691763 w 3434963"/>
                <a:gd name="connsiteY4-190" fmla="*/ 2019631 h 4778734"/>
                <a:gd name="connsiteX5-191" fmla="*/ 612250 w 3434963"/>
                <a:gd name="connsiteY5-192" fmla="*/ 182880 h 4778734"/>
                <a:gd name="connsiteX6-193" fmla="*/ 1208598 w 3434963"/>
                <a:gd name="connsiteY6-194" fmla="*/ 1804946 h 4778734"/>
                <a:gd name="connsiteX7-195" fmla="*/ 1351721 w 3434963"/>
                <a:gd name="connsiteY7-196" fmla="*/ 0 h 4778734"/>
                <a:gd name="connsiteX8-197" fmla="*/ 1701579 w 3434963"/>
                <a:gd name="connsiteY8-198" fmla="*/ 1868557 h 4778734"/>
                <a:gd name="connsiteX9-199" fmla="*/ 2401294 w 3434963"/>
                <a:gd name="connsiteY9-200" fmla="*/ 333955 h 4778734"/>
                <a:gd name="connsiteX10-201" fmla="*/ 2138901 w 3434963"/>
                <a:gd name="connsiteY10-202" fmla="*/ 2003729 h 4778734"/>
                <a:gd name="connsiteX11-203" fmla="*/ 2250219 w 3434963"/>
                <a:gd name="connsiteY11-204" fmla="*/ 2759103 h 4778734"/>
                <a:gd name="connsiteX12-205" fmla="*/ 2568271 w 3434963"/>
                <a:gd name="connsiteY12-206" fmla="*/ 2361537 h 4778734"/>
                <a:gd name="connsiteX13-207" fmla="*/ 3434963 w 3434963"/>
                <a:gd name="connsiteY13-208" fmla="*/ 2210463 h 4778734"/>
                <a:gd name="connsiteX14-209" fmla="*/ 2703443 w 3434963"/>
                <a:gd name="connsiteY14-210" fmla="*/ 2989690 h 4778734"/>
                <a:gd name="connsiteX15-211" fmla="*/ 1995777 w 3434963"/>
                <a:gd name="connsiteY15-212" fmla="*/ 4007457 h 4778734"/>
                <a:gd name="connsiteX16-213" fmla="*/ 2154803 w 3434963"/>
                <a:gd name="connsiteY16-214" fmla="*/ 4778734 h 4778734"/>
                <a:gd name="connsiteX17-215" fmla="*/ 755374 w 3434963"/>
                <a:gd name="connsiteY17-216" fmla="*/ 4778734 h 4778734"/>
                <a:gd name="connsiteX0-217" fmla="*/ 755374 w 3434963"/>
                <a:gd name="connsiteY0-218" fmla="*/ 4778734 h 4778734"/>
                <a:gd name="connsiteX1-219" fmla="*/ 795131 w 3434963"/>
                <a:gd name="connsiteY1-220" fmla="*/ 4142631 h 4778734"/>
                <a:gd name="connsiteX2-221" fmla="*/ 381662 w 3434963"/>
                <a:gd name="connsiteY2-222" fmla="*/ 2313830 h 4778734"/>
                <a:gd name="connsiteX3-223" fmla="*/ 0 w 3434963"/>
                <a:gd name="connsiteY3-224" fmla="*/ 1017767 h 4778734"/>
                <a:gd name="connsiteX4-225" fmla="*/ 691763 w 3434963"/>
                <a:gd name="connsiteY4-226" fmla="*/ 2019631 h 4778734"/>
                <a:gd name="connsiteX5-227" fmla="*/ 612250 w 3434963"/>
                <a:gd name="connsiteY5-228" fmla="*/ 182880 h 4778734"/>
                <a:gd name="connsiteX6-229" fmla="*/ 1208598 w 3434963"/>
                <a:gd name="connsiteY6-230" fmla="*/ 1804946 h 4778734"/>
                <a:gd name="connsiteX7-231" fmla="*/ 1351721 w 3434963"/>
                <a:gd name="connsiteY7-232" fmla="*/ 0 h 4778734"/>
                <a:gd name="connsiteX8-233" fmla="*/ 1701579 w 3434963"/>
                <a:gd name="connsiteY8-234" fmla="*/ 1868557 h 4778734"/>
                <a:gd name="connsiteX9-235" fmla="*/ 2401294 w 3434963"/>
                <a:gd name="connsiteY9-236" fmla="*/ 333955 h 4778734"/>
                <a:gd name="connsiteX10-237" fmla="*/ 2138901 w 3434963"/>
                <a:gd name="connsiteY10-238" fmla="*/ 2003729 h 4778734"/>
                <a:gd name="connsiteX11-239" fmla="*/ 2250219 w 3434963"/>
                <a:gd name="connsiteY11-240" fmla="*/ 2759103 h 4778734"/>
                <a:gd name="connsiteX12-241" fmla="*/ 2568271 w 3434963"/>
                <a:gd name="connsiteY12-242" fmla="*/ 2361537 h 4778734"/>
                <a:gd name="connsiteX13-243" fmla="*/ 3434963 w 3434963"/>
                <a:gd name="connsiteY13-244" fmla="*/ 2210463 h 4778734"/>
                <a:gd name="connsiteX14-245" fmla="*/ 2703443 w 3434963"/>
                <a:gd name="connsiteY14-246" fmla="*/ 2989690 h 4778734"/>
                <a:gd name="connsiteX15-247" fmla="*/ 1995777 w 3434963"/>
                <a:gd name="connsiteY15-248" fmla="*/ 4007457 h 4778734"/>
                <a:gd name="connsiteX16-249" fmla="*/ 2154803 w 3434963"/>
                <a:gd name="connsiteY16-250" fmla="*/ 4778734 h 4778734"/>
                <a:gd name="connsiteX17-251" fmla="*/ 755374 w 3434963"/>
                <a:gd name="connsiteY17-252" fmla="*/ 4778734 h 4778734"/>
                <a:gd name="connsiteX0-253" fmla="*/ 755374 w 3434963"/>
                <a:gd name="connsiteY0-254" fmla="*/ 4778734 h 4778734"/>
                <a:gd name="connsiteX1-255" fmla="*/ 795131 w 3434963"/>
                <a:gd name="connsiteY1-256" fmla="*/ 4142631 h 4778734"/>
                <a:gd name="connsiteX2-257" fmla="*/ 381662 w 3434963"/>
                <a:gd name="connsiteY2-258" fmla="*/ 2313830 h 4778734"/>
                <a:gd name="connsiteX3-259" fmla="*/ 0 w 3434963"/>
                <a:gd name="connsiteY3-260" fmla="*/ 1017767 h 4778734"/>
                <a:gd name="connsiteX4-261" fmla="*/ 691763 w 3434963"/>
                <a:gd name="connsiteY4-262" fmla="*/ 2019631 h 4778734"/>
                <a:gd name="connsiteX5-263" fmla="*/ 612250 w 3434963"/>
                <a:gd name="connsiteY5-264" fmla="*/ 182880 h 4778734"/>
                <a:gd name="connsiteX6-265" fmla="*/ 1208598 w 3434963"/>
                <a:gd name="connsiteY6-266" fmla="*/ 1804946 h 4778734"/>
                <a:gd name="connsiteX7-267" fmla="*/ 1351721 w 3434963"/>
                <a:gd name="connsiteY7-268" fmla="*/ 0 h 4778734"/>
                <a:gd name="connsiteX8-269" fmla="*/ 1701579 w 3434963"/>
                <a:gd name="connsiteY8-270" fmla="*/ 1868557 h 4778734"/>
                <a:gd name="connsiteX9-271" fmla="*/ 2401294 w 3434963"/>
                <a:gd name="connsiteY9-272" fmla="*/ 333955 h 4778734"/>
                <a:gd name="connsiteX10-273" fmla="*/ 2138901 w 3434963"/>
                <a:gd name="connsiteY10-274" fmla="*/ 2003729 h 4778734"/>
                <a:gd name="connsiteX11-275" fmla="*/ 2250219 w 3434963"/>
                <a:gd name="connsiteY11-276" fmla="*/ 2759103 h 4778734"/>
                <a:gd name="connsiteX12-277" fmla="*/ 2568271 w 3434963"/>
                <a:gd name="connsiteY12-278" fmla="*/ 2361537 h 4778734"/>
                <a:gd name="connsiteX13-279" fmla="*/ 3434963 w 3434963"/>
                <a:gd name="connsiteY13-280" fmla="*/ 2210463 h 4778734"/>
                <a:gd name="connsiteX14-281" fmla="*/ 2703443 w 3434963"/>
                <a:gd name="connsiteY14-282" fmla="*/ 2989690 h 4778734"/>
                <a:gd name="connsiteX15-283" fmla="*/ 2043485 w 3434963"/>
                <a:gd name="connsiteY15-284" fmla="*/ 4055165 h 4778734"/>
                <a:gd name="connsiteX16-285" fmla="*/ 2154803 w 3434963"/>
                <a:gd name="connsiteY16-286" fmla="*/ 4778734 h 4778734"/>
                <a:gd name="connsiteX17-287" fmla="*/ 755374 w 3434963"/>
                <a:gd name="connsiteY17-288" fmla="*/ 4778734 h 4778734"/>
                <a:gd name="connsiteX0-289" fmla="*/ 755374 w 3434963"/>
                <a:gd name="connsiteY0-290" fmla="*/ 4778734 h 4778734"/>
                <a:gd name="connsiteX1-291" fmla="*/ 795131 w 3434963"/>
                <a:gd name="connsiteY1-292" fmla="*/ 4142631 h 4778734"/>
                <a:gd name="connsiteX2-293" fmla="*/ 381662 w 3434963"/>
                <a:gd name="connsiteY2-294" fmla="*/ 2313830 h 4778734"/>
                <a:gd name="connsiteX3-295" fmla="*/ 0 w 3434963"/>
                <a:gd name="connsiteY3-296" fmla="*/ 1017767 h 4778734"/>
                <a:gd name="connsiteX4-297" fmla="*/ 691763 w 3434963"/>
                <a:gd name="connsiteY4-298" fmla="*/ 2019631 h 4778734"/>
                <a:gd name="connsiteX5-299" fmla="*/ 612250 w 3434963"/>
                <a:gd name="connsiteY5-300" fmla="*/ 182880 h 4778734"/>
                <a:gd name="connsiteX6-301" fmla="*/ 1208598 w 3434963"/>
                <a:gd name="connsiteY6-302" fmla="*/ 1804946 h 4778734"/>
                <a:gd name="connsiteX7-303" fmla="*/ 1351721 w 3434963"/>
                <a:gd name="connsiteY7-304" fmla="*/ 0 h 4778734"/>
                <a:gd name="connsiteX8-305" fmla="*/ 1701579 w 3434963"/>
                <a:gd name="connsiteY8-306" fmla="*/ 1868557 h 4778734"/>
                <a:gd name="connsiteX9-307" fmla="*/ 2401294 w 3434963"/>
                <a:gd name="connsiteY9-308" fmla="*/ 333955 h 4778734"/>
                <a:gd name="connsiteX10-309" fmla="*/ 2138901 w 3434963"/>
                <a:gd name="connsiteY10-310" fmla="*/ 2003729 h 4778734"/>
                <a:gd name="connsiteX11-311" fmla="*/ 2250219 w 3434963"/>
                <a:gd name="connsiteY11-312" fmla="*/ 2759103 h 4778734"/>
                <a:gd name="connsiteX12-313" fmla="*/ 2568271 w 3434963"/>
                <a:gd name="connsiteY12-314" fmla="*/ 2361537 h 4778734"/>
                <a:gd name="connsiteX13-315" fmla="*/ 3434963 w 3434963"/>
                <a:gd name="connsiteY13-316" fmla="*/ 2210463 h 4778734"/>
                <a:gd name="connsiteX14-317" fmla="*/ 2703443 w 3434963"/>
                <a:gd name="connsiteY14-318" fmla="*/ 2989690 h 4778734"/>
                <a:gd name="connsiteX15-319" fmla="*/ 2043485 w 3434963"/>
                <a:gd name="connsiteY15-320" fmla="*/ 4055165 h 4778734"/>
                <a:gd name="connsiteX16-321" fmla="*/ 2154803 w 3434963"/>
                <a:gd name="connsiteY16-322" fmla="*/ 4778734 h 4778734"/>
                <a:gd name="connsiteX17-323" fmla="*/ 755374 w 3434963"/>
                <a:gd name="connsiteY17-324" fmla="*/ 4778734 h 4778734"/>
                <a:gd name="connsiteX0-325" fmla="*/ 755374 w 3434963"/>
                <a:gd name="connsiteY0-326" fmla="*/ 4778734 h 4778734"/>
                <a:gd name="connsiteX1-327" fmla="*/ 795131 w 3434963"/>
                <a:gd name="connsiteY1-328" fmla="*/ 4142631 h 4778734"/>
                <a:gd name="connsiteX2-329" fmla="*/ 381662 w 3434963"/>
                <a:gd name="connsiteY2-330" fmla="*/ 2313830 h 4778734"/>
                <a:gd name="connsiteX3-331" fmla="*/ 0 w 3434963"/>
                <a:gd name="connsiteY3-332" fmla="*/ 1017767 h 4778734"/>
                <a:gd name="connsiteX4-333" fmla="*/ 691763 w 3434963"/>
                <a:gd name="connsiteY4-334" fmla="*/ 2019631 h 4778734"/>
                <a:gd name="connsiteX5-335" fmla="*/ 612250 w 3434963"/>
                <a:gd name="connsiteY5-336" fmla="*/ 182880 h 4778734"/>
                <a:gd name="connsiteX6-337" fmla="*/ 1208598 w 3434963"/>
                <a:gd name="connsiteY6-338" fmla="*/ 1804946 h 4778734"/>
                <a:gd name="connsiteX7-339" fmla="*/ 1351721 w 3434963"/>
                <a:gd name="connsiteY7-340" fmla="*/ 0 h 4778734"/>
                <a:gd name="connsiteX8-341" fmla="*/ 1701579 w 3434963"/>
                <a:gd name="connsiteY8-342" fmla="*/ 1868557 h 4778734"/>
                <a:gd name="connsiteX9-343" fmla="*/ 2401294 w 3434963"/>
                <a:gd name="connsiteY9-344" fmla="*/ 333955 h 4778734"/>
                <a:gd name="connsiteX10-345" fmla="*/ 2138901 w 3434963"/>
                <a:gd name="connsiteY10-346" fmla="*/ 2003729 h 4778734"/>
                <a:gd name="connsiteX11-347" fmla="*/ 2250219 w 3434963"/>
                <a:gd name="connsiteY11-348" fmla="*/ 2759103 h 4778734"/>
                <a:gd name="connsiteX12-349" fmla="*/ 2568271 w 3434963"/>
                <a:gd name="connsiteY12-350" fmla="*/ 2361537 h 4778734"/>
                <a:gd name="connsiteX13-351" fmla="*/ 3434963 w 3434963"/>
                <a:gd name="connsiteY13-352" fmla="*/ 2210463 h 4778734"/>
                <a:gd name="connsiteX14-353" fmla="*/ 2703443 w 3434963"/>
                <a:gd name="connsiteY14-354" fmla="*/ 2989690 h 4778734"/>
                <a:gd name="connsiteX15-355" fmla="*/ 2043485 w 3434963"/>
                <a:gd name="connsiteY15-356" fmla="*/ 4055165 h 4778734"/>
                <a:gd name="connsiteX16-357" fmla="*/ 2154803 w 3434963"/>
                <a:gd name="connsiteY16-358" fmla="*/ 4778734 h 4778734"/>
                <a:gd name="connsiteX17-359" fmla="*/ 755374 w 3434963"/>
                <a:gd name="connsiteY17-360" fmla="*/ 4778734 h 4778734"/>
                <a:gd name="connsiteX0-361" fmla="*/ 755374 w 3434963"/>
                <a:gd name="connsiteY0-362" fmla="*/ 4778734 h 4778734"/>
                <a:gd name="connsiteX1-363" fmla="*/ 795131 w 3434963"/>
                <a:gd name="connsiteY1-364" fmla="*/ 4142631 h 4778734"/>
                <a:gd name="connsiteX2-365" fmla="*/ 381662 w 3434963"/>
                <a:gd name="connsiteY2-366" fmla="*/ 2313830 h 4778734"/>
                <a:gd name="connsiteX3-367" fmla="*/ 0 w 3434963"/>
                <a:gd name="connsiteY3-368" fmla="*/ 1017767 h 4778734"/>
                <a:gd name="connsiteX4-369" fmla="*/ 691763 w 3434963"/>
                <a:gd name="connsiteY4-370" fmla="*/ 2019631 h 4778734"/>
                <a:gd name="connsiteX5-371" fmla="*/ 612250 w 3434963"/>
                <a:gd name="connsiteY5-372" fmla="*/ 182880 h 4778734"/>
                <a:gd name="connsiteX6-373" fmla="*/ 1208598 w 3434963"/>
                <a:gd name="connsiteY6-374" fmla="*/ 1804946 h 4778734"/>
                <a:gd name="connsiteX7-375" fmla="*/ 1351721 w 3434963"/>
                <a:gd name="connsiteY7-376" fmla="*/ 0 h 4778734"/>
                <a:gd name="connsiteX8-377" fmla="*/ 1701579 w 3434963"/>
                <a:gd name="connsiteY8-378" fmla="*/ 1868557 h 4778734"/>
                <a:gd name="connsiteX9-379" fmla="*/ 2401294 w 3434963"/>
                <a:gd name="connsiteY9-380" fmla="*/ 333955 h 4778734"/>
                <a:gd name="connsiteX10-381" fmla="*/ 2138901 w 3434963"/>
                <a:gd name="connsiteY10-382" fmla="*/ 2003729 h 4778734"/>
                <a:gd name="connsiteX11-383" fmla="*/ 2250219 w 3434963"/>
                <a:gd name="connsiteY11-384" fmla="*/ 2759103 h 4778734"/>
                <a:gd name="connsiteX12-385" fmla="*/ 2568271 w 3434963"/>
                <a:gd name="connsiteY12-386" fmla="*/ 2361537 h 4778734"/>
                <a:gd name="connsiteX13-387" fmla="*/ 3434963 w 3434963"/>
                <a:gd name="connsiteY13-388" fmla="*/ 2210463 h 4778734"/>
                <a:gd name="connsiteX14-389" fmla="*/ 2703443 w 3434963"/>
                <a:gd name="connsiteY14-390" fmla="*/ 2989690 h 4778734"/>
                <a:gd name="connsiteX15-391" fmla="*/ 2043485 w 3434963"/>
                <a:gd name="connsiteY15-392" fmla="*/ 4055165 h 4778734"/>
                <a:gd name="connsiteX16-393" fmla="*/ 2154803 w 3434963"/>
                <a:gd name="connsiteY16-394" fmla="*/ 4778734 h 4778734"/>
                <a:gd name="connsiteX17-395" fmla="*/ 755374 w 3434963"/>
                <a:gd name="connsiteY17-396" fmla="*/ 4778734 h 4778734"/>
                <a:gd name="connsiteX0-397" fmla="*/ 755374 w 3434963"/>
                <a:gd name="connsiteY0-398" fmla="*/ 4778734 h 4778734"/>
                <a:gd name="connsiteX1-399" fmla="*/ 795131 w 3434963"/>
                <a:gd name="connsiteY1-400" fmla="*/ 4142631 h 4778734"/>
                <a:gd name="connsiteX2-401" fmla="*/ 381662 w 3434963"/>
                <a:gd name="connsiteY2-402" fmla="*/ 2313830 h 4778734"/>
                <a:gd name="connsiteX3-403" fmla="*/ 0 w 3434963"/>
                <a:gd name="connsiteY3-404" fmla="*/ 1017767 h 4778734"/>
                <a:gd name="connsiteX4-405" fmla="*/ 691763 w 3434963"/>
                <a:gd name="connsiteY4-406" fmla="*/ 2019631 h 4778734"/>
                <a:gd name="connsiteX5-407" fmla="*/ 612250 w 3434963"/>
                <a:gd name="connsiteY5-408" fmla="*/ 182880 h 4778734"/>
                <a:gd name="connsiteX6-409" fmla="*/ 1208598 w 3434963"/>
                <a:gd name="connsiteY6-410" fmla="*/ 1804946 h 4778734"/>
                <a:gd name="connsiteX7-411" fmla="*/ 1351721 w 3434963"/>
                <a:gd name="connsiteY7-412" fmla="*/ 0 h 4778734"/>
                <a:gd name="connsiteX8-413" fmla="*/ 1701579 w 3434963"/>
                <a:gd name="connsiteY8-414" fmla="*/ 1868557 h 4778734"/>
                <a:gd name="connsiteX9-415" fmla="*/ 2401294 w 3434963"/>
                <a:gd name="connsiteY9-416" fmla="*/ 333955 h 4778734"/>
                <a:gd name="connsiteX10-417" fmla="*/ 2138901 w 3434963"/>
                <a:gd name="connsiteY10-418" fmla="*/ 2003729 h 4778734"/>
                <a:gd name="connsiteX11-419" fmla="*/ 2250219 w 3434963"/>
                <a:gd name="connsiteY11-420" fmla="*/ 2759103 h 4778734"/>
                <a:gd name="connsiteX12-421" fmla="*/ 2568271 w 3434963"/>
                <a:gd name="connsiteY12-422" fmla="*/ 2361537 h 4778734"/>
                <a:gd name="connsiteX13-423" fmla="*/ 3434963 w 3434963"/>
                <a:gd name="connsiteY13-424" fmla="*/ 2210463 h 4778734"/>
                <a:gd name="connsiteX14-425" fmla="*/ 2703443 w 3434963"/>
                <a:gd name="connsiteY14-426" fmla="*/ 2989690 h 4778734"/>
                <a:gd name="connsiteX15-427" fmla="*/ 2043485 w 3434963"/>
                <a:gd name="connsiteY15-428" fmla="*/ 4055165 h 4778734"/>
                <a:gd name="connsiteX16-429" fmla="*/ 2154803 w 3434963"/>
                <a:gd name="connsiteY16-430" fmla="*/ 4778734 h 4778734"/>
                <a:gd name="connsiteX17-431" fmla="*/ 755374 w 3434963"/>
                <a:gd name="connsiteY17-432" fmla="*/ 4778734 h 4778734"/>
                <a:gd name="connsiteX0-433" fmla="*/ 755374 w 3434963"/>
                <a:gd name="connsiteY0-434" fmla="*/ 4778734 h 4778734"/>
                <a:gd name="connsiteX1-435" fmla="*/ 795131 w 3434963"/>
                <a:gd name="connsiteY1-436" fmla="*/ 4142631 h 4778734"/>
                <a:gd name="connsiteX2-437" fmla="*/ 381662 w 3434963"/>
                <a:gd name="connsiteY2-438" fmla="*/ 2313830 h 4778734"/>
                <a:gd name="connsiteX3-439" fmla="*/ 0 w 3434963"/>
                <a:gd name="connsiteY3-440" fmla="*/ 1017767 h 4778734"/>
                <a:gd name="connsiteX4-441" fmla="*/ 691763 w 3434963"/>
                <a:gd name="connsiteY4-442" fmla="*/ 2019631 h 4778734"/>
                <a:gd name="connsiteX5-443" fmla="*/ 612250 w 3434963"/>
                <a:gd name="connsiteY5-444" fmla="*/ 182880 h 4778734"/>
                <a:gd name="connsiteX6-445" fmla="*/ 1208598 w 3434963"/>
                <a:gd name="connsiteY6-446" fmla="*/ 1804946 h 4778734"/>
                <a:gd name="connsiteX7-447" fmla="*/ 1351721 w 3434963"/>
                <a:gd name="connsiteY7-448" fmla="*/ 0 h 4778734"/>
                <a:gd name="connsiteX8-449" fmla="*/ 1701579 w 3434963"/>
                <a:gd name="connsiteY8-450" fmla="*/ 1868557 h 4778734"/>
                <a:gd name="connsiteX9-451" fmla="*/ 2401294 w 3434963"/>
                <a:gd name="connsiteY9-452" fmla="*/ 333955 h 4778734"/>
                <a:gd name="connsiteX10-453" fmla="*/ 2138901 w 3434963"/>
                <a:gd name="connsiteY10-454" fmla="*/ 2003729 h 4778734"/>
                <a:gd name="connsiteX11-455" fmla="*/ 2250219 w 3434963"/>
                <a:gd name="connsiteY11-456" fmla="*/ 2759103 h 4778734"/>
                <a:gd name="connsiteX12-457" fmla="*/ 2568271 w 3434963"/>
                <a:gd name="connsiteY12-458" fmla="*/ 2361537 h 4778734"/>
                <a:gd name="connsiteX13-459" fmla="*/ 3434963 w 3434963"/>
                <a:gd name="connsiteY13-460" fmla="*/ 2210463 h 4778734"/>
                <a:gd name="connsiteX14-461" fmla="*/ 2703443 w 3434963"/>
                <a:gd name="connsiteY14-462" fmla="*/ 2989690 h 4778734"/>
                <a:gd name="connsiteX15-463" fmla="*/ 2043485 w 3434963"/>
                <a:gd name="connsiteY15-464" fmla="*/ 4055165 h 4778734"/>
                <a:gd name="connsiteX16-465" fmla="*/ 2154803 w 3434963"/>
                <a:gd name="connsiteY16-466" fmla="*/ 4778734 h 4778734"/>
                <a:gd name="connsiteX17-467" fmla="*/ 755374 w 3434963"/>
                <a:gd name="connsiteY17-468" fmla="*/ 4778734 h 4778734"/>
                <a:gd name="connsiteX0-469" fmla="*/ 755374 w 3446514"/>
                <a:gd name="connsiteY0-470" fmla="*/ 4778734 h 4778734"/>
                <a:gd name="connsiteX1-471" fmla="*/ 795131 w 3446514"/>
                <a:gd name="connsiteY1-472" fmla="*/ 4142631 h 4778734"/>
                <a:gd name="connsiteX2-473" fmla="*/ 381662 w 3446514"/>
                <a:gd name="connsiteY2-474" fmla="*/ 2313830 h 4778734"/>
                <a:gd name="connsiteX3-475" fmla="*/ 0 w 3446514"/>
                <a:gd name="connsiteY3-476" fmla="*/ 1017767 h 4778734"/>
                <a:gd name="connsiteX4-477" fmla="*/ 691763 w 3446514"/>
                <a:gd name="connsiteY4-478" fmla="*/ 2019631 h 4778734"/>
                <a:gd name="connsiteX5-479" fmla="*/ 612250 w 3446514"/>
                <a:gd name="connsiteY5-480" fmla="*/ 182880 h 4778734"/>
                <a:gd name="connsiteX6-481" fmla="*/ 1208598 w 3446514"/>
                <a:gd name="connsiteY6-482" fmla="*/ 1804946 h 4778734"/>
                <a:gd name="connsiteX7-483" fmla="*/ 1351721 w 3446514"/>
                <a:gd name="connsiteY7-484" fmla="*/ 0 h 4778734"/>
                <a:gd name="connsiteX8-485" fmla="*/ 1701579 w 3446514"/>
                <a:gd name="connsiteY8-486" fmla="*/ 1868557 h 4778734"/>
                <a:gd name="connsiteX9-487" fmla="*/ 2401294 w 3446514"/>
                <a:gd name="connsiteY9-488" fmla="*/ 333955 h 4778734"/>
                <a:gd name="connsiteX10-489" fmla="*/ 2138901 w 3446514"/>
                <a:gd name="connsiteY10-490" fmla="*/ 2003729 h 4778734"/>
                <a:gd name="connsiteX11-491" fmla="*/ 2250219 w 3446514"/>
                <a:gd name="connsiteY11-492" fmla="*/ 2759103 h 4778734"/>
                <a:gd name="connsiteX12-493" fmla="*/ 2568271 w 3446514"/>
                <a:gd name="connsiteY12-494" fmla="*/ 2361537 h 4778734"/>
                <a:gd name="connsiteX13-495" fmla="*/ 3434963 w 3446514"/>
                <a:gd name="connsiteY13-496" fmla="*/ 2210463 h 4778734"/>
                <a:gd name="connsiteX14-497" fmla="*/ 2703443 w 3446514"/>
                <a:gd name="connsiteY14-498" fmla="*/ 2989690 h 4778734"/>
                <a:gd name="connsiteX15-499" fmla="*/ 2043485 w 3446514"/>
                <a:gd name="connsiteY15-500" fmla="*/ 4055165 h 4778734"/>
                <a:gd name="connsiteX16-501" fmla="*/ 2154803 w 3446514"/>
                <a:gd name="connsiteY16-502" fmla="*/ 4778734 h 4778734"/>
                <a:gd name="connsiteX17-503" fmla="*/ 755374 w 3446514"/>
                <a:gd name="connsiteY17-504" fmla="*/ 4778734 h 4778734"/>
                <a:gd name="connsiteX0-505" fmla="*/ 755374 w 3448610"/>
                <a:gd name="connsiteY0-506" fmla="*/ 4778734 h 4778734"/>
                <a:gd name="connsiteX1-507" fmla="*/ 795131 w 3448610"/>
                <a:gd name="connsiteY1-508" fmla="*/ 4142631 h 4778734"/>
                <a:gd name="connsiteX2-509" fmla="*/ 381662 w 3448610"/>
                <a:gd name="connsiteY2-510" fmla="*/ 2313830 h 4778734"/>
                <a:gd name="connsiteX3-511" fmla="*/ 0 w 3448610"/>
                <a:gd name="connsiteY3-512" fmla="*/ 1017767 h 4778734"/>
                <a:gd name="connsiteX4-513" fmla="*/ 691763 w 3448610"/>
                <a:gd name="connsiteY4-514" fmla="*/ 2019631 h 4778734"/>
                <a:gd name="connsiteX5-515" fmla="*/ 612250 w 3448610"/>
                <a:gd name="connsiteY5-516" fmla="*/ 182880 h 4778734"/>
                <a:gd name="connsiteX6-517" fmla="*/ 1208598 w 3448610"/>
                <a:gd name="connsiteY6-518" fmla="*/ 1804946 h 4778734"/>
                <a:gd name="connsiteX7-519" fmla="*/ 1351721 w 3448610"/>
                <a:gd name="connsiteY7-520" fmla="*/ 0 h 4778734"/>
                <a:gd name="connsiteX8-521" fmla="*/ 1701579 w 3448610"/>
                <a:gd name="connsiteY8-522" fmla="*/ 1868557 h 4778734"/>
                <a:gd name="connsiteX9-523" fmla="*/ 2401294 w 3448610"/>
                <a:gd name="connsiteY9-524" fmla="*/ 333955 h 4778734"/>
                <a:gd name="connsiteX10-525" fmla="*/ 2138901 w 3448610"/>
                <a:gd name="connsiteY10-526" fmla="*/ 2003729 h 4778734"/>
                <a:gd name="connsiteX11-527" fmla="*/ 2250219 w 3448610"/>
                <a:gd name="connsiteY11-528" fmla="*/ 2759103 h 4778734"/>
                <a:gd name="connsiteX12-529" fmla="*/ 2687541 w 3448610"/>
                <a:gd name="connsiteY12-530" fmla="*/ 2313829 h 4778734"/>
                <a:gd name="connsiteX13-531" fmla="*/ 3434963 w 3448610"/>
                <a:gd name="connsiteY13-532" fmla="*/ 2210463 h 4778734"/>
                <a:gd name="connsiteX14-533" fmla="*/ 2703443 w 3448610"/>
                <a:gd name="connsiteY14-534" fmla="*/ 2989690 h 4778734"/>
                <a:gd name="connsiteX15-535" fmla="*/ 2043485 w 3448610"/>
                <a:gd name="connsiteY15-536" fmla="*/ 4055165 h 4778734"/>
                <a:gd name="connsiteX16-537" fmla="*/ 2154803 w 3448610"/>
                <a:gd name="connsiteY16-538" fmla="*/ 4778734 h 4778734"/>
                <a:gd name="connsiteX17-539" fmla="*/ 755374 w 3448610"/>
                <a:gd name="connsiteY17-540" fmla="*/ 4778734 h 4778734"/>
                <a:gd name="connsiteX0-541" fmla="*/ 755374 w 3448452"/>
                <a:gd name="connsiteY0-542" fmla="*/ 4778734 h 4778734"/>
                <a:gd name="connsiteX1-543" fmla="*/ 795131 w 3448452"/>
                <a:gd name="connsiteY1-544" fmla="*/ 4142631 h 4778734"/>
                <a:gd name="connsiteX2-545" fmla="*/ 381662 w 3448452"/>
                <a:gd name="connsiteY2-546" fmla="*/ 2313830 h 4778734"/>
                <a:gd name="connsiteX3-547" fmla="*/ 0 w 3448452"/>
                <a:gd name="connsiteY3-548" fmla="*/ 1017767 h 4778734"/>
                <a:gd name="connsiteX4-549" fmla="*/ 691763 w 3448452"/>
                <a:gd name="connsiteY4-550" fmla="*/ 2019631 h 4778734"/>
                <a:gd name="connsiteX5-551" fmla="*/ 612250 w 3448452"/>
                <a:gd name="connsiteY5-552" fmla="*/ 182880 h 4778734"/>
                <a:gd name="connsiteX6-553" fmla="*/ 1208598 w 3448452"/>
                <a:gd name="connsiteY6-554" fmla="*/ 1804946 h 4778734"/>
                <a:gd name="connsiteX7-555" fmla="*/ 1351721 w 3448452"/>
                <a:gd name="connsiteY7-556" fmla="*/ 0 h 4778734"/>
                <a:gd name="connsiteX8-557" fmla="*/ 1701579 w 3448452"/>
                <a:gd name="connsiteY8-558" fmla="*/ 1868557 h 4778734"/>
                <a:gd name="connsiteX9-559" fmla="*/ 2401294 w 3448452"/>
                <a:gd name="connsiteY9-560" fmla="*/ 333955 h 4778734"/>
                <a:gd name="connsiteX10-561" fmla="*/ 2138901 w 3448452"/>
                <a:gd name="connsiteY10-562" fmla="*/ 2003729 h 4778734"/>
                <a:gd name="connsiteX11-563" fmla="*/ 2250219 w 3448452"/>
                <a:gd name="connsiteY11-564" fmla="*/ 2759103 h 4778734"/>
                <a:gd name="connsiteX12-565" fmla="*/ 2687541 w 3448452"/>
                <a:gd name="connsiteY12-566" fmla="*/ 2313829 h 4778734"/>
                <a:gd name="connsiteX13-567" fmla="*/ 3434963 w 3448452"/>
                <a:gd name="connsiteY13-568" fmla="*/ 2210463 h 4778734"/>
                <a:gd name="connsiteX14-569" fmla="*/ 2703443 w 3448452"/>
                <a:gd name="connsiteY14-570" fmla="*/ 2989690 h 4778734"/>
                <a:gd name="connsiteX15-571" fmla="*/ 2043485 w 3448452"/>
                <a:gd name="connsiteY15-572" fmla="*/ 4055165 h 4778734"/>
                <a:gd name="connsiteX16-573" fmla="*/ 2154803 w 3448452"/>
                <a:gd name="connsiteY16-574" fmla="*/ 4778734 h 4778734"/>
                <a:gd name="connsiteX17-575" fmla="*/ 755374 w 3448452"/>
                <a:gd name="connsiteY17-576" fmla="*/ 4778734 h 4778734"/>
                <a:gd name="connsiteX0-577" fmla="*/ 755374 w 3448452"/>
                <a:gd name="connsiteY0-578" fmla="*/ 4778734 h 4778734"/>
                <a:gd name="connsiteX1-579" fmla="*/ 795131 w 3448452"/>
                <a:gd name="connsiteY1-580" fmla="*/ 4142631 h 4778734"/>
                <a:gd name="connsiteX2-581" fmla="*/ 381662 w 3448452"/>
                <a:gd name="connsiteY2-582" fmla="*/ 2313830 h 4778734"/>
                <a:gd name="connsiteX3-583" fmla="*/ 0 w 3448452"/>
                <a:gd name="connsiteY3-584" fmla="*/ 1017767 h 4778734"/>
                <a:gd name="connsiteX4-585" fmla="*/ 691763 w 3448452"/>
                <a:gd name="connsiteY4-586" fmla="*/ 2019631 h 4778734"/>
                <a:gd name="connsiteX5-587" fmla="*/ 612250 w 3448452"/>
                <a:gd name="connsiteY5-588" fmla="*/ 182880 h 4778734"/>
                <a:gd name="connsiteX6-589" fmla="*/ 1208598 w 3448452"/>
                <a:gd name="connsiteY6-590" fmla="*/ 1804946 h 4778734"/>
                <a:gd name="connsiteX7-591" fmla="*/ 1351721 w 3448452"/>
                <a:gd name="connsiteY7-592" fmla="*/ 0 h 4778734"/>
                <a:gd name="connsiteX8-593" fmla="*/ 1701579 w 3448452"/>
                <a:gd name="connsiteY8-594" fmla="*/ 1868557 h 4778734"/>
                <a:gd name="connsiteX9-595" fmla="*/ 2401294 w 3448452"/>
                <a:gd name="connsiteY9-596" fmla="*/ 333955 h 4778734"/>
                <a:gd name="connsiteX10-597" fmla="*/ 2138901 w 3448452"/>
                <a:gd name="connsiteY10-598" fmla="*/ 2003729 h 4778734"/>
                <a:gd name="connsiteX11-599" fmla="*/ 2250219 w 3448452"/>
                <a:gd name="connsiteY11-600" fmla="*/ 2759103 h 4778734"/>
                <a:gd name="connsiteX12-601" fmla="*/ 2687541 w 3448452"/>
                <a:gd name="connsiteY12-602" fmla="*/ 2313829 h 4778734"/>
                <a:gd name="connsiteX13-603" fmla="*/ 3434963 w 3448452"/>
                <a:gd name="connsiteY13-604" fmla="*/ 2210463 h 4778734"/>
                <a:gd name="connsiteX14-605" fmla="*/ 2703443 w 3448452"/>
                <a:gd name="connsiteY14-606" fmla="*/ 2989690 h 4778734"/>
                <a:gd name="connsiteX15-607" fmla="*/ 2043485 w 3448452"/>
                <a:gd name="connsiteY15-608" fmla="*/ 4055165 h 4778734"/>
                <a:gd name="connsiteX16-609" fmla="*/ 2154803 w 3448452"/>
                <a:gd name="connsiteY16-610" fmla="*/ 4778734 h 4778734"/>
                <a:gd name="connsiteX17-611" fmla="*/ 755374 w 3448452"/>
                <a:gd name="connsiteY17-612" fmla="*/ 4778734 h 4778734"/>
                <a:gd name="connsiteX0-613" fmla="*/ 755374 w 3448452"/>
                <a:gd name="connsiteY0-614" fmla="*/ 4778734 h 4778734"/>
                <a:gd name="connsiteX1-615" fmla="*/ 795131 w 3448452"/>
                <a:gd name="connsiteY1-616" fmla="*/ 4142631 h 4778734"/>
                <a:gd name="connsiteX2-617" fmla="*/ 381662 w 3448452"/>
                <a:gd name="connsiteY2-618" fmla="*/ 2313830 h 4778734"/>
                <a:gd name="connsiteX3-619" fmla="*/ 0 w 3448452"/>
                <a:gd name="connsiteY3-620" fmla="*/ 1017767 h 4778734"/>
                <a:gd name="connsiteX4-621" fmla="*/ 691763 w 3448452"/>
                <a:gd name="connsiteY4-622" fmla="*/ 2019631 h 4778734"/>
                <a:gd name="connsiteX5-623" fmla="*/ 612250 w 3448452"/>
                <a:gd name="connsiteY5-624" fmla="*/ 182880 h 4778734"/>
                <a:gd name="connsiteX6-625" fmla="*/ 1208598 w 3448452"/>
                <a:gd name="connsiteY6-626" fmla="*/ 1804946 h 4778734"/>
                <a:gd name="connsiteX7-627" fmla="*/ 1351721 w 3448452"/>
                <a:gd name="connsiteY7-628" fmla="*/ 0 h 4778734"/>
                <a:gd name="connsiteX8-629" fmla="*/ 1701579 w 3448452"/>
                <a:gd name="connsiteY8-630" fmla="*/ 1868557 h 4778734"/>
                <a:gd name="connsiteX9-631" fmla="*/ 2401294 w 3448452"/>
                <a:gd name="connsiteY9-632" fmla="*/ 333955 h 4778734"/>
                <a:gd name="connsiteX10-633" fmla="*/ 2138901 w 3448452"/>
                <a:gd name="connsiteY10-634" fmla="*/ 2003729 h 4778734"/>
                <a:gd name="connsiteX11-635" fmla="*/ 2250219 w 3448452"/>
                <a:gd name="connsiteY11-636" fmla="*/ 2759103 h 4778734"/>
                <a:gd name="connsiteX12-637" fmla="*/ 2687541 w 3448452"/>
                <a:gd name="connsiteY12-638" fmla="*/ 2313829 h 4778734"/>
                <a:gd name="connsiteX13-639" fmla="*/ 3434963 w 3448452"/>
                <a:gd name="connsiteY13-640" fmla="*/ 2210463 h 4778734"/>
                <a:gd name="connsiteX14-641" fmla="*/ 2703443 w 3448452"/>
                <a:gd name="connsiteY14-642" fmla="*/ 2989690 h 4778734"/>
                <a:gd name="connsiteX15-643" fmla="*/ 2043485 w 3448452"/>
                <a:gd name="connsiteY15-644" fmla="*/ 4055165 h 4778734"/>
                <a:gd name="connsiteX16-645" fmla="*/ 2154803 w 3448452"/>
                <a:gd name="connsiteY16-646" fmla="*/ 4778734 h 4778734"/>
                <a:gd name="connsiteX17-647" fmla="*/ 755374 w 3448452"/>
                <a:gd name="connsiteY17-648" fmla="*/ 4778734 h 4778734"/>
                <a:gd name="connsiteX0-649" fmla="*/ 755374 w 3448452"/>
                <a:gd name="connsiteY0-650" fmla="*/ 4778734 h 4778734"/>
                <a:gd name="connsiteX1-651" fmla="*/ 795131 w 3448452"/>
                <a:gd name="connsiteY1-652" fmla="*/ 4142631 h 4778734"/>
                <a:gd name="connsiteX2-653" fmla="*/ 357808 w 3448452"/>
                <a:gd name="connsiteY2-654" fmla="*/ 2321781 h 4778734"/>
                <a:gd name="connsiteX3-655" fmla="*/ 0 w 3448452"/>
                <a:gd name="connsiteY3-656" fmla="*/ 1017767 h 4778734"/>
                <a:gd name="connsiteX4-657" fmla="*/ 691763 w 3448452"/>
                <a:gd name="connsiteY4-658" fmla="*/ 2019631 h 4778734"/>
                <a:gd name="connsiteX5-659" fmla="*/ 612250 w 3448452"/>
                <a:gd name="connsiteY5-660" fmla="*/ 182880 h 4778734"/>
                <a:gd name="connsiteX6-661" fmla="*/ 1208598 w 3448452"/>
                <a:gd name="connsiteY6-662" fmla="*/ 1804946 h 4778734"/>
                <a:gd name="connsiteX7-663" fmla="*/ 1351721 w 3448452"/>
                <a:gd name="connsiteY7-664" fmla="*/ 0 h 4778734"/>
                <a:gd name="connsiteX8-665" fmla="*/ 1701579 w 3448452"/>
                <a:gd name="connsiteY8-666" fmla="*/ 1868557 h 4778734"/>
                <a:gd name="connsiteX9-667" fmla="*/ 2401294 w 3448452"/>
                <a:gd name="connsiteY9-668" fmla="*/ 333955 h 4778734"/>
                <a:gd name="connsiteX10-669" fmla="*/ 2138901 w 3448452"/>
                <a:gd name="connsiteY10-670" fmla="*/ 2003729 h 4778734"/>
                <a:gd name="connsiteX11-671" fmla="*/ 2250219 w 3448452"/>
                <a:gd name="connsiteY11-672" fmla="*/ 2759103 h 4778734"/>
                <a:gd name="connsiteX12-673" fmla="*/ 2687541 w 3448452"/>
                <a:gd name="connsiteY12-674" fmla="*/ 2313829 h 4778734"/>
                <a:gd name="connsiteX13-675" fmla="*/ 3434963 w 3448452"/>
                <a:gd name="connsiteY13-676" fmla="*/ 2210463 h 4778734"/>
                <a:gd name="connsiteX14-677" fmla="*/ 2703443 w 3448452"/>
                <a:gd name="connsiteY14-678" fmla="*/ 2989690 h 4778734"/>
                <a:gd name="connsiteX15-679" fmla="*/ 2043485 w 3448452"/>
                <a:gd name="connsiteY15-680" fmla="*/ 4055165 h 4778734"/>
                <a:gd name="connsiteX16-681" fmla="*/ 2154803 w 3448452"/>
                <a:gd name="connsiteY16-682" fmla="*/ 4778734 h 4778734"/>
                <a:gd name="connsiteX17-683" fmla="*/ 755374 w 3448452"/>
                <a:gd name="connsiteY17-684" fmla="*/ 4778734 h 4778734"/>
                <a:gd name="connsiteX0-685" fmla="*/ 755374 w 3448452"/>
                <a:gd name="connsiteY0-686" fmla="*/ 4778734 h 4778734"/>
                <a:gd name="connsiteX1-687" fmla="*/ 795131 w 3448452"/>
                <a:gd name="connsiteY1-688" fmla="*/ 4142631 h 4778734"/>
                <a:gd name="connsiteX2-689" fmla="*/ 357808 w 3448452"/>
                <a:gd name="connsiteY2-690" fmla="*/ 2321781 h 4778734"/>
                <a:gd name="connsiteX3-691" fmla="*/ 0 w 3448452"/>
                <a:gd name="connsiteY3-692" fmla="*/ 1017767 h 4778734"/>
                <a:gd name="connsiteX4-693" fmla="*/ 691763 w 3448452"/>
                <a:gd name="connsiteY4-694" fmla="*/ 2019631 h 4778734"/>
                <a:gd name="connsiteX5-695" fmla="*/ 612250 w 3448452"/>
                <a:gd name="connsiteY5-696" fmla="*/ 182880 h 4778734"/>
                <a:gd name="connsiteX6-697" fmla="*/ 1208598 w 3448452"/>
                <a:gd name="connsiteY6-698" fmla="*/ 1804946 h 4778734"/>
                <a:gd name="connsiteX7-699" fmla="*/ 1351721 w 3448452"/>
                <a:gd name="connsiteY7-700" fmla="*/ 0 h 4778734"/>
                <a:gd name="connsiteX8-701" fmla="*/ 1701579 w 3448452"/>
                <a:gd name="connsiteY8-702" fmla="*/ 1868557 h 4778734"/>
                <a:gd name="connsiteX9-703" fmla="*/ 2401294 w 3448452"/>
                <a:gd name="connsiteY9-704" fmla="*/ 333955 h 4778734"/>
                <a:gd name="connsiteX10-705" fmla="*/ 2138901 w 3448452"/>
                <a:gd name="connsiteY10-706" fmla="*/ 2003729 h 4778734"/>
                <a:gd name="connsiteX11-707" fmla="*/ 2250219 w 3448452"/>
                <a:gd name="connsiteY11-708" fmla="*/ 2759103 h 4778734"/>
                <a:gd name="connsiteX12-709" fmla="*/ 2687541 w 3448452"/>
                <a:gd name="connsiteY12-710" fmla="*/ 2313829 h 4778734"/>
                <a:gd name="connsiteX13-711" fmla="*/ 3434963 w 3448452"/>
                <a:gd name="connsiteY13-712" fmla="*/ 2210463 h 4778734"/>
                <a:gd name="connsiteX14-713" fmla="*/ 2703443 w 3448452"/>
                <a:gd name="connsiteY14-714" fmla="*/ 2989690 h 4778734"/>
                <a:gd name="connsiteX15-715" fmla="*/ 2043485 w 3448452"/>
                <a:gd name="connsiteY15-716" fmla="*/ 4055165 h 4778734"/>
                <a:gd name="connsiteX16-717" fmla="*/ 2154803 w 3448452"/>
                <a:gd name="connsiteY16-718" fmla="*/ 4778734 h 4778734"/>
                <a:gd name="connsiteX17-719" fmla="*/ 755374 w 3448452"/>
                <a:gd name="connsiteY17-720" fmla="*/ 4778734 h 4778734"/>
                <a:gd name="connsiteX0-721" fmla="*/ 830382 w 3523460"/>
                <a:gd name="connsiteY0-722" fmla="*/ 4778734 h 4778734"/>
                <a:gd name="connsiteX1-723" fmla="*/ 870139 w 3523460"/>
                <a:gd name="connsiteY1-724" fmla="*/ 4142631 h 4778734"/>
                <a:gd name="connsiteX2-725" fmla="*/ 432816 w 3523460"/>
                <a:gd name="connsiteY2-726" fmla="*/ 2321781 h 4778734"/>
                <a:gd name="connsiteX3-727" fmla="*/ 75008 w 3523460"/>
                <a:gd name="connsiteY3-728" fmla="*/ 1017767 h 4778734"/>
                <a:gd name="connsiteX4-729" fmla="*/ 766771 w 3523460"/>
                <a:gd name="connsiteY4-730" fmla="*/ 2019631 h 4778734"/>
                <a:gd name="connsiteX5-731" fmla="*/ 687258 w 3523460"/>
                <a:gd name="connsiteY5-732" fmla="*/ 182880 h 4778734"/>
                <a:gd name="connsiteX6-733" fmla="*/ 1283606 w 3523460"/>
                <a:gd name="connsiteY6-734" fmla="*/ 1804946 h 4778734"/>
                <a:gd name="connsiteX7-735" fmla="*/ 1426729 w 3523460"/>
                <a:gd name="connsiteY7-736" fmla="*/ 0 h 4778734"/>
                <a:gd name="connsiteX8-737" fmla="*/ 1776587 w 3523460"/>
                <a:gd name="connsiteY8-738" fmla="*/ 1868557 h 4778734"/>
                <a:gd name="connsiteX9-739" fmla="*/ 2476302 w 3523460"/>
                <a:gd name="connsiteY9-740" fmla="*/ 333955 h 4778734"/>
                <a:gd name="connsiteX10-741" fmla="*/ 2213909 w 3523460"/>
                <a:gd name="connsiteY10-742" fmla="*/ 2003729 h 4778734"/>
                <a:gd name="connsiteX11-743" fmla="*/ 2325227 w 3523460"/>
                <a:gd name="connsiteY11-744" fmla="*/ 2759103 h 4778734"/>
                <a:gd name="connsiteX12-745" fmla="*/ 2762549 w 3523460"/>
                <a:gd name="connsiteY12-746" fmla="*/ 2313829 h 4778734"/>
                <a:gd name="connsiteX13-747" fmla="*/ 3509971 w 3523460"/>
                <a:gd name="connsiteY13-748" fmla="*/ 2210463 h 4778734"/>
                <a:gd name="connsiteX14-749" fmla="*/ 2778451 w 3523460"/>
                <a:gd name="connsiteY14-750" fmla="*/ 2989690 h 4778734"/>
                <a:gd name="connsiteX15-751" fmla="*/ 2118493 w 3523460"/>
                <a:gd name="connsiteY15-752" fmla="*/ 4055165 h 4778734"/>
                <a:gd name="connsiteX16-753" fmla="*/ 2229811 w 3523460"/>
                <a:gd name="connsiteY16-754" fmla="*/ 4778734 h 4778734"/>
                <a:gd name="connsiteX17-755" fmla="*/ 830382 w 3523460"/>
                <a:gd name="connsiteY17-756" fmla="*/ 4778734 h 4778734"/>
                <a:gd name="connsiteX0-757" fmla="*/ 830382 w 3523460"/>
                <a:gd name="connsiteY0-758" fmla="*/ 4778734 h 4778734"/>
                <a:gd name="connsiteX1-759" fmla="*/ 870139 w 3523460"/>
                <a:gd name="connsiteY1-760" fmla="*/ 4142631 h 4778734"/>
                <a:gd name="connsiteX2-761" fmla="*/ 432816 w 3523460"/>
                <a:gd name="connsiteY2-762" fmla="*/ 2321781 h 4778734"/>
                <a:gd name="connsiteX3-763" fmla="*/ 75008 w 3523460"/>
                <a:gd name="connsiteY3-764" fmla="*/ 1017767 h 4778734"/>
                <a:gd name="connsiteX4-765" fmla="*/ 766771 w 3523460"/>
                <a:gd name="connsiteY4-766" fmla="*/ 2019631 h 4778734"/>
                <a:gd name="connsiteX5-767" fmla="*/ 687258 w 3523460"/>
                <a:gd name="connsiteY5-768" fmla="*/ 182880 h 4778734"/>
                <a:gd name="connsiteX6-769" fmla="*/ 1283606 w 3523460"/>
                <a:gd name="connsiteY6-770" fmla="*/ 1804946 h 4778734"/>
                <a:gd name="connsiteX7-771" fmla="*/ 1426729 w 3523460"/>
                <a:gd name="connsiteY7-772" fmla="*/ 0 h 4778734"/>
                <a:gd name="connsiteX8-773" fmla="*/ 1776587 w 3523460"/>
                <a:gd name="connsiteY8-774" fmla="*/ 1868557 h 4778734"/>
                <a:gd name="connsiteX9-775" fmla="*/ 2476302 w 3523460"/>
                <a:gd name="connsiteY9-776" fmla="*/ 333955 h 4778734"/>
                <a:gd name="connsiteX10-777" fmla="*/ 2213909 w 3523460"/>
                <a:gd name="connsiteY10-778" fmla="*/ 2003729 h 4778734"/>
                <a:gd name="connsiteX11-779" fmla="*/ 2325227 w 3523460"/>
                <a:gd name="connsiteY11-780" fmla="*/ 2759103 h 4778734"/>
                <a:gd name="connsiteX12-781" fmla="*/ 2762549 w 3523460"/>
                <a:gd name="connsiteY12-782" fmla="*/ 2313829 h 4778734"/>
                <a:gd name="connsiteX13-783" fmla="*/ 3509971 w 3523460"/>
                <a:gd name="connsiteY13-784" fmla="*/ 2210463 h 4778734"/>
                <a:gd name="connsiteX14-785" fmla="*/ 2778451 w 3523460"/>
                <a:gd name="connsiteY14-786" fmla="*/ 2989690 h 4778734"/>
                <a:gd name="connsiteX15-787" fmla="*/ 2118493 w 3523460"/>
                <a:gd name="connsiteY15-788" fmla="*/ 4055165 h 4778734"/>
                <a:gd name="connsiteX16-789" fmla="*/ 2229811 w 3523460"/>
                <a:gd name="connsiteY16-790" fmla="*/ 4778734 h 4778734"/>
                <a:gd name="connsiteX17-791" fmla="*/ 830382 w 3523460"/>
                <a:gd name="connsiteY17-792" fmla="*/ 4778734 h 4778734"/>
                <a:gd name="connsiteX0-793" fmla="*/ 830382 w 3523460"/>
                <a:gd name="connsiteY0-794" fmla="*/ 4778734 h 4778734"/>
                <a:gd name="connsiteX1-795" fmla="*/ 870139 w 3523460"/>
                <a:gd name="connsiteY1-796" fmla="*/ 4142631 h 4778734"/>
                <a:gd name="connsiteX2-797" fmla="*/ 432816 w 3523460"/>
                <a:gd name="connsiteY2-798" fmla="*/ 2321781 h 4778734"/>
                <a:gd name="connsiteX3-799" fmla="*/ 75008 w 3523460"/>
                <a:gd name="connsiteY3-800" fmla="*/ 1017767 h 4778734"/>
                <a:gd name="connsiteX4-801" fmla="*/ 766771 w 3523460"/>
                <a:gd name="connsiteY4-802" fmla="*/ 2019631 h 4778734"/>
                <a:gd name="connsiteX5-803" fmla="*/ 711112 w 3523460"/>
                <a:gd name="connsiteY5-804" fmla="*/ 262393 h 4778734"/>
                <a:gd name="connsiteX6-805" fmla="*/ 1283606 w 3523460"/>
                <a:gd name="connsiteY6-806" fmla="*/ 1804946 h 4778734"/>
                <a:gd name="connsiteX7-807" fmla="*/ 1426729 w 3523460"/>
                <a:gd name="connsiteY7-808" fmla="*/ 0 h 4778734"/>
                <a:gd name="connsiteX8-809" fmla="*/ 1776587 w 3523460"/>
                <a:gd name="connsiteY8-810" fmla="*/ 1868557 h 4778734"/>
                <a:gd name="connsiteX9-811" fmla="*/ 2476302 w 3523460"/>
                <a:gd name="connsiteY9-812" fmla="*/ 333955 h 4778734"/>
                <a:gd name="connsiteX10-813" fmla="*/ 2213909 w 3523460"/>
                <a:gd name="connsiteY10-814" fmla="*/ 2003729 h 4778734"/>
                <a:gd name="connsiteX11-815" fmla="*/ 2325227 w 3523460"/>
                <a:gd name="connsiteY11-816" fmla="*/ 2759103 h 4778734"/>
                <a:gd name="connsiteX12-817" fmla="*/ 2762549 w 3523460"/>
                <a:gd name="connsiteY12-818" fmla="*/ 2313829 h 4778734"/>
                <a:gd name="connsiteX13-819" fmla="*/ 3509971 w 3523460"/>
                <a:gd name="connsiteY13-820" fmla="*/ 2210463 h 4778734"/>
                <a:gd name="connsiteX14-821" fmla="*/ 2778451 w 3523460"/>
                <a:gd name="connsiteY14-822" fmla="*/ 2989690 h 4778734"/>
                <a:gd name="connsiteX15-823" fmla="*/ 2118493 w 3523460"/>
                <a:gd name="connsiteY15-824" fmla="*/ 4055165 h 4778734"/>
                <a:gd name="connsiteX16-825" fmla="*/ 2229811 w 3523460"/>
                <a:gd name="connsiteY16-826" fmla="*/ 4778734 h 4778734"/>
                <a:gd name="connsiteX17-827" fmla="*/ 830382 w 3523460"/>
                <a:gd name="connsiteY17-828" fmla="*/ 4778734 h 4778734"/>
                <a:gd name="connsiteX0-829" fmla="*/ 830382 w 3523460"/>
                <a:gd name="connsiteY0-830" fmla="*/ 4778734 h 4778734"/>
                <a:gd name="connsiteX1-831" fmla="*/ 870139 w 3523460"/>
                <a:gd name="connsiteY1-832" fmla="*/ 4142631 h 4778734"/>
                <a:gd name="connsiteX2-833" fmla="*/ 432816 w 3523460"/>
                <a:gd name="connsiteY2-834" fmla="*/ 2321781 h 4778734"/>
                <a:gd name="connsiteX3-835" fmla="*/ 75008 w 3523460"/>
                <a:gd name="connsiteY3-836" fmla="*/ 1017767 h 4778734"/>
                <a:gd name="connsiteX4-837" fmla="*/ 766771 w 3523460"/>
                <a:gd name="connsiteY4-838" fmla="*/ 2019631 h 4778734"/>
                <a:gd name="connsiteX5-839" fmla="*/ 711112 w 3523460"/>
                <a:gd name="connsiteY5-840" fmla="*/ 262393 h 4778734"/>
                <a:gd name="connsiteX6-841" fmla="*/ 1283606 w 3523460"/>
                <a:gd name="connsiteY6-842" fmla="*/ 1804946 h 4778734"/>
                <a:gd name="connsiteX7-843" fmla="*/ 1426729 w 3523460"/>
                <a:gd name="connsiteY7-844" fmla="*/ 0 h 4778734"/>
                <a:gd name="connsiteX8-845" fmla="*/ 1776587 w 3523460"/>
                <a:gd name="connsiteY8-846" fmla="*/ 1868557 h 4778734"/>
                <a:gd name="connsiteX9-847" fmla="*/ 2476302 w 3523460"/>
                <a:gd name="connsiteY9-848" fmla="*/ 333955 h 4778734"/>
                <a:gd name="connsiteX10-849" fmla="*/ 2213909 w 3523460"/>
                <a:gd name="connsiteY10-850" fmla="*/ 2003729 h 4778734"/>
                <a:gd name="connsiteX11-851" fmla="*/ 2325227 w 3523460"/>
                <a:gd name="connsiteY11-852" fmla="*/ 2759103 h 4778734"/>
                <a:gd name="connsiteX12-853" fmla="*/ 2762549 w 3523460"/>
                <a:gd name="connsiteY12-854" fmla="*/ 2313829 h 4778734"/>
                <a:gd name="connsiteX13-855" fmla="*/ 3509971 w 3523460"/>
                <a:gd name="connsiteY13-856" fmla="*/ 2210463 h 4778734"/>
                <a:gd name="connsiteX14-857" fmla="*/ 2778451 w 3523460"/>
                <a:gd name="connsiteY14-858" fmla="*/ 2989690 h 4778734"/>
                <a:gd name="connsiteX15-859" fmla="*/ 2118493 w 3523460"/>
                <a:gd name="connsiteY15-860" fmla="*/ 4055165 h 4778734"/>
                <a:gd name="connsiteX16-861" fmla="*/ 2229811 w 3523460"/>
                <a:gd name="connsiteY16-862" fmla="*/ 4778734 h 4778734"/>
                <a:gd name="connsiteX17-863" fmla="*/ 830382 w 3523460"/>
                <a:gd name="connsiteY17-864" fmla="*/ 4778734 h 4778734"/>
                <a:gd name="connsiteX0-865" fmla="*/ 830382 w 3523460"/>
                <a:gd name="connsiteY0-866" fmla="*/ 4778734 h 4778734"/>
                <a:gd name="connsiteX1-867" fmla="*/ 870139 w 3523460"/>
                <a:gd name="connsiteY1-868" fmla="*/ 4142631 h 4778734"/>
                <a:gd name="connsiteX2-869" fmla="*/ 432816 w 3523460"/>
                <a:gd name="connsiteY2-870" fmla="*/ 2321781 h 4778734"/>
                <a:gd name="connsiteX3-871" fmla="*/ 75008 w 3523460"/>
                <a:gd name="connsiteY3-872" fmla="*/ 1017767 h 4778734"/>
                <a:gd name="connsiteX4-873" fmla="*/ 766771 w 3523460"/>
                <a:gd name="connsiteY4-874" fmla="*/ 2019631 h 4778734"/>
                <a:gd name="connsiteX5-875" fmla="*/ 711112 w 3523460"/>
                <a:gd name="connsiteY5-876" fmla="*/ 262393 h 4778734"/>
                <a:gd name="connsiteX6-877" fmla="*/ 1283606 w 3523460"/>
                <a:gd name="connsiteY6-878" fmla="*/ 1804946 h 4778734"/>
                <a:gd name="connsiteX7-879" fmla="*/ 1426729 w 3523460"/>
                <a:gd name="connsiteY7-880" fmla="*/ 0 h 4778734"/>
                <a:gd name="connsiteX8-881" fmla="*/ 1776587 w 3523460"/>
                <a:gd name="connsiteY8-882" fmla="*/ 1868557 h 4778734"/>
                <a:gd name="connsiteX9-883" fmla="*/ 2476302 w 3523460"/>
                <a:gd name="connsiteY9-884" fmla="*/ 333955 h 4778734"/>
                <a:gd name="connsiteX10-885" fmla="*/ 2213909 w 3523460"/>
                <a:gd name="connsiteY10-886" fmla="*/ 2003729 h 4778734"/>
                <a:gd name="connsiteX11-887" fmla="*/ 2325227 w 3523460"/>
                <a:gd name="connsiteY11-888" fmla="*/ 2759103 h 4778734"/>
                <a:gd name="connsiteX12-889" fmla="*/ 2762549 w 3523460"/>
                <a:gd name="connsiteY12-890" fmla="*/ 2313829 h 4778734"/>
                <a:gd name="connsiteX13-891" fmla="*/ 3509971 w 3523460"/>
                <a:gd name="connsiteY13-892" fmla="*/ 2210463 h 4778734"/>
                <a:gd name="connsiteX14-893" fmla="*/ 2778451 w 3523460"/>
                <a:gd name="connsiteY14-894" fmla="*/ 2989690 h 4778734"/>
                <a:gd name="connsiteX15-895" fmla="*/ 2118493 w 3523460"/>
                <a:gd name="connsiteY15-896" fmla="*/ 4055165 h 4778734"/>
                <a:gd name="connsiteX16-897" fmla="*/ 2229811 w 3523460"/>
                <a:gd name="connsiteY16-898" fmla="*/ 4778734 h 4778734"/>
                <a:gd name="connsiteX17-899" fmla="*/ 830382 w 3523460"/>
                <a:gd name="connsiteY17-900" fmla="*/ 4778734 h 4778734"/>
                <a:gd name="connsiteX0-901" fmla="*/ 830382 w 3523460"/>
                <a:gd name="connsiteY0-902" fmla="*/ 4778734 h 4778734"/>
                <a:gd name="connsiteX1-903" fmla="*/ 870139 w 3523460"/>
                <a:gd name="connsiteY1-904" fmla="*/ 4142631 h 4778734"/>
                <a:gd name="connsiteX2-905" fmla="*/ 432816 w 3523460"/>
                <a:gd name="connsiteY2-906" fmla="*/ 2321781 h 4778734"/>
                <a:gd name="connsiteX3-907" fmla="*/ 75008 w 3523460"/>
                <a:gd name="connsiteY3-908" fmla="*/ 1017767 h 4778734"/>
                <a:gd name="connsiteX4-909" fmla="*/ 766771 w 3523460"/>
                <a:gd name="connsiteY4-910" fmla="*/ 2019631 h 4778734"/>
                <a:gd name="connsiteX5-911" fmla="*/ 711112 w 3523460"/>
                <a:gd name="connsiteY5-912" fmla="*/ 262393 h 4778734"/>
                <a:gd name="connsiteX6-913" fmla="*/ 1251801 w 3523460"/>
                <a:gd name="connsiteY6-914" fmla="*/ 1812897 h 4778734"/>
                <a:gd name="connsiteX7-915" fmla="*/ 1426729 w 3523460"/>
                <a:gd name="connsiteY7-916" fmla="*/ 0 h 4778734"/>
                <a:gd name="connsiteX8-917" fmla="*/ 1776587 w 3523460"/>
                <a:gd name="connsiteY8-918" fmla="*/ 1868557 h 4778734"/>
                <a:gd name="connsiteX9-919" fmla="*/ 2476302 w 3523460"/>
                <a:gd name="connsiteY9-920" fmla="*/ 333955 h 4778734"/>
                <a:gd name="connsiteX10-921" fmla="*/ 2213909 w 3523460"/>
                <a:gd name="connsiteY10-922" fmla="*/ 2003729 h 4778734"/>
                <a:gd name="connsiteX11-923" fmla="*/ 2325227 w 3523460"/>
                <a:gd name="connsiteY11-924" fmla="*/ 2759103 h 4778734"/>
                <a:gd name="connsiteX12-925" fmla="*/ 2762549 w 3523460"/>
                <a:gd name="connsiteY12-926" fmla="*/ 2313829 h 4778734"/>
                <a:gd name="connsiteX13-927" fmla="*/ 3509971 w 3523460"/>
                <a:gd name="connsiteY13-928" fmla="*/ 2210463 h 4778734"/>
                <a:gd name="connsiteX14-929" fmla="*/ 2778451 w 3523460"/>
                <a:gd name="connsiteY14-930" fmla="*/ 2989690 h 4778734"/>
                <a:gd name="connsiteX15-931" fmla="*/ 2118493 w 3523460"/>
                <a:gd name="connsiteY15-932" fmla="*/ 4055165 h 4778734"/>
                <a:gd name="connsiteX16-933" fmla="*/ 2229811 w 3523460"/>
                <a:gd name="connsiteY16-934" fmla="*/ 4778734 h 4778734"/>
                <a:gd name="connsiteX17-935" fmla="*/ 830382 w 3523460"/>
                <a:gd name="connsiteY17-936" fmla="*/ 4778734 h 4778734"/>
                <a:gd name="connsiteX0-937" fmla="*/ 830382 w 3523460"/>
                <a:gd name="connsiteY0-938" fmla="*/ 4731026 h 4731026"/>
                <a:gd name="connsiteX1-939" fmla="*/ 870139 w 3523460"/>
                <a:gd name="connsiteY1-940" fmla="*/ 4094923 h 4731026"/>
                <a:gd name="connsiteX2-941" fmla="*/ 432816 w 3523460"/>
                <a:gd name="connsiteY2-942" fmla="*/ 2274073 h 4731026"/>
                <a:gd name="connsiteX3-943" fmla="*/ 75008 w 3523460"/>
                <a:gd name="connsiteY3-944" fmla="*/ 970059 h 4731026"/>
                <a:gd name="connsiteX4-945" fmla="*/ 766771 w 3523460"/>
                <a:gd name="connsiteY4-946" fmla="*/ 1971923 h 4731026"/>
                <a:gd name="connsiteX5-947" fmla="*/ 711112 w 3523460"/>
                <a:gd name="connsiteY5-948" fmla="*/ 214685 h 4731026"/>
                <a:gd name="connsiteX6-949" fmla="*/ 1251801 w 3523460"/>
                <a:gd name="connsiteY6-950" fmla="*/ 1765189 h 4731026"/>
                <a:gd name="connsiteX7-951" fmla="*/ 1458534 w 3523460"/>
                <a:gd name="connsiteY7-952" fmla="*/ 0 h 4731026"/>
                <a:gd name="connsiteX8-953" fmla="*/ 1776587 w 3523460"/>
                <a:gd name="connsiteY8-954" fmla="*/ 1820849 h 4731026"/>
                <a:gd name="connsiteX9-955" fmla="*/ 2476302 w 3523460"/>
                <a:gd name="connsiteY9-956" fmla="*/ 286247 h 4731026"/>
                <a:gd name="connsiteX10-957" fmla="*/ 2213909 w 3523460"/>
                <a:gd name="connsiteY10-958" fmla="*/ 1956021 h 4731026"/>
                <a:gd name="connsiteX11-959" fmla="*/ 2325227 w 3523460"/>
                <a:gd name="connsiteY11-960" fmla="*/ 2711395 h 4731026"/>
                <a:gd name="connsiteX12-961" fmla="*/ 2762549 w 3523460"/>
                <a:gd name="connsiteY12-962" fmla="*/ 2266121 h 4731026"/>
                <a:gd name="connsiteX13-963" fmla="*/ 3509971 w 3523460"/>
                <a:gd name="connsiteY13-964" fmla="*/ 2162755 h 4731026"/>
                <a:gd name="connsiteX14-965" fmla="*/ 2778451 w 3523460"/>
                <a:gd name="connsiteY14-966" fmla="*/ 2941982 h 4731026"/>
                <a:gd name="connsiteX15-967" fmla="*/ 2118493 w 3523460"/>
                <a:gd name="connsiteY15-968" fmla="*/ 4007457 h 4731026"/>
                <a:gd name="connsiteX16-969" fmla="*/ 2229811 w 3523460"/>
                <a:gd name="connsiteY16-970" fmla="*/ 4731026 h 4731026"/>
                <a:gd name="connsiteX17-971" fmla="*/ 830382 w 3523460"/>
                <a:gd name="connsiteY17-972" fmla="*/ 4731026 h 4731026"/>
                <a:gd name="connsiteX0-973" fmla="*/ 830382 w 3523460"/>
                <a:gd name="connsiteY0-974" fmla="*/ 4731376 h 4731376"/>
                <a:gd name="connsiteX1-975" fmla="*/ 870139 w 3523460"/>
                <a:gd name="connsiteY1-976" fmla="*/ 4095273 h 4731376"/>
                <a:gd name="connsiteX2-977" fmla="*/ 432816 w 3523460"/>
                <a:gd name="connsiteY2-978" fmla="*/ 2274423 h 4731376"/>
                <a:gd name="connsiteX3-979" fmla="*/ 75008 w 3523460"/>
                <a:gd name="connsiteY3-980" fmla="*/ 970409 h 4731376"/>
                <a:gd name="connsiteX4-981" fmla="*/ 766771 w 3523460"/>
                <a:gd name="connsiteY4-982" fmla="*/ 1972273 h 4731376"/>
                <a:gd name="connsiteX5-983" fmla="*/ 711112 w 3523460"/>
                <a:gd name="connsiteY5-984" fmla="*/ 215035 h 4731376"/>
                <a:gd name="connsiteX6-985" fmla="*/ 1251801 w 3523460"/>
                <a:gd name="connsiteY6-986" fmla="*/ 1765539 h 4731376"/>
                <a:gd name="connsiteX7-987" fmla="*/ 1458534 w 3523460"/>
                <a:gd name="connsiteY7-988" fmla="*/ 350 h 4731376"/>
                <a:gd name="connsiteX8-989" fmla="*/ 1776587 w 3523460"/>
                <a:gd name="connsiteY8-990" fmla="*/ 1821199 h 4731376"/>
                <a:gd name="connsiteX9-991" fmla="*/ 2476302 w 3523460"/>
                <a:gd name="connsiteY9-992" fmla="*/ 286597 h 4731376"/>
                <a:gd name="connsiteX10-993" fmla="*/ 2213909 w 3523460"/>
                <a:gd name="connsiteY10-994" fmla="*/ 1956371 h 4731376"/>
                <a:gd name="connsiteX11-995" fmla="*/ 2325227 w 3523460"/>
                <a:gd name="connsiteY11-996" fmla="*/ 2711745 h 4731376"/>
                <a:gd name="connsiteX12-997" fmla="*/ 2762549 w 3523460"/>
                <a:gd name="connsiteY12-998" fmla="*/ 2266471 h 4731376"/>
                <a:gd name="connsiteX13-999" fmla="*/ 3509971 w 3523460"/>
                <a:gd name="connsiteY13-1000" fmla="*/ 2163105 h 4731376"/>
                <a:gd name="connsiteX14-1001" fmla="*/ 2778451 w 3523460"/>
                <a:gd name="connsiteY14-1002" fmla="*/ 2942332 h 4731376"/>
                <a:gd name="connsiteX15-1003" fmla="*/ 2118493 w 3523460"/>
                <a:gd name="connsiteY15-1004" fmla="*/ 4007807 h 4731376"/>
                <a:gd name="connsiteX16-1005" fmla="*/ 2229811 w 3523460"/>
                <a:gd name="connsiteY16-1006" fmla="*/ 4731376 h 4731376"/>
                <a:gd name="connsiteX17-1007" fmla="*/ 830382 w 3523460"/>
                <a:gd name="connsiteY17-1008" fmla="*/ 4731376 h 4731376"/>
                <a:gd name="connsiteX0-1009" fmla="*/ 830382 w 3523460"/>
                <a:gd name="connsiteY0-1010" fmla="*/ 4731376 h 4731376"/>
                <a:gd name="connsiteX1-1011" fmla="*/ 870139 w 3523460"/>
                <a:gd name="connsiteY1-1012" fmla="*/ 4095273 h 4731376"/>
                <a:gd name="connsiteX2-1013" fmla="*/ 432816 w 3523460"/>
                <a:gd name="connsiteY2-1014" fmla="*/ 2274423 h 4731376"/>
                <a:gd name="connsiteX3-1015" fmla="*/ 75008 w 3523460"/>
                <a:gd name="connsiteY3-1016" fmla="*/ 970409 h 4731376"/>
                <a:gd name="connsiteX4-1017" fmla="*/ 766771 w 3523460"/>
                <a:gd name="connsiteY4-1018" fmla="*/ 1972273 h 4731376"/>
                <a:gd name="connsiteX5-1019" fmla="*/ 711112 w 3523460"/>
                <a:gd name="connsiteY5-1020" fmla="*/ 215035 h 4731376"/>
                <a:gd name="connsiteX6-1021" fmla="*/ 1251801 w 3523460"/>
                <a:gd name="connsiteY6-1022" fmla="*/ 1765539 h 4731376"/>
                <a:gd name="connsiteX7-1023" fmla="*/ 1458534 w 3523460"/>
                <a:gd name="connsiteY7-1024" fmla="*/ 350 h 4731376"/>
                <a:gd name="connsiteX8-1025" fmla="*/ 1776587 w 3523460"/>
                <a:gd name="connsiteY8-1026" fmla="*/ 1821199 h 4731376"/>
                <a:gd name="connsiteX9-1027" fmla="*/ 2476302 w 3523460"/>
                <a:gd name="connsiteY9-1028" fmla="*/ 286597 h 4731376"/>
                <a:gd name="connsiteX10-1029" fmla="*/ 2213909 w 3523460"/>
                <a:gd name="connsiteY10-1030" fmla="*/ 1956371 h 4731376"/>
                <a:gd name="connsiteX11-1031" fmla="*/ 2325227 w 3523460"/>
                <a:gd name="connsiteY11-1032" fmla="*/ 2711745 h 4731376"/>
                <a:gd name="connsiteX12-1033" fmla="*/ 2762549 w 3523460"/>
                <a:gd name="connsiteY12-1034" fmla="*/ 2266471 h 4731376"/>
                <a:gd name="connsiteX13-1035" fmla="*/ 3509971 w 3523460"/>
                <a:gd name="connsiteY13-1036" fmla="*/ 2163105 h 4731376"/>
                <a:gd name="connsiteX14-1037" fmla="*/ 2778451 w 3523460"/>
                <a:gd name="connsiteY14-1038" fmla="*/ 2942332 h 4731376"/>
                <a:gd name="connsiteX15-1039" fmla="*/ 2118493 w 3523460"/>
                <a:gd name="connsiteY15-1040" fmla="*/ 4007807 h 4731376"/>
                <a:gd name="connsiteX16-1041" fmla="*/ 2229811 w 3523460"/>
                <a:gd name="connsiteY16-1042" fmla="*/ 4731376 h 4731376"/>
                <a:gd name="connsiteX17-1043" fmla="*/ 830382 w 3523460"/>
                <a:gd name="connsiteY17-1044" fmla="*/ 4731376 h 4731376"/>
                <a:gd name="connsiteX0-1045" fmla="*/ 830382 w 3523460"/>
                <a:gd name="connsiteY0-1046" fmla="*/ 4731376 h 4731376"/>
                <a:gd name="connsiteX1-1047" fmla="*/ 870139 w 3523460"/>
                <a:gd name="connsiteY1-1048" fmla="*/ 4095273 h 4731376"/>
                <a:gd name="connsiteX2-1049" fmla="*/ 432816 w 3523460"/>
                <a:gd name="connsiteY2-1050" fmla="*/ 2274423 h 4731376"/>
                <a:gd name="connsiteX3-1051" fmla="*/ 75008 w 3523460"/>
                <a:gd name="connsiteY3-1052" fmla="*/ 970409 h 4731376"/>
                <a:gd name="connsiteX4-1053" fmla="*/ 766771 w 3523460"/>
                <a:gd name="connsiteY4-1054" fmla="*/ 1972273 h 4731376"/>
                <a:gd name="connsiteX5-1055" fmla="*/ 711112 w 3523460"/>
                <a:gd name="connsiteY5-1056" fmla="*/ 215035 h 4731376"/>
                <a:gd name="connsiteX6-1057" fmla="*/ 1251801 w 3523460"/>
                <a:gd name="connsiteY6-1058" fmla="*/ 1765539 h 4731376"/>
                <a:gd name="connsiteX7-1059" fmla="*/ 1458534 w 3523460"/>
                <a:gd name="connsiteY7-1060" fmla="*/ 350 h 4731376"/>
                <a:gd name="connsiteX8-1061" fmla="*/ 1776587 w 3523460"/>
                <a:gd name="connsiteY8-1062" fmla="*/ 1821199 h 4731376"/>
                <a:gd name="connsiteX9-1063" fmla="*/ 2492205 w 3523460"/>
                <a:gd name="connsiteY9-1064" fmla="*/ 334305 h 4731376"/>
                <a:gd name="connsiteX10-1065" fmla="*/ 2213909 w 3523460"/>
                <a:gd name="connsiteY10-1066" fmla="*/ 1956371 h 4731376"/>
                <a:gd name="connsiteX11-1067" fmla="*/ 2325227 w 3523460"/>
                <a:gd name="connsiteY11-1068" fmla="*/ 2711745 h 4731376"/>
                <a:gd name="connsiteX12-1069" fmla="*/ 2762549 w 3523460"/>
                <a:gd name="connsiteY12-1070" fmla="*/ 2266471 h 4731376"/>
                <a:gd name="connsiteX13-1071" fmla="*/ 3509971 w 3523460"/>
                <a:gd name="connsiteY13-1072" fmla="*/ 2163105 h 4731376"/>
                <a:gd name="connsiteX14-1073" fmla="*/ 2778451 w 3523460"/>
                <a:gd name="connsiteY14-1074" fmla="*/ 2942332 h 4731376"/>
                <a:gd name="connsiteX15-1075" fmla="*/ 2118493 w 3523460"/>
                <a:gd name="connsiteY15-1076" fmla="*/ 4007807 h 4731376"/>
                <a:gd name="connsiteX16-1077" fmla="*/ 2229811 w 3523460"/>
                <a:gd name="connsiteY16-1078" fmla="*/ 4731376 h 4731376"/>
                <a:gd name="connsiteX17-1079" fmla="*/ 830382 w 3523460"/>
                <a:gd name="connsiteY17-1080" fmla="*/ 4731376 h 4731376"/>
                <a:gd name="connsiteX0-1081" fmla="*/ 830382 w 3523460"/>
                <a:gd name="connsiteY0-1082" fmla="*/ 4731376 h 4731376"/>
                <a:gd name="connsiteX1-1083" fmla="*/ 870139 w 3523460"/>
                <a:gd name="connsiteY1-1084" fmla="*/ 4095273 h 4731376"/>
                <a:gd name="connsiteX2-1085" fmla="*/ 432816 w 3523460"/>
                <a:gd name="connsiteY2-1086" fmla="*/ 2274423 h 4731376"/>
                <a:gd name="connsiteX3-1087" fmla="*/ 75008 w 3523460"/>
                <a:gd name="connsiteY3-1088" fmla="*/ 970409 h 4731376"/>
                <a:gd name="connsiteX4-1089" fmla="*/ 766771 w 3523460"/>
                <a:gd name="connsiteY4-1090" fmla="*/ 1972273 h 4731376"/>
                <a:gd name="connsiteX5-1091" fmla="*/ 711112 w 3523460"/>
                <a:gd name="connsiteY5-1092" fmla="*/ 215035 h 4731376"/>
                <a:gd name="connsiteX6-1093" fmla="*/ 1251801 w 3523460"/>
                <a:gd name="connsiteY6-1094" fmla="*/ 1765539 h 4731376"/>
                <a:gd name="connsiteX7-1095" fmla="*/ 1458534 w 3523460"/>
                <a:gd name="connsiteY7-1096" fmla="*/ 350 h 4731376"/>
                <a:gd name="connsiteX8-1097" fmla="*/ 1776587 w 3523460"/>
                <a:gd name="connsiteY8-1098" fmla="*/ 1821199 h 4731376"/>
                <a:gd name="connsiteX9-1099" fmla="*/ 2492205 w 3523460"/>
                <a:gd name="connsiteY9-1100" fmla="*/ 334305 h 4731376"/>
                <a:gd name="connsiteX10-1101" fmla="*/ 2213909 w 3523460"/>
                <a:gd name="connsiteY10-1102" fmla="*/ 1956371 h 4731376"/>
                <a:gd name="connsiteX11-1103" fmla="*/ 2325227 w 3523460"/>
                <a:gd name="connsiteY11-1104" fmla="*/ 2711745 h 4731376"/>
                <a:gd name="connsiteX12-1105" fmla="*/ 2762549 w 3523460"/>
                <a:gd name="connsiteY12-1106" fmla="*/ 2266471 h 4731376"/>
                <a:gd name="connsiteX13-1107" fmla="*/ 3509971 w 3523460"/>
                <a:gd name="connsiteY13-1108" fmla="*/ 2163105 h 4731376"/>
                <a:gd name="connsiteX14-1109" fmla="*/ 2778451 w 3523460"/>
                <a:gd name="connsiteY14-1110" fmla="*/ 2942332 h 4731376"/>
                <a:gd name="connsiteX15-1111" fmla="*/ 2118493 w 3523460"/>
                <a:gd name="connsiteY15-1112" fmla="*/ 4007807 h 4731376"/>
                <a:gd name="connsiteX16-1113" fmla="*/ 2229811 w 3523460"/>
                <a:gd name="connsiteY16-1114" fmla="*/ 4731376 h 4731376"/>
                <a:gd name="connsiteX17-1115" fmla="*/ 830382 w 3523460"/>
                <a:gd name="connsiteY17-1116" fmla="*/ 4731376 h 4731376"/>
                <a:gd name="connsiteX0-1117" fmla="*/ 830382 w 3523460"/>
                <a:gd name="connsiteY0-1118" fmla="*/ 4731376 h 4731376"/>
                <a:gd name="connsiteX1-1119" fmla="*/ 870139 w 3523460"/>
                <a:gd name="connsiteY1-1120" fmla="*/ 4095273 h 4731376"/>
                <a:gd name="connsiteX2-1121" fmla="*/ 432816 w 3523460"/>
                <a:gd name="connsiteY2-1122" fmla="*/ 2274423 h 4731376"/>
                <a:gd name="connsiteX3-1123" fmla="*/ 75008 w 3523460"/>
                <a:gd name="connsiteY3-1124" fmla="*/ 970409 h 4731376"/>
                <a:gd name="connsiteX4-1125" fmla="*/ 766771 w 3523460"/>
                <a:gd name="connsiteY4-1126" fmla="*/ 1972273 h 4731376"/>
                <a:gd name="connsiteX5-1127" fmla="*/ 711112 w 3523460"/>
                <a:gd name="connsiteY5-1128" fmla="*/ 215035 h 4731376"/>
                <a:gd name="connsiteX6-1129" fmla="*/ 1251801 w 3523460"/>
                <a:gd name="connsiteY6-1130" fmla="*/ 1765539 h 4731376"/>
                <a:gd name="connsiteX7-1131" fmla="*/ 1458534 w 3523460"/>
                <a:gd name="connsiteY7-1132" fmla="*/ 350 h 4731376"/>
                <a:gd name="connsiteX8-1133" fmla="*/ 1776587 w 3523460"/>
                <a:gd name="connsiteY8-1134" fmla="*/ 1821199 h 4731376"/>
                <a:gd name="connsiteX9-1135" fmla="*/ 2492205 w 3523460"/>
                <a:gd name="connsiteY9-1136" fmla="*/ 334305 h 4731376"/>
                <a:gd name="connsiteX10-1137" fmla="*/ 2213909 w 3523460"/>
                <a:gd name="connsiteY10-1138" fmla="*/ 1956371 h 4731376"/>
                <a:gd name="connsiteX11-1139" fmla="*/ 2325227 w 3523460"/>
                <a:gd name="connsiteY11-1140" fmla="*/ 2711745 h 4731376"/>
                <a:gd name="connsiteX12-1141" fmla="*/ 2762549 w 3523460"/>
                <a:gd name="connsiteY12-1142" fmla="*/ 2266471 h 4731376"/>
                <a:gd name="connsiteX13-1143" fmla="*/ 3509971 w 3523460"/>
                <a:gd name="connsiteY13-1144" fmla="*/ 2163105 h 4731376"/>
                <a:gd name="connsiteX14-1145" fmla="*/ 2778451 w 3523460"/>
                <a:gd name="connsiteY14-1146" fmla="*/ 2942332 h 4731376"/>
                <a:gd name="connsiteX15-1147" fmla="*/ 2118493 w 3523460"/>
                <a:gd name="connsiteY15-1148" fmla="*/ 4007807 h 4731376"/>
                <a:gd name="connsiteX16-1149" fmla="*/ 2229811 w 3523460"/>
                <a:gd name="connsiteY16-1150" fmla="*/ 4731376 h 4731376"/>
                <a:gd name="connsiteX17-1151" fmla="*/ 830382 w 3523460"/>
                <a:gd name="connsiteY17-1152" fmla="*/ 4731376 h 4731376"/>
                <a:gd name="connsiteX0-1153" fmla="*/ 830382 w 3523460"/>
                <a:gd name="connsiteY0-1154" fmla="*/ 4731376 h 4731376"/>
                <a:gd name="connsiteX1-1155" fmla="*/ 870139 w 3523460"/>
                <a:gd name="connsiteY1-1156" fmla="*/ 4095273 h 4731376"/>
                <a:gd name="connsiteX2-1157" fmla="*/ 432816 w 3523460"/>
                <a:gd name="connsiteY2-1158" fmla="*/ 2274423 h 4731376"/>
                <a:gd name="connsiteX3-1159" fmla="*/ 75008 w 3523460"/>
                <a:gd name="connsiteY3-1160" fmla="*/ 970409 h 4731376"/>
                <a:gd name="connsiteX4-1161" fmla="*/ 766771 w 3523460"/>
                <a:gd name="connsiteY4-1162" fmla="*/ 1972273 h 4731376"/>
                <a:gd name="connsiteX5-1163" fmla="*/ 711112 w 3523460"/>
                <a:gd name="connsiteY5-1164" fmla="*/ 215035 h 4731376"/>
                <a:gd name="connsiteX6-1165" fmla="*/ 1251801 w 3523460"/>
                <a:gd name="connsiteY6-1166" fmla="*/ 1765539 h 4731376"/>
                <a:gd name="connsiteX7-1167" fmla="*/ 1458534 w 3523460"/>
                <a:gd name="connsiteY7-1168" fmla="*/ 350 h 4731376"/>
                <a:gd name="connsiteX8-1169" fmla="*/ 1776587 w 3523460"/>
                <a:gd name="connsiteY8-1170" fmla="*/ 1821199 h 4731376"/>
                <a:gd name="connsiteX9-1171" fmla="*/ 2492205 w 3523460"/>
                <a:gd name="connsiteY9-1172" fmla="*/ 334305 h 4731376"/>
                <a:gd name="connsiteX10-1173" fmla="*/ 2213909 w 3523460"/>
                <a:gd name="connsiteY10-1174" fmla="*/ 1956371 h 4731376"/>
                <a:gd name="connsiteX11-1175" fmla="*/ 2325227 w 3523460"/>
                <a:gd name="connsiteY11-1176" fmla="*/ 2711745 h 4731376"/>
                <a:gd name="connsiteX12-1177" fmla="*/ 2762549 w 3523460"/>
                <a:gd name="connsiteY12-1178" fmla="*/ 2266471 h 4731376"/>
                <a:gd name="connsiteX13-1179" fmla="*/ 3509971 w 3523460"/>
                <a:gd name="connsiteY13-1180" fmla="*/ 2163105 h 4731376"/>
                <a:gd name="connsiteX14-1181" fmla="*/ 2778451 w 3523460"/>
                <a:gd name="connsiteY14-1182" fmla="*/ 2942332 h 4731376"/>
                <a:gd name="connsiteX15-1183" fmla="*/ 2118493 w 3523460"/>
                <a:gd name="connsiteY15-1184" fmla="*/ 4007807 h 4731376"/>
                <a:gd name="connsiteX16-1185" fmla="*/ 2229811 w 3523460"/>
                <a:gd name="connsiteY16-1186" fmla="*/ 4731376 h 4731376"/>
                <a:gd name="connsiteX17-1187" fmla="*/ 830382 w 3523460"/>
                <a:gd name="connsiteY17-1188" fmla="*/ 4731376 h 4731376"/>
                <a:gd name="connsiteX0-1189" fmla="*/ 830382 w 3523460"/>
                <a:gd name="connsiteY0-1190" fmla="*/ 4731376 h 4731376"/>
                <a:gd name="connsiteX1-1191" fmla="*/ 870139 w 3523460"/>
                <a:gd name="connsiteY1-1192" fmla="*/ 4095273 h 4731376"/>
                <a:gd name="connsiteX2-1193" fmla="*/ 432816 w 3523460"/>
                <a:gd name="connsiteY2-1194" fmla="*/ 2274423 h 4731376"/>
                <a:gd name="connsiteX3-1195" fmla="*/ 75008 w 3523460"/>
                <a:gd name="connsiteY3-1196" fmla="*/ 970409 h 4731376"/>
                <a:gd name="connsiteX4-1197" fmla="*/ 766771 w 3523460"/>
                <a:gd name="connsiteY4-1198" fmla="*/ 1972273 h 4731376"/>
                <a:gd name="connsiteX5-1199" fmla="*/ 711112 w 3523460"/>
                <a:gd name="connsiteY5-1200" fmla="*/ 215035 h 4731376"/>
                <a:gd name="connsiteX6-1201" fmla="*/ 1251801 w 3523460"/>
                <a:gd name="connsiteY6-1202" fmla="*/ 1765539 h 4731376"/>
                <a:gd name="connsiteX7-1203" fmla="*/ 1458534 w 3523460"/>
                <a:gd name="connsiteY7-1204" fmla="*/ 350 h 4731376"/>
                <a:gd name="connsiteX8-1205" fmla="*/ 1776587 w 3523460"/>
                <a:gd name="connsiteY8-1206" fmla="*/ 1821199 h 4731376"/>
                <a:gd name="connsiteX9-1207" fmla="*/ 2492205 w 3523460"/>
                <a:gd name="connsiteY9-1208" fmla="*/ 334305 h 4731376"/>
                <a:gd name="connsiteX10-1209" fmla="*/ 2221860 w 3523460"/>
                <a:gd name="connsiteY10-1210" fmla="*/ 2012031 h 4731376"/>
                <a:gd name="connsiteX11-1211" fmla="*/ 2325227 w 3523460"/>
                <a:gd name="connsiteY11-1212" fmla="*/ 2711745 h 4731376"/>
                <a:gd name="connsiteX12-1213" fmla="*/ 2762549 w 3523460"/>
                <a:gd name="connsiteY12-1214" fmla="*/ 2266471 h 4731376"/>
                <a:gd name="connsiteX13-1215" fmla="*/ 3509971 w 3523460"/>
                <a:gd name="connsiteY13-1216" fmla="*/ 2163105 h 4731376"/>
                <a:gd name="connsiteX14-1217" fmla="*/ 2778451 w 3523460"/>
                <a:gd name="connsiteY14-1218" fmla="*/ 2942332 h 4731376"/>
                <a:gd name="connsiteX15-1219" fmla="*/ 2118493 w 3523460"/>
                <a:gd name="connsiteY15-1220" fmla="*/ 4007807 h 4731376"/>
                <a:gd name="connsiteX16-1221" fmla="*/ 2229811 w 3523460"/>
                <a:gd name="connsiteY16-1222" fmla="*/ 4731376 h 4731376"/>
                <a:gd name="connsiteX17-1223" fmla="*/ 830382 w 3523460"/>
                <a:gd name="connsiteY17-1224" fmla="*/ 4731376 h 4731376"/>
                <a:gd name="connsiteX0-1225" fmla="*/ 830382 w 3523460"/>
                <a:gd name="connsiteY0-1226" fmla="*/ 4731376 h 4731376"/>
                <a:gd name="connsiteX1-1227" fmla="*/ 870139 w 3523460"/>
                <a:gd name="connsiteY1-1228" fmla="*/ 4095273 h 4731376"/>
                <a:gd name="connsiteX2-1229" fmla="*/ 432816 w 3523460"/>
                <a:gd name="connsiteY2-1230" fmla="*/ 2274423 h 4731376"/>
                <a:gd name="connsiteX3-1231" fmla="*/ 75008 w 3523460"/>
                <a:gd name="connsiteY3-1232" fmla="*/ 970409 h 4731376"/>
                <a:gd name="connsiteX4-1233" fmla="*/ 766771 w 3523460"/>
                <a:gd name="connsiteY4-1234" fmla="*/ 1972273 h 4731376"/>
                <a:gd name="connsiteX5-1235" fmla="*/ 711112 w 3523460"/>
                <a:gd name="connsiteY5-1236" fmla="*/ 215035 h 4731376"/>
                <a:gd name="connsiteX6-1237" fmla="*/ 1251801 w 3523460"/>
                <a:gd name="connsiteY6-1238" fmla="*/ 1765539 h 4731376"/>
                <a:gd name="connsiteX7-1239" fmla="*/ 1458534 w 3523460"/>
                <a:gd name="connsiteY7-1240" fmla="*/ 350 h 4731376"/>
                <a:gd name="connsiteX8-1241" fmla="*/ 1776587 w 3523460"/>
                <a:gd name="connsiteY8-1242" fmla="*/ 1821199 h 4731376"/>
                <a:gd name="connsiteX9-1243" fmla="*/ 2492205 w 3523460"/>
                <a:gd name="connsiteY9-1244" fmla="*/ 334305 h 4731376"/>
                <a:gd name="connsiteX10-1245" fmla="*/ 2221860 w 3523460"/>
                <a:gd name="connsiteY10-1246" fmla="*/ 2012031 h 4731376"/>
                <a:gd name="connsiteX11-1247" fmla="*/ 2325227 w 3523460"/>
                <a:gd name="connsiteY11-1248" fmla="*/ 2711745 h 4731376"/>
                <a:gd name="connsiteX12-1249" fmla="*/ 2762549 w 3523460"/>
                <a:gd name="connsiteY12-1250" fmla="*/ 2266471 h 4731376"/>
                <a:gd name="connsiteX13-1251" fmla="*/ 3509971 w 3523460"/>
                <a:gd name="connsiteY13-1252" fmla="*/ 2163105 h 4731376"/>
                <a:gd name="connsiteX14-1253" fmla="*/ 2778451 w 3523460"/>
                <a:gd name="connsiteY14-1254" fmla="*/ 2942332 h 4731376"/>
                <a:gd name="connsiteX15-1255" fmla="*/ 2118493 w 3523460"/>
                <a:gd name="connsiteY15-1256" fmla="*/ 4007807 h 4731376"/>
                <a:gd name="connsiteX16-1257" fmla="*/ 2229811 w 3523460"/>
                <a:gd name="connsiteY16-1258" fmla="*/ 4731376 h 4731376"/>
                <a:gd name="connsiteX17-1259" fmla="*/ 830382 w 3523460"/>
                <a:gd name="connsiteY17-1260" fmla="*/ 4731376 h 4731376"/>
                <a:gd name="connsiteX0-1261" fmla="*/ 830382 w 3523460"/>
                <a:gd name="connsiteY0-1262" fmla="*/ 4731376 h 4731376"/>
                <a:gd name="connsiteX1-1263" fmla="*/ 870139 w 3523460"/>
                <a:gd name="connsiteY1-1264" fmla="*/ 4095273 h 4731376"/>
                <a:gd name="connsiteX2-1265" fmla="*/ 432816 w 3523460"/>
                <a:gd name="connsiteY2-1266" fmla="*/ 2274423 h 4731376"/>
                <a:gd name="connsiteX3-1267" fmla="*/ 75008 w 3523460"/>
                <a:gd name="connsiteY3-1268" fmla="*/ 970409 h 4731376"/>
                <a:gd name="connsiteX4-1269" fmla="*/ 766771 w 3523460"/>
                <a:gd name="connsiteY4-1270" fmla="*/ 1972273 h 4731376"/>
                <a:gd name="connsiteX5-1271" fmla="*/ 711112 w 3523460"/>
                <a:gd name="connsiteY5-1272" fmla="*/ 215035 h 4731376"/>
                <a:gd name="connsiteX6-1273" fmla="*/ 1251801 w 3523460"/>
                <a:gd name="connsiteY6-1274" fmla="*/ 1765539 h 4731376"/>
                <a:gd name="connsiteX7-1275" fmla="*/ 1458534 w 3523460"/>
                <a:gd name="connsiteY7-1276" fmla="*/ 350 h 4731376"/>
                <a:gd name="connsiteX8-1277" fmla="*/ 1673219 w 3523460"/>
                <a:gd name="connsiteY8-1278" fmla="*/ 1757587 h 4731376"/>
                <a:gd name="connsiteX9-1279" fmla="*/ 1776587 w 3523460"/>
                <a:gd name="connsiteY9-1280" fmla="*/ 1821199 h 4731376"/>
                <a:gd name="connsiteX10-1281" fmla="*/ 2492205 w 3523460"/>
                <a:gd name="connsiteY10-1282" fmla="*/ 334305 h 4731376"/>
                <a:gd name="connsiteX11-1283" fmla="*/ 2221860 w 3523460"/>
                <a:gd name="connsiteY11-1284" fmla="*/ 2012031 h 4731376"/>
                <a:gd name="connsiteX12-1285" fmla="*/ 2325227 w 3523460"/>
                <a:gd name="connsiteY12-1286" fmla="*/ 2711745 h 4731376"/>
                <a:gd name="connsiteX13-1287" fmla="*/ 2762549 w 3523460"/>
                <a:gd name="connsiteY13-1288" fmla="*/ 2266471 h 4731376"/>
                <a:gd name="connsiteX14-1289" fmla="*/ 3509971 w 3523460"/>
                <a:gd name="connsiteY14-1290" fmla="*/ 2163105 h 4731376"/>
                <a:gd name="connsiteX15-1291" fmla="*/ 2778451 w 3523460"/>
                <a:gd name="connsiteY15-1292" fmla="*/ 2942332 h 4731376"/>
                <a:gd name="connsiteX16-1293" fmla="*/ 2118493 w 3523460"/>
                <a:gd name="connsiteY16-1294" fmla="*/ 4007807 h 4731376"/>
                <a:gd name="connsiteX17-1295" fmla="*/ 2229811 w 3523460"/>
                <a:gd name="connsiteY17-1296" fmla="*/ 4731376 h 4731376"/>
                <a:gd name="connsiteX18" fmla="*/ 830382 w 3523460"/>
                <a:gd name="connsiteY18" fmla="*/ 4731376 h 4731376"/>
                <a:gd name="connsiteX0-1297" fmla="*/ 830382 w 3523460"/>
                <a:gd name="connsiteY0-1298" fmla="*/ 4731376 h 4731376"/>
                <a:gd name="connsiteX1-1299" fmla="*/ 870139 w 3523460"/>
                <a:gd name="connsiteY1-1300" fmla="*/ 4095273 h 4731376"/>
                <a:gd name="connsiteX2-1301" fmla="*/ 432816 w 3523460"/>
                <a:gd name="connsiteY2-1302" fmla="*/ 2274423 h 4731376"/>
                <a:gd name="connsiteX3-1303" fmla="*/ 75008 w 3523460"/>
                <a:gd name="connsiteY3-1304" fmla="*/ 970409 h 4731376"/>
                <a:gd name="connsiteX4-1305" fmla="*/ 766771 w 3523460"/>
                <a:gd name="connsiteY4-1306" fmla="*/ 1972273 h 4731376"/>
                <a:gd name="connsiteX5-1307" fmla="*/ 711112 w 3523460"/>
                <a:gd name="connsiteY5-1308" fmla="*/ 215035 h 4731376"/>
                <a:gd name="connsiteX6-1309" fmla="*/ 1251801 w 3523460"/>
                <a:gd name="connsiteY6-1310" fmla="*/ 1765539 h 4731376"/>
                <a:gd name="connsiteX7-1311" fmla="*/ 1458534 w 3523460"/>
                <a:gd name="connsiteY7-1312" fmla="*/ 350 h 4731376"/>
                <a:gd name="connsiteX8-1313" fmla="*/ 1673219 w 3523460"/>
                <a:gd name="connsiteY8-1314" fmla="*/ 1757587 h 4731376"/>
                <a:gd name="connsiteX9-1315" fmla="*/ 1808393 w 3523460"/>
                <a:gd name="connsiteY9-1316" fmla="*/ 1868907 h 4731376"/>
                <a:gd name="connsiteX10-1317" fmla="*/ 2492205 w 3523460"/>
                <a:gd name="connsiteY10-1318" fmla="*/ 334305 h 4731376"/>
                <a:gd name="connsiteX11-1319" fmla="*/ 2221860 w 3523460"/>
                <a:gd name="connsiteY11-1320" fmla="*/ 2012031 h 4731376"/>
                <a:gd name="connsiteX12-1321" fmla="*/ 2325227 w 3523460"/>
                <a:gd name="connsiteY12-1322" fmla="*/ 2711745 h 4731376"/>
                <a:gd name="connsiteX13-1323" fmla="*/ 2762549 w 3523460"/>
                <a:gd name="connsiteY13-1324" fmla="*/ 2266471 h 4731376"/>
                <a:gd name="connsiteX14-1325" fmla="*/ 3509971 w 3523460"/>
                <a:gd name="connsiteY14-1326" fmla="*/ 2163105 h 4731376"/>
                <a:gd name="connsiteX15-1327" fmla="*/ 2778451 w 3523460"/>
                <a:gd name="connsiteY15-1328" fmla="*/ 2942332 h 4731376"/>
                <a:gd name="connsiteX16-1329" fmla="*/ 2118493 w 3523460"/>
                <a:gd name="connsiteY16-1330" fmla="*/ 4007807 h 4731376"/>
                <a:gd name="connsiteX17-1331" fmla="*/ 2229811 w 3523460"/>
                <a:gd name="connsiteY17-1332" fmla="*/ 4731376 h 4731376"/>
                <a:gd name="connsiteX18-1333" fmla="*/ 830382 w 3523460"/>
                <a:gd name="connsiteY18-1334" fmla="*/ 4731376 h 4731376"/>
                <a:gd name="connsiteX0-1335" fmla="*/ 830382 w 3523460"/>
                <a:gd name="connsiteY0-1336" fmla="*/ 4731376 h 4731376"/>
                <a:gd name="connsiteX1-1337" fmla="*/ 870139 w 3523460"/>
                <a:gd name="connsiteY1-1338" fmla="*/ 4095273 h 4731376"/>
                <a:gd name="connsiteX2-1339" fmla="*/ 432816 w 3523460"/>
                <a:gd name="connsiteY2-1340" fmla="*/ 2274423 h 4731376"/>
                <a:gd name="connsiteX3-1341" fmla="*/ 75008 w 3523460"/>
                <a:gd name="connsiteY3-1342" fmla="*/ 970409 h 4731376"/>
                <a:gd name="connsiteX4-1343" fmla="*/ 766771 w 3523460"/>
                <a:gd name="connsiteY4-1344" fmla="*/ 1972273 h 4731376"/>
                <a:gd name="connsiteX5-1345" fmla="*/ 711112 w 3523460"/>
                <a:gd name="connsiteY5-1346" fmla="*/ 215035 h 4731376"/>
                <a:gd name="connsiteX6-1347" fmla="*/ 1251801 w 3523460"/>
                <a:gd name="connsiteY6-1348" fmla="*/ 1765539 h 4731376"/>
                <a:gd name="connsiteX7-1349" fmla="*/ 1458534 w 3523460"/>
                <a:gd name="connsiteY7-1350" fmla="*/ 350 h 4731376"/>
                <a:gd name="connsiteX8-1351" fmla="*/ 1673219 w 3523460"/>
                <a:gd name="connsiteY8-1352" fmla="*/ 1757587 h 4731376"/>
                <a:gd name="connsiteX9-1353" fmla="*/ 1808393 w 3523460"/>
                <a:gd name="connsiteY9-1354" fmla="*/ 1868907 h 4731376"/>
                <a:gd name="connsiteX10-1355" fmla="*/ 2492205 w 3523460"/>
                <a:gd name="connsiteY10-1356" fmla="*/ 334305 h 4731376"/>
                <a:gd name="connsiteX11-1357" fmla="*/ 2221860 w 3523460"/>
                <a:gd name="connsiteY11-1358" fmla="*/ 2012031 h 4731376"/>
                <a:gd name="connsiteX12-1359" fmla="*/ 2325227 w 3523460"/>
                <a:gd name="connsiteY12-1360" fmla="*/ 2711745 h 4731376"/>
                <a:gd name="connsiteX13-1361" fmla="*/ 2762549 w 3523460"/>
                <a:gd name="connsiteY13-1362" fmla="*/ 2266471 h 4731376"/>
                <a:gd name="connsiteX14-1363" fmla="*/ 3509971 w 3523460"/>
                <a:gd name="connsiteY14-1364" fmla="*/ 2163105 h 4731376"/>
                <a:gd name="connsiteX15-1365" fmla="*/ 2778451 w 3523460"/>
                <a:gd name="connsiteY15-1366" fmla="*/ 2942332 h 4731376"/>
                <a:gd name="connsiteX16-1367" fmla="*/ 2118493 w 3523460"/>
                <a:gd name="connsiteY16-1368" fmla="*/ 4007807 h 4731376"/>
                <a:gd name="connsiteX17-1369" fmla="*/ 2229811 w 3523460"/>
                <a:gd name="connsiteY17-1370" fmla="*/ 4731376 h 4731376"/>
                <a:gd name="connsiteX18-1371" fmla="*/ 830382 w 3523460"/>
                <a:gd name="connsiteY18-1372" fmla="*/ 4731376 h 4731376"/>
                <a:gd name="connsiteX0-1373" fmla="*/ 830382 w 3523460"/>
                <a:gd name="connsiteY0-1374" fmla="*/ 4731376 h 4731376"/>
                <a:gd name="connsiteX1-1375" fmla="*/ 870139 w 3523460"/>
                <a:gd name="connsiteY1-1376" fmla="*/ 4095273 h 4731376"/>
                <a:gd name="connsiteX2-1377" fmla="*/ 432816 w 3523460"/>
                <a:gd name="connsiteY2-1378" fmla="*/ 2274423 h 4731376"/>
                <a:gd name="connsiteX3-1379" fmla="*/ 75008 w 3523460"/>
                <a:gd name="connsiteY3-1380" fmla="*/ 970409 h 4731376"/>
                <a:gd name="connsiteX4-1381" fmla="*/ 766771 w 3523460"/>
                <a:gd name="connsiteY4-1382" fmla="*/ 1972273 h 4731376"/>
                <a:gd name="connsiteX5-1383" fmla="*/ 711112 w 3523460"/>
                <a:gd name="connsiteY5-1384" fmla="*/ 215035 h 4731376"/>
                <a:gd name="connsiteX6-1385" fmla="*/ 1251801 w 3523460"/>
                <a:gd name="connsiteY6-1386" fmla="*/ 1765539 h 4731376"/>
                <a:gd name="connsiteX7-1387" fmla="*/ 1458534 w 3523460"/>
                <a:gd name="connsiteY7-1388" fmla="*/ 350 h 4731376"/>
                <a:gd name="connsiteX8-1389" fmla="*/ 1705024 w 3523460"/>
                <a:gd name="connsiteY8-1390" fmla="*/ 1813246 h 4731376"/>
                <a:gd name="connsiteX9-1391" fmla="*/ 1808393 w 3523460"/>
                <a:gd name="connsiteY9-1392" fmla="*/ 1868907 h 4731376"/>
                <a:gd name="connsiteX10-1393" fmla="*/ 2492205 w 3523460"/>
                <a:gd name="connsiteY10-1394" fmla="*/ 334305 h 4731376"/>
                <a:gd name="connsiteX11-1395" fmla="*/ 2221860 w 3523460"/>
                <a:gd name="connsiteY11-1396" fmla="*/ 2012031 h 4731376"/>
                <a:gd name="connsiteX12-1397" fmla="*/ 2325227 w 3523460"/>
                <a:gd name="connsiteY12-1398" fmla="*/ 2711745 h 4731376"/>
                <a:gd name="connsiteX13-1399" fmla="*/ 2762549 w 3523460"/>
                <a:gd name="connsiteY13-1400" fmla="*/ 2266471 h 4731376"/>
                <a:gd name="connsiteX14-1401" fmla="*/ 3509971 w 3523460"/>
                <a:gd name="connsiteY14-1402" fmla="*/ 2163105 h 4731376"/>
                <a:gd name="connsiteX15-1403" fmla="*/ 2778451 w 3523460"/>
                <a:gd name="connsiteY15-1404" fmla="*/ 2942332 h 4731376"/>
                <a:gd name="connsiteX16-1405" fmla="*/ 2118493 w 3523460"/>
                <a:gd name="connsiteY16-1406" fmla="*/ 4007807 h 4731376"/>
                <a:gd name="connsiteX17-1407" fmla="*/ 2229811 w 3523460"/>
                <a:gd name="connsiteY17-1408" fmla="*/ 4731376 h 4731376"/>
                <a:gd name="connsiteX18-1409" fmla="*/ 830382 w 3523460"/>
                <a:gd name="connsiteY18-1410" fmla="*/ 4731376 h 4731376"/>
                <a:gd name="connsiteX0-1411" fmla="*/ 830382 w 3523460"/>
                <a:gd name="connsiteY0-1412" fmla="*/ 4731376 h 4731376"/>
                <a:gd name="connsiteX1-1413" fmla="*/ 870139 w 3523460"/>
                <a:gd name="connsiteY1-1414" fmla="*/ 4095273 h 4731376"/>
                <a:gd name="connsiteX2-1415" fmla="*/ 432816 w 3523460"/>
                <a:gd name="connsiteY2-1416" fmla="*/ 2274423 h 4731376"/>
                <a:gd name="connsiteX3-1417" fmla="*/ 75008 w 3523460"/>
                <a:gd name="connsiteY3-1418" fmla="*/ 970409 h 4731376"/>
                <a:gd name="connsiteX4-1419" fmla="*/ 766771 w 3523460"/>
                <a:gd name="connsiteY4-1420" fmla="*/ 1972273 h 4731376"/>
                <a:gd name="connsiteX5-1421" fmla="*/ 711112 w 3523460"/>
                <a:gd name="connsiteY5-1422" fmla="*/ 215035 h 4731376"/>
                <a:gd name="connsiteX6-1423" fmla="*/ 1251801 w 3523460"/>
                <a:gd name="connsiteY6-1424" fmla="*/ 1765539 h 4731376"/>
                <a:gd name="connsiteX7-1425" fmla="*/ 1458534 w 3523460"/>
                <a:gd name="connsiteY7-1426" fmla="*/ 350 h 4731376"/>
                <a:gd name="connsiteX8-1427" fmla="*/ 1705024 w 3523460"/>
                <a:gd name="connsiteY8-1428" fmla="*/ 1813246 h 4731376"/>
                <a:gd name="connsiteX9-1429" fmla="*/ 1808393 w 3523460"/>
                <a:gd name="connsiteY9-1430" fmla="*/ 1868907 h 4731376"/>
                <a:gd name="connsiteX10-1431" fmla="*/ 2492205 w 3523460"/>
                <a:gd name="connsiteY10-1432" fmla="*/ 334305 h 4731376"/>
                <a:gd name="connsiteX11-1433" fmla="*/ 2221860 w 3523460"/>
                <a:gd name="connsiteY11-1434" fmla="*/ 2012031 h 4731376"/>
                <a:gd name="connsiteX12-1435" fmla="*/ 2325227 w 3523460"/>
                <a:gd name="connsiteY12-1436" fmla="*/ 2711745 h 4731376"/>
                <a:gd name="connsiteX13-1437" fmla="*/ 2762549 w 3523460"/>
                <a:gd name="connsiteY13-1438" fmla="*/ 2266471 h 4731376"/>
                <a:gd name="connsiteX14-1439" fmla="*/ 3509971 w 3523460"/>
                <a:gd name="connsiteY14-1440" fmla="*/ 2163105 h 4731376"/>
                <a:gd name="connsiteX15-1441" fmla="*/ 2778451 w 3523460"/>
                <a:gd name="connsiteY15-1442" fmla="*/ 2942332 h 4731376"/>
                <a:gd name="connsiteX16-1443" fmla="*/ 2118493 w 3523460"/>
                <a:gd name="connsiteY16-1444" fmla="*/ 4007807 h 4731376"/>
                <a:gd name="connsiteX17-1445" fmla="*/ 2229811 w 3523460"/>
                <a:gd name="connsiteY17-1446" fmla="*/ 4731376 h 4731376"/>
                <a:gd name="connsiteX18-1447" fmla="*/ 830382 w 3523460"/>
                <a:gd name="connsiteY18-1448" fmla="*/ 4731376 h 4731376"/>
                <a:gd name="connsiteX0-1449" fmla="*/ 830382 w 3523460"/>
                <a:gd name="connsiteY0-1450" fmla="*/ 4731376 h 4731376"/>
                <a:gd name="connsiteX1-1451" fmla="*/ 870139 w 3523460"/>
                <a:gd name="connsiteY1-1452" fmla="*/ 4095273 h 4731376"/>
                <a:gd name="connsiteX2-1453" fmla="*/ 432816 w 3523460"/>
                <a:gd name="connsiteY2-1454" fmla="*/ 2274423 h 4731376"/>
                <a:gd name="connsiteX3-1455" fmla="*/ 75008 w 3523460"/>
                <a:gd name="connsiteY3-1456" fmla="*/ 970409 h 4731376"/>
                <a:gd name="connsiteX4-1457" fmla="*/ 766771 w 3523460"/>
                <a:gd name="connsiteY4-1458" fmla="*/ 1972273 h 4731376"/>
                <a:gd name="connsiteX5-1459" fmla="*/ 711112 w 3523460"/>
                <a:gd name="connsiteY5-1460" fmla="*/ 215035 h 4731376"/>
                <a:gd name="connsiteX6-1461" fmla="*/ 1251801 w 3523460"/>
                <a:gd name="connsiteY6-1462" fmla="*/ 1765539 h 4731376"/>
                <a:gd name="connsiteX7-1463" fmla="*/ 1458534 w 3523460"/>
                <a:gd name="connsiteY7-1464" fmla="*/ 350 h 4731376"/>
                <a:gd name="connsiteX8-1465" fmla="*/ 1705024 w 3523460"/>
                <a:gd name="connsiteY8-1466" fmla="*/ 1813246 h 4731376"/>
                <a:gd name="connsiteX9-1467" fmla="*/ 1808393 w 3523460"/>
                <a:gd name="connsiteY9-1468" fmla="*/ 1868907 h 4731376"/>
                <a:gd name="connsiteX10-1469" fmla="*/ 2492205 w 3523460"/>
                <a:gd name="connsiteY10-1470" fmla="*/ 334305 h 4731376"/>
                <a:gd name="connsiteX11-1471" fmla="*/ 2221860 w 3523460"/>
                <a:gd name="connsiteY11-1472" fmla="*/ 2012031 h 4731376"/>
                <a:gd name="connsiteX12-1473" fmla="*/ 2325227 w 3523460"/>
                <a:gd name="connsiteY12-1474" fmla="*/ 2711745 h 4731376"/>
                <a:gd name="connsiteX13-1475" fmla="*/ 2762549 w 3523460"/>
                <a:gd name="connsiteY13-1476" fmla="*/ 2266471 h 4731376"/>
                <a:gd name="connsiteX14-1477" fmla="*/ 3509971 w 3523460"/>
                <a:gd name="connsiteY14-1478" fmla="*/ 2163105 h 4731376"/>
                <a:gd name="connsiteX15-1479" fmla="*/ 2778451 w 3523460"/>
                <a:gd name="connsiteY15-1480" fmla="*/ 2942332 h 4731376"/>
                <a:gd name="connsiteX16-1481" fmla="*/ 2118493 w 3523460"/>
                <a:gd name="connsiteY16-1482" fmla="*/ 4007807 h 4731376"/>
                <a:gd name="connsiteX17-1483" fmla="*/ 2229811 w 3523460"/>
                <a:gd name="connsiteY17-1484" fmla="*/ 4731376 h 4731376"/>
                <a:gd name="connsiteX18-1485" fmla="*/ 830382 w 3523460"/>
                <a:gd name="connsiteY18-1486" fmla="*/ 4731376 h 4731376"/>
                <a:gd name="connsiteX0-1487" fmla="*/ 830382 w 3523460"/>
                <a:gd name="connsiteY0-1488" fmla="*/ 4731376 h 4731376"/>
                <a:gd name="connsiteX1-1489" fmla="*/ 870139 w 3523460"/>
                <a:gd name="connsiteY1-1490" fmla="*/ 4095273 h 4731376"/>
                <a:gd name="connsiteX2-1491" fmla="*/ 432816 w 3523460"/>
                <a:gd name="connsiteY2-1492" fmla="*/ 2274423 h 4731376"/>
                <a:gd name="connsiteX3-1493" fmla="*/ 75008 w 3523460"/>
                <a:gd name="connsiteY3-1494" fmla="*/ 970409 h 4731376"/>
                <a:gd name="connsiteX4-1495" fmla="*/ 766771 w 3523460"/>
                <a:gd name="connsiteY4-1496" fmla="*/ 1972273 h 4731376"/>
                <a:gd name="connsiteX5-1497" fmla="*/ 711112 w 3523460"/>
                <a:gd name="connsiteY5-1498" fmla="*/ 215035 h 4731376"/>
                <a:gd name="connsiteX6-1499" fmla="*/ 1251801 w 3523460"/>
                <a:gd name="connsiteY6-1500" fmla="*/ 1765539 h 4731376"/>
                <a:gd name="connsiteX7-1501" fmla="*/ 1458534 w 3523460"/>
                <a:gd name="connsiteY7-1502" fmla="*/ 350 h 4731376"/>
                <a:gd name="connsiteX8-1503" fmla="*/ 1705024 w 3523460"/>
                <a:gd name="connsiteY8-1504" fmla="*/ 1813246 h 4731376"/>
                <a:gd name="connsiteX9-1505" fmla="*/ 1808393 w 3523460"/>
                <a:gd name="connsiteY9-1506" fmla="*/ 1868907 h 4731376"/>
                <a:gd name="connsiteX10-1507" fmla="*/ 2492205 w 3523460"/>
                <a:gd name="connsiteY10-1508" fmla="*/ 334305 h 4731376"/>
                <a:gd name="connsiteX11-1509" fmla="*/ 2221860 w 3523460"/>
                <a:gd name="connsiteY11-1510" fmla="*/ 2012031 h 4731376"/>
                <a:gd name="connsiteX12-1511" fmla="*/ 2325227 w 3523460"/>
                <a:gd name="connsiteY12-1512" fmla="*/ 2711745 h 4731376"/>
                <a:gd name="connsiteX13-1513" fmla="*/ 2762549 w 3523460"/>
                <a:gd name="connsiteY13-1514" fmla="*/ 2266471 h 4731376"/>
                <a:gd name="connsiteX14-1515" fmla="*/ 3509971 w 3523460"/>
                <a:gd name="connsiteY14-1516" fmla="*/ 2163105 h 4731376"/>
                <a:gd name="connsiteX15-1517" fmla="*/ 2778451 w 3523460"/>
                <a:gd name="connsiteY15-1518" fmla="*/ 2942332 h 4731376"/>
                <a:gd name="connsiteX16-1519" fmla="*/ 2118493 w 3523460"/>
                <a:gd name="connsiteY16-1520" fmla="*/ 4007807 h 4731376"/>
                <a:gd name="connsiteX17-1521" fmla="*/ 2229811 w 3523460"/>
                <a:gd name="connsiteY17-1522" fmla="*/ 4731376 h 4731376"/>
                <a:gd name="connsiteX18-1523" fmla="*/ 830382 w 3523460"/>
                <a:gd name="connsiteY18-1524" fmla="*/ 4731376 h 4731376"/>
                <a:gd name="connsiteX0-1525" fmla="*/ 830382 w 3523460"/>
                <a:gd name="connsiteY0-1526" fmla="*/ 4731376 h 4731376"/>
                <a:gd name="connsiteX1-1527" fmla="*/ 870139 w 3523460"/>
                <a:gd name="connsiteY1-1528" fmla="*/ 4095273 h 4731376"/>
                <a:gd name="connsiteX2-1529" fmla="*/ 432816 w 3523460"/>
                <a:gd name="connsiteY2-1530" fmla="*/ 2274423 h 4731376"/>
                <a:gd name="connsiteX3-1531" fmla="*/ 75008 w 3523460"/>
                <a:gd name="connsiteY3-1532" fmla="*/ 970409 h 4731376"/>
                <a:gd name="connsiteX4-1533" fmla="*/ 766771 w 3523460"/>
                <a:gd name="connsiteY4-1534" fmla="*/ 1972273 h 4731376"/>
                <a:gd name="connsiteX5-1535" fmla="*/ 711112 w 3523460"/>
                <a:gd name="connsiteY5-1536" fmla="*/ 215035 h 4731376"/>
                <a:gd name="connsiteX6-1537" fmla="*/ 1275655 w 3523460"/>
                <a:gd name="connsiteY6-1538" fmla="*/ 1765539 h 4731376"/>
                <a:gd name="connsiteX7-1539" fmla="*/ 1458534 w 3523460"/>
                <a:gd name="connsiteY7-1540" fmla="*/ 350 h 4731376"/>
                <a:gd name="connsiteX8-1541" fmla="*/ 1705024 w 3523460"/>
                <a:gd name="connsiteY8-1542" fmla="*/ 1813246 h 4731376"/>
                <a:gd name="connsiteX9-1543" fmla="*/ 1808393 w 3523460"/>
                <a:gd name="connsiteY9-1544" fmla="*/ 1868907 h 4731376"/>
                <a:gd name="connsiteX10-1545" fmla="*/ 2492205 w 3523460"/>
                <a:gd name="connsiteY10-1546" fmla="*/ 334305 h 4731376"/>
                <a:gd name="connsiteX11-1547" fmla="*/ 2221860 w 3523460"/>
                <a:gd name="connsiteY11-1548" fmla="*/ 2012031 h 4731376"/>
                <a:gd name="connsiteX12-1549" fmla="*/ 2325227 w 3523460"/>
                <a:gd name="connsiteY12-1550" fmla="*/ 2711745 h 4731376"/>
                <a:gd name="connsiteX13-1551" fmla="*/ 2762549 w 3523460"/>
                <a:gd name="connsiteY13-1552" fmla="*/ 2266471 h 4731376"/>
                <a:gd name="connsiteX14-1553" fmla="*/ 3509971 w 3523460"/>
                <a:gd name="connsiteY14-1554" fmla="*/ 2163105 h 4731376"/>
                <a:gd name="connsiteX15-1555" fmla="*/ 2778451 w 3523460"/>
                <a:gd name="connsiteY15-1556" fmla="*/ 2942332 h 4731376"/>
                <a:gd name="connsiteX16-1557" fmla="*/ 2118493 w 3523460"/>
                <a:gd name="connsiteY16-1558" fmla="*/ 4007807 h 4731376"/>
                <a:gd name="connsiteX17-1559" fmla="*/ 2229811 w 3523460"/>
                <a:gd name="connsiteY17-1560" fmla="*/ 4731376 h 4731376"/>
                <a:gd name="connsiteX18-1561" fmla="*/ 830382 w 3523460"/>
                <a:gd name="connsiteY18-1562" fmla="*/ 4731376 h 4731376"/>
                <a:gd name="connsiteX0-1563" fmla="*/ 830382 w 3523460"/>
                <a:gd name="connsiteY0-1564" fmla="*/ 4731376 h 4731376"/>
                <a:gd name="connsiteX1-1565" fmla="*/ 870139 w 3523460"/>
                <a:gd name="connsiteY1-1566" fmla="*/ 4095273 h 4731376"/>
                <a:gd name="connsiteX2-1567" fmla="*/ 432816 w 3523460"/>
                <a:gd name="connsiteY2-1568" fmla="*/ 2274423 h 4731376"/>
                <a:gd name="connsiteX3-1569" fmla="*/ 75008 w 3523460"/>
                <a:gd name="connsiteY3-1570" fmla="*/ 970409 h 4731376"/>
                <a:gd name="connsiteX4-1571" fmla="*/ 766771 w 3523460"/>
                <a:gd name="connsiteY4-1572" fmla="*/ 1972273 h 4731376"/>
                <a:gd name="connsiteX5-1573" fmla="*/ 711112 w 3523460"/>
                <a:gd name="connsiteY5-1574" fmla="*/ 215035 h 4731376"/>
                <a:gd name="connsiteX6-1575" fmla="*/ 1148433 w 3523460"/>
                <a:gd name="connsiteY6-1576" fmla="*/ 1717831 h 4731376"/>
                <a:gd name="connsiteX7-1577" fmla="*/ 1275655 w 3523460"/>
                <a:gd name="connsiteY7-1578" fmla="*/ 1765539 h 4731376"/>
                <a:gd name="connsiteX8-1579" fmla="*/ 1458534 w 3523460"/>
                <a:gd name="connsiteY8-1580" fmla="*/ 350 h 4731376"/>
                <a:gd name="connsiteX9-1581" fmla="*/ 1705024 w 3523460"/>
                <a:gd name="connsiteY9-1582" fmla="*/ 1813246 h 4731376"/>
                <a:gd name="connsiteX10-1583" fmla="*/ 1808393 w 3523460"/>
                <a:gd name="connsiteY10-1584" fmla="*/ 1868907 h 4731376"/>
                <a:gd name="connsiteX11-1585" fmla="*/ 2492205 w 3523460"/>
                <a:gd name="connsiteY11-1586" fmla="*/ 334305 h 4731376"/>
                <a:gd name="connsiteX12-1587" fmla="*/ 2221860 w 3523460"/>
                <a:gd name="connsiteY12-1588" fmla="*/ 2012031 h 4731376"/>
                <a:gd name="connsiteX13-1589" fmla="*/ 2325227 w 3523460"/>
                <a:gd name="connsiteY13-1590" fmla="*/ 2711745 h 4731376"/>
                <a:gd name="connsiteX14-1591" fmla="*/ 2762549 w 3523460"/>
                <a:gd name="connsiteY14-1592" fmla="*/ 2266471 h 4731376"/>
                <a:gd name="connsiteX15-1593" fmla="*/ 3509971 w 3523460"/>
                <a:gd name="connsiteY15-1594" fmla="*/ 2163105 h 4731376"/>
                <a:gd name="connsiteX16-1595" fmla="*/ 2778451 w 3523460"/>
                <a:gd name="connsiteY16-1596" fmla="*/ 2942332 h 4731376"/>
                <a:gd name="connsiteX17-1597" fmla="*/ 2118493 w 3523460"/>
                <a:gd name="connsiteY17-1598" fmla="*/ 4007807 h 4731376"/>
                <a:gd name="connsiteX18-1599" fmla="*/ 2229811 w 3523460"/>
                <a:gd name="connsiteY18-1600" fmla="*/ 4731376 h 4731376"/>
                <a:gd name="connsiteX19" fmla="*/ 830382 w 3523460"/>
                <a:gd name="connsiteY19" fmla="*/ 4731376 h 4731376"/>
                <a:gd name="connsiteX0-1601" fmla="*/ 830382 w 3523460"/>
                <a:gd name="connsiteY0-1602" fmla="*/ 4731376 h 4731376"/>
                <a:gd name="connsiteX1-1603" fmla="*/ 870139 w 3523460"/>
                <a:gd name="connsiteY1-1604" fmla="*/ 4095273 h 4731376"/>
                <a:gd name="connsiteX2-1605" fmla="*/ 432816 w 3523460"/>
                <a:gd name="connsiteY2-1606" fmla="*/ 2274423 h 4731376"/>
                <a:gd name="connsiteX3-1607" fmla="*/ 75008 w 3523460"/>
                <a:gd name="connsiteY3-1608" fmla="*/ 970409 h 4731376"/>
                <a:gd name="connsiteX4-1609" fmla="*/ 766771 w 3523460"/>
                <a:gd name="connsiteY4-1610" fmla="*/ 1972273 h 4731376"/>
                <a:gd name="connsiteX5-1611" fmla="*/ 711112 w 3523460"/>
                <a:gd name="connsiteY5-1612" fmla="*/ 215035 h 4731376"/>
                <a:gd name="connsiteX6-1613" fmla="*/ 1148433 w 3523460"/>
                <a:gd name="connsiteY6-1614" fmla="*/ 1717831 h 4731376"/>
                <a:gd name="connsiteX7-1615" fmla="*/ 1275655 w 3523460"/>
                <a:gd name="connsiteY7-1616" fmla="*/ 1765539 h 4731376"/>
                <a:gd name="connsiteX8-1617" fmla="*/ 1458534 w 3523460"/>
                <a:gd name="connsiteY8-1618" fmla="*/ 350 h 4731376"/>
                <a:gd name="connsiteX9-1619" fmla="*/ 1705024 w 3523460"/>
                <a:gd name="connsiteY9-1620" fmla="*/ 1813246 h 4731376"/>
                <a:gd name="connsiteX10-1621" fmla="*/ 1808393 w 3523460"/>
                <a:gd name="connsiteY10-1622" fmla="*/ 1868907 h 4731376"/>
                <a:gd name="connsiteX11-1623" fmla="*/ 2492205 w 3523460"/>
                <a:gd name="connsiteY11-1624" fmla="*/ 334305 h 4731376"/>
                <a:gd name="connsiteX12-1625" fmla="*/ 2221860 w 3523460"/>
                <a:gd name="connsiteY12-1626" fmla="*/ 2012031 h 4731376"/>
                <a:gd name="connsiteX13-1627" fmla="*/ 2325227 w 3523460"/>
                <a:gd name="connsiteY13-1628" fmla="*/ 2711745 h 4731376"/>
                <a:gd name="connsiteX14-1629" fmla="*/ 2762549 w 3523460"/>
                <a:gd name="connsiteY14-1630" fmla="*/ 2266471 h 4731376"/>
                <a:gd name="connsiteX15-1631" fmla="*/ 3509971 w 3523460"/>
                <a:gd name="connsiteY15-1632" fmla="*/ 2163105 h 4731376"/>
                <a:gd name="connsiteX16-1633" fmla="*/ 2778451 w 3523460"/>
                <a:gd name="connsiteY16-1634" fmla="*/ 2942332 h 4731376"/>
                <a:gd name="connsiteX17-1635" fmla="*/ 2118493 w 3523460"/>
                <a:gd name="connsiteY17-1636" fmla="*/ 4007807 h 4731376"/>
                <a:gd name="connsiteX18-1637" fmla="*/ 2229811 w 3523460"/>
                <a:gd name="connsiteY18-1638" fmla="*/ 4731376 h 4731376"/>
                <a:gd name="connsiteX19-1639" fmla="*/ 830382 w 3523460"/>
                <a:gd name="connsiteY19-1640" fmla="*/ 4731376 h 4731376"/>
                <a:gd name="connsiteX0-1641" fmla="*/ 830382 w 3523460"/>
                <a:gd name="connsiteY0-1642" fmla="*/ 4731376 h 4731376"/>
                <a:gd name="connsiteX1-1643" fmla="*/ 870139 w 3523460"/>
                <a:gd name="connsiteY1-1644" fmla="*/ 4095273 h 4731376"/>
                <a:gd name="connsiteX2-1645" fmla="*/ 432816 w 3523460"/>
                <a:gd name="connsiteY2-1646" fmla="*/ 2274423 h 4731376"/>
                <a:gd name="connsiteX3-1647" fmla="*/ 75008 w 3523460"/>
                <a:gd name="connsiteY3-1648" fmla="*/ 970409 h 4731376"/>
                <a:gd name="connsiteX4-1649" fmla="*/ 766771 w 3523460"/>
                <a:gd name="connsiteY4-1650" fmla="*/ 1972273 h 4731376"/>
                <a:gd name="connsiteX5-1651" fmla="*/ 711112 w 3523460"/>
                <a:gd name="connsiteY5-1652" fmla="*/ 215035 h 4731376"/>
                <a:gd name="connsiteX6-1653" fmla="*/ 1164336 w 3523460"/>
                <a:gd name="connsiteY6-1654" fmla="*/ 1773490 h 4731376"/>
                <a:gd name="connsiteX7-1655" fmla="*/ 1275655 w 3523460"/>
                <a:gd name="connsiteY7-1656" fmla="*/ 1765539 h 4731376"/>
                <a:gd name="connsiteX8-1657" fmla="*/ 1458534 w 3523460"/>
                <a:gd name="connsiteY8-1658" fmla="*/ 350 h 4731376"/>
                <a:gd name="connsiteX9-1659" fmla="*/ 1705024 w 3523460"/>
                <a:gd name="connsiteY9-1660" fmla="*/ 1813246 h 4731376"/>
                <a:gd name="connsiteX10-1661" fmla="*/ 1808393 w 3523460"/>
                <a:gd name="connsiteY10-1662" fmla="*/ 1868907 h 4731376"/>
                <a:gd name="connsiteX11-1663" fmla="*/ 2492205 w 3523460"/>
                <a:gd name="connsiteY11-1664" fmla="*/ 334305 h 4731376"/>
                <a:gd name="connsiteX12-1665" fmla="*/ 2221860 w 3523460"/>
                <a:gd name="connsiteY12-1666" fmla="*/ 2012031 h 4731376"/>
                <a:gd name="connsiteX13-1667" fmla="*/ 2325227 w 3523460"/>
                <a:gd name="connsiteY13-1668" fmla="*/ 2711745 h 4731376"/>
                <a:gd name="connsiteX14-1669" fmla="*/ 2762549 w 3523460"/>
                <a:gd name="connsiteY14-1670" fmla="*/ 2266471 h 4731376"/>
                <a:gd name="connsiteX15-1671" fmla="*/ 3509971 w 3523460"/>
                <a:gd name="connsiteY15-1672" fmla="*/ 2163105 h 4731376"/>
                <a:gd name="connsiteX16-1673" fmla="*/ 2778451 w 3523460"/>
                <a:gd name="connsiteY16-1674" fmla="*/ 2942332 h 4731376"/>
                <a:gd name="connsiteX17-1675" fmla="*/ 2118493 w 3523460"/>
                <a:gd name="connsiteY17-1676" fmla="*/ 4007807 h 4731376"/>
                <a:gd name="connsiteX18-1677" fmla="*/ 2229811 w 3523460"/>
                <a:gd name="connsiteY18-1678" fmla="*/ 4731376 h 4731376"/>
                <a:gd name="connsiteX19-1679" fmla="*/ 830382 w 3523460"/>
                <a:gd name="connsiteY19-1680" fmla="*/ 4731376 h 4731376"/>
                <a:gd name="connsiteX0-1681" fmla="*/ 830382 w 3523460"/>
                <a:gd name="connsiteY0-1682" fmla="*/ 4731376 h 4731376"/>
                <a:gd name="connsiteX1-1683" fmla="*/ 870139 w 3523460"/>
                <a:gd name="connsiteY1-1684" fmla="*/ 4095273 h 4731376"/>
                <a:gd name="connsiteX2-1685" fmla="*/ 432816 w 3523460"/>
                <a:gd name="connsiteY2-1686" fmla="*/ 2274423 h 4731376"/>
                <a:gd name="connsiteX3-1687" fmla="*/ 75008 w 3523460"/>
                <a:gd name="connsiteY3-1688" fmla="*/ 970409 h 4731376"/>
                <a:gd name="connsiteX4-1689" fmla="*/ 766771 w 3523460"/>
                <a:gd name="connsiteY4-1690" fmla="*/ 1972273 h 4731376"/>
                <a:gd name="connsiteX5-1691" fmla="*/ 711112 w 3523460"/>
                <a:gd name="connsiteY5-1692" fmla="*/ 215035 h 4731376"/>
                <a:gd name="connsiteX6-1693" fmla="*/ 1164336 w 3523460"/>
                <a:gd name="connsiteY6-1694" fmla="*/ 1773490 h 4731376"/>
                <a:gd name="connsiteX7-1695" fmla="*/ 1275655 w 3523460"/>
                <a:gd name="connsiteY7-1696" fmla="*/ 1765539 h 4731376"/>
                <a:gd name="connsiteX8-1697" fmla="*/ 1458534 w 3523460"/>
                <a:gd name="connsiteY8-1698" fmla="*/ 350 h 4731376"/>
                <a:gd name="connsiteX9-1699" fmla="*/ 1705024 w 3523460"/>
                <a:gd name="connsiteY9-1700" fmla="*/ 1813246 h 4731376"/>
                <a:gd name="connsiteX10-1701" fmla="*/ 1808393 w 3523460"/>
                <a:gd name="connsiteY10-1702" fmla="*/ 1868907 h 4731376"/>
                <a:gd name="connsiteX11-1703" fmla="*/ 2492205 w 3523460"/>
                <a:gd name="connsiteY11-1704" fmla="*/ 334305 h 4731376"/>
                <a:gd name="connsiteX12-1705" fmla="*/ 2221860 w 3523460"/>
                <a:gd name="connsiteY12-1706" fmla="*/ 2012031 h 4731376"/>
                <a:gd name="connsiteX13-1707" fmla="*/ 2325227 w 3523460"/>
                <a:gd name="connsiteY13-1708" fmla="*/ 2711745 h 4731376"/>
                <a:gd name="connsiteX14-1709" fmla="*/ 2762549 w 3523460"/>
                <a:gd name="connsiteY14-1710" fmla="*/ 2266471 h 4731376"/>
                <a:gd name="connsiteX15-1711" fmla="*/ 3509971 w 3523460"/>
                <a:gd name="connsiteY15-1712" fmla="*/ 2163105 h 4731376"/>
                <a:gd name="connsiteX16-1713" fmla="*/ 2778451 w 3523460"/>
                <a:gd name="connsiteY16-1714" fmla="*/ 2942332 h 4731376"/>
                <a:gd name="connsiteX17-1715" fmla="*/ 2118493 w 3523460"/>
                <a:gd name="connsiteY17-1716" fmla="*/ 4007807 h 4731376"/>
                <a:gd name="connsiteX18-1717" fmla="*/ 2229811 w 3523460"/>
                <a:gd name="connsiteY18-1718" fmla="*/ 4731376 h 4731376"/>
                <a:gd name="connsiteX19-1719" fmla="*/ 830382 w 3523460"/>
                <a:gd name="connsiteY19-1720" fmla="*/ 4731376 h 4731376"/>
                <a:gd name="connsiteX0-1721" fmla="*/ 830382 w 3523460"/>
                <a:gd name="connsiteY0-1722" fmla="*/ 4731376 h 4731376"/>
                <a:gd name="connsiteX1-1723" fmla="*/ 870139 w 3523460"/>
                <a:gd name="connsiteY1-1724" fmla="*/ 4095273 h 4731376"/>
                <a:gd name="connsiteX2-1725" fmla="*/ 432816 w 3523460"/>
                <a:gd name="connsiteY2-1726" fmla="*/ 2274423 h 4731376"/>
                <a:gd name="connsiteX3-1727" fmla="*/ 75008 w 3523460"/>
                <a:gd name="connsiteY3-1728" fmla="*/ 970409 h 4731376"/>
                <a:gd name="connsiteX4-1729" fmla="*/ 766771 w 3523460"/>
                <a:gd name="connsiteY4-1730" fmla="*/ 1972273 h 4731376"/>
                <a:gd name="connsiteX5-1731" fmla="*/ 711112 w 3523460"/>
                <a:gd name="connsiteY5-1732" fmla="*/ 215035 h 4731376"/>
                <a:gd name="connsiteX6-1733" fmla="*/ 1164336 w 3523460"/>
                <a:gd name="connsiteY6-1734" fmla="*/ 1773490 h 4731376"/>
                <a:gd name="connsiteX7-1735" fmla="*/ 1275655 w 3523460"/>
                <a:gd name="connsiteY7-1736" fmla="*/ 1765539 h 4731376"/>
                <a:gd name="connsiteX8-1737" fmla="*/ 1458534 w 3523460"/>
                <a:gd name="connsiteY8-1738" fmla="*/ 350 h 4731376"/>
                <a:gd name="connsiteX9-1739" fmla="*/ 1705024 w 3523460"/>
                <a:gd name="connsiteY9-1740" fmla="*/ 1813246 h 4731376"/>
                <a:gd name="connsiteX10-1741" fmla="*/ 1808393 w 3523460"/>
                <a:gd name="connsiteY10-1742" fmla="*/ 1868907 h 4731376"/>
                <a:gd name="connsiteX11-1743" fmla="*/ 2492205 w 3523460"/>
                <a:gd name="connsiteY11-1744" fmla="*/ 334305 h 4731376"/>
                <a:gd name="connsiteX12-1745" fmla="*/ 2221860 w 3523460"/>
                <a:gd name="connsiteY12-1746" fmla="*/ 2012031 h 4731376"/>
                <a:gd name="connsiteX13-1747" fmla="*/ 2325227 w 3523460"/>
                <a:gd name="connsiteY13-1748" fmla="*/ 2711745 h 4731376"/>
                <a:gd name="connsiteX14-1749" fmla="*/ 2762549 w 3523460"/>
                <a:gd name="connsiteY14-1750" fmla="*/ 2266471 h 4731376"/>
                <a:gd name="connsiteX15-1751" fmla="*/ 3509971 w 3523460"/>
                <a:gd name="connsiteY15-1752" fmla="*/ 2163105 h 4731376"/>
                <a:gd name="connsiteX16-1753" fmla="*/ 2778451 w 3523460"/>
                <a:gd name="connsiteY16-1754" fmla="*/ 2942332 h 4731376"/>
                <a:gd name="connsiteX17-1755" fmla="*/ 2118493 w 3523460"/>
                <a:gd name="connsiteY17-1756" fmla="*/ 4007807 h 4731376"/>
                <a:gd name="connsiteX18-1757" fmla="*/ 2229811 w 3523460"/>
                <a:gd name="connsiteY18-1758" fmla="*/ 4731376 h 4731376"/>
                <a:gd name="connsiteX19-1759" fmla="*/ 830382 w 3523460"/>
                <a:gd name="connsiteY19-1760" fmla="*/ 4731376 h 4731376"/>
                <a:gd name="connsiteX0-1761" fmla="*/ 830382 w 3523460"/>
                <a:gd name="connsiteY0-1762" fmla="*/ 4731376 h 4731376"/>
                <a:gd name="connsiteX1-1763" fmla="*/ 870139 w 3523460"/>
                <a:gd name="connsiteY1-1764" fmla="*/ 4095273 h 4731376"/>
                <a:gd name="connsiteX2-1765" fmla="*/ 432816 w 3523460"/>
                <a:gd name="connsiteY2-1766" fmla="*/ 2274423 h 4731376"/>
                <a:gd name="connsiteX3-1767" fmla="*/ 75008 w 3523460"/>
                <a:gd name="connsiteY3-1768" fmla="*/ 970409 h 4731376"/>
                <a:gd name="connsiteX4-1769" fmla="*/ 766771 w 3523460"/>
                <a:gd name="connsiteY4-1770" fmla="*/ 1972273 h 4731376"/>
                <a:gd name="connsiteX5-1771" fmla="*/ 711112 w 3523460"/>
                <a:gd name="connsiteY5-1772" fmla="*/ 215035 h 4731376"/>
                <a:gd name="connsiteX6-1773" fmla="*/ 1164336 w 3523460"/>
                <a:gd name="connsiteY6-1774" fmla="*/ 1773490 h 4731376"/>
                <a:gd name="connsiteX7-1775" fmla="*/ 1275655 w 3523460"/>
                <a:gd name="connsiteY7-1776" fmla="*/ 1765539 h 4731376"/>
                <a:gd name="connsiteX8-1777" fmla="*/ 1458534 w 3523460"/>
                <a:gd name="connsiteY8-1778" fmla="*/ 350 h 4731376"/>
                <a:gd name="connsiteX9-1779" fmla="*/ 1705024 w 3523460"/>
                <a:gd name="connsiteY9-1780" fmla="*/ 1813246 h 4731376"/>
                <a:gd name="connsiteX10-1781" fmla="*/ 1816344 w 3523460"/>
                <a:gd name="connsiteY10-1782" fmla="*/ 1892761 h 4731376"/>
                <a:gd name="connsiteX11-1783" fmla="*/ 2492205 w 3523460"/>
                <a:gd name="connsiteY11-1784" fmla="*/ 334305 h 4731376"/>
                <a:gd name="connsiteX12-1785" fmla="*/ 2221860 w 3523460"/>
                <a:gd name="connsiteY12-1786" fmla="*/ 2012031 h 4731376"/>
                <a:gd name="connsiteX13-1787" fmla="*/ 2325227 w 3523460"/>
                <a:gd name="connsiteY13-1788" fmla="*/ 2711745 h 4731376"/>
                <a:gd name="connsiteX14-1789" fmla="*/ 2762549 w 3523460"/>
                <a:gd name="connsiteY14-1790" fmla="*/ 2266471 h 4731376"/>
                <a:gd name="connsiteX15-1791" fmla="*/ 3509971 w 3523460"/>
                <a:gd name="connsiteY15-1792" fmla="*/ 2163105 h 4731376"/>
                <a:gd name="connsiteX16-1793" fmla="*/ 2778451 w 3523460"/>
                <a:gd name="connsiteY16-1794" fmla="*/ 2942332 h 4731376"/>
                <a:gd name="connsiteX17-1795" fmla="*/ 2118493 w 3523460"/>
                <a:gd name="connsiteY17-1796" fmla="*/ 4007807 h 4731376"/>
                <a:gd name="connsiteX18-1797" fmla="*/ 2229811 w 3523460"/>
                <a:gd name="connsiteY18-1798" fmla="*/ 4731376 h 4731376"/>
                <a:gd name="connsiteX19-1799" fmla="*/ 830382 w 3523460"/>
                <a:gd name="connsiteY19-1800" fmla="*/ 4731376 h 4731376"/>
                <a:gd name="connsiteX0-1801" fmla="*/ 830382 w 3523460"/>
                <a:gd name="connsiteY0-1802" fmla="*/ 4731376 h 4731376"/>
                <a:gd name="connsiteX1-1803" fmla="*/ 870139 w 3523460"/>
                <a:gd name="connsiteY1-1804" fmla="*/ 4095273 h 4731376"/>
                <a:gd name="connsiteX2-1805" fmla="*/ 432816 w 3523460"/>
                <a:gd name="connsiteY2-1806" fmla="*/ 2274423 h 4731376"/>
                <a:gd name="connsiteX3-1807" fmla="*/ 75008 w 3523460"/>
                <a:gd name="connsiteY3-1808" fmla="*/ 970409 h 4731376"/>
                <a:gd name="connsiteX4-1809" fmla="*/ 766771 w 3523460"/>
                <a:gd name="connsiteY4-1810" fmla="*/ 1972273 h 4731376"/>
                <a:gd name="connsiteX5-1811" fmla="*/ 711112 w 3523460"/>
                <a:gd name="connsiteY5-1812" fmla="*/ 215035 h 4731376"/>
                <a:gd name="connsiteX6-1813" fmla="*/ 1164336 w 3523460"/>
                <a:gd name="connsiteY6-1814" fmla="*/ 1773490 h 4731376"/>
                <a:gd name="connsiteX7-1815" fmla="*/ 1275655 w 3523460"/>
                <a:gd name="connsiteY7-1816" fmla="*/ 1765539 h 4731376"/>
                <a:gd name="connsiteX8-1817" fmla="*/ 1458534 w 3523460"/>
                <a:gd name="connsiteY8-1818" fmla="*/ 350 h 4731376"/>
                <a:gd name="connsiteX9-1819" fmla="*/ 1705024 w 3523460"/>
                <a:gd name="connsiteY9-1820" fmla="*/ 1813246 h 4731376"/>
                <a:gd name="connsiteX10-1821" fmla="*/ 1816344 w 3523460"/>
                <a:gd name="connsiteY10-1822" fmla="*/ 1868907 h 4731376"/>
                <a:gd name="connsiteX11-1823" fmla="*/ 2492205 w 3523460"/>
                <a:gd name="connsiteY11-1824" fmla="*/ 334305 h 4731376"/>
                <a:gd name="connsiteX12-1825" fmla="*/ 2221860 w 3523460"/>
                <a:gd name="connsiteY12-1826" fmla="*/ 2012031 h 4731376"/>
                <a:gd name="connsiteX13-1827" fmla="*/ 2325227 w 3523460"/>
                <a:gd name="connsiteY13-1828" fmla="*/ 2711745 h 4731376"/>
                <a:gd name="connsiteX14-1829" fmla="*/ 2762549 w 3523460"/>
                <a:gd name="connsiteY14-1830" fmla="*/ 2266471 h 4731376"/>
                <a:gd name="connsiteX15-1831" fmla="*/ 3509971 w 3523460"/>
                <a:gd name="connsiteY15-1832" fmla="*/ 2163105 h 4731376"/>
                <a:gd name="connsiteX16-1833" fmla="*/ 2778451 w 3523460"/>
                <a:gd name="connsiteY16-1834" fmla="*/ 2942332 h 4731376"/>
                <a:gd name="connsiteX17-1835" fmla="*/ 2118493 w 3523460"/>
                <a:gd name="connsiteY17-1836" fmla="*/ 4007807 h 4731376"/>
                <a:gd name="connsiteX18-1837" fmla="*/ 2229811 w 3523460"/>
                <a:gd name="connsiteY18-1838" fmla="*/ 4731376 h 4731376"/>
                <a:gd name="connsiteX19-1839" fmla="*/ 830382 w 3523460"/>
                <a:gd name="connsiteY19-1840" fmla="*/ 4731376 h 4731376"/>
                <a:gd name="connsiteX0-1841" fmla="*/ 830382 w 3523460"/>
                <a:gd name="connsiteY0-1842" fmla="*/ 4731376 h 4731376"/>
                <a:gd name="connsiteX1-1843" fmla="*/ 870139 w 3523460"/>
                <a:gd name="connsiteY1-1844" fmla="*/ 4095273 h 4731376"/>
                <a:gd name="connsiteX2-1845" fmla="*/ 432816 w 3523460"/>
                <a:gd name="connsiteY2-1846" fmla="*/ 2274423 h 4731376"/>
                <a:gd name="connsiteX3-1847" fmla="*/ 75008 w 3523460"/>
                <a:gd name="connsiteY3-1848" fmla="*/ 970409 h 4731376"/>
                <a:gd name="connsiteX4-1849" fmla="*/ 766771 w 3523460"/>
                <a:gd name="connsiteY4-1850" fmla="*/ 1972273 h 4731376"/>
                <a:gd name="connsiteX5-1851" fmla="*/ 711112 w 3523460"/>
                <a:gd name="connsiteY5-1852" fmla="*/ 215035 h 4731376"/>
                <a:gd name="connsiteX6-1853" fmla="*/ 1164336 w 3523460"/>
                <a:gd name="connsiteY6-1854" fmla="*/ 1773490 h 4731376"/>
                <a:gd name="connsiteX7-1855" fmla="*/ 1275655 w 3523460"/>
                <a:gd name="connsiteY7-1856" fmla="*/ 1765539 h 4731376"/>
                <a:gd name="connsiteX8-1857" fmla="*/ 1458534 w 3523460"/>
                <a:gd name="connsiteY8-1858" fmla="*/ 350 h 4731376"/>
                <a:gd name="connsiteX9-1859" fmla="*/ 1705024 w 3523460"/>
                <a:gd name="connsiteY9-1860" fmla="*/ 1813246 h 4731376"/>
                <a:gd name="connsiteX10-1861" fmla="*/ 1816344 w 3523460"/>
                <a:gd name="connsiteY10-1862" fmla="*/ 1868907 h 4731376"/>
                <a:gd name="connsiteX11-1863" fmla="*/ 2492205 w 3523460"/>
                <a:gd name="connsiteY11-1864" fmla="*/ 334305 h 4731376"/>
                <a:gd name="connsiteX12-1865" fmla="*/ 2221860 w 3523460"/>
                <a:gd name="connsiteY12-1866" fmla="*/ 2012031 h 4731376"/>
                <a:gd name="connsiteX13-1867" fmla="*/ 2325227 w 3523460"/>
                <a:gd name="connsiteY13-1868" fmla="*/ 2711745 h 4731376"/>
                <a:gd name="connsiteX14-1869" fmla="*/ 2762549 w 3523460"/>
                <a:gd name="connsiteY14-1870" fmla="*/ 2266471 h 4731376"/>
                <a:gd name="connsiteX15-1871" fmla="*/ 3509971 w 3523460"/>
                <a:gd name="connsiteY15-1872" fmla="*/ 2163105 h 4731376"/>
                <a:gd name="connsiteX16-1873" fmla="*/ 2778451 w 3523460"/>
                <a:gd name="connsiteY16-1874" fmla="*/ 2942332 h 4731376"/>
                <a:gd name="connsiteX17-1875" fmla="*/ 2118493 w 3523460"/>
                <a:gd name="connsiteY17-1876" fmla="*/ 4007807 h 4731376"/>
                <a:gd name="connsiteX18-1877" fmla="*/ 2229811 w 3523460"/>
                <a:gd name="connsiteY18-1878" fmla="*/ 4731376 h 4731376"/>
                <a:gd name="connsiteX19-1879" fmla="*/ 830382 w 3523460"/>
                <a:gd name="connsiteY19-1880" fmla="*/ 4731376 h 4731376"/>
                <a:gd name="connsiteX0-1881" fmla="*/ 830382 w 3523460"/>
                <a:gd name="connsiteY0-1882" fmla="*/ 4731376 h 4731376"/>
                <a:gd name="connsiteX1-1883" fmla="*/ 870139 w 3523460"/>
                <a:gd name="connsiteY1-1884" fmla="*/ 4095273 h 4731376"/>
                <a:gd name="connsiteX2-1885" fmla="*/ 432816 w 3523460"/>
                <a:gd name="connsiteY2-1886" fmla="*/ 2274423 h 4731376"/>
                <a:gd name="connsiteX3-1887" fmla="*/ 75008 w 3523460"/>
                <a:gd name="connsiteY3-1888" fmla="*/ 970409 h 4731376"/>
                <a:gd name="connsiteX4-1889" fmla="*/ 766771 w 3523460"/>
                <a:gd name="connsiteY4-1890" fmla="*/ 1972273 h 4731376"/>
                <a:gd name="connsiteX5-1891" fmla="*/ 711112 w 3523460"/>
                <a:gd name="connsiteY5-1892" fmla="*/ 215035 h 4731376"/>
                <a:gd name="connsiteX6-1893" fmla="*/ 1164336 w 3523460"/>
                <a:gd name="connsiteY6-1894" fmla="*/ 1773490 h 4731376"/>
                <a:gd name="connsiteX7-1895" fmla="*/ 1275655 w 3523460"/>
                <a:gd name="connsiteY7-1896" fmla="*/ 1765539 h 4731376"/>
                <a:gd name="connsiteX8-1897" fmla="*/ 1458534 w 3523460"/>
                <a:gd name="connsiteY8-1898" fmla="*/ 350 h 4731376"/>
                <a:gd name="connsiteX9-1899" fmla="*/ 1705024 w 3523460"/>
                <a:gd name="connsiteY9-1900" fmla="*/ 1813246 h 4731376"/>
                <a:gd name="connsiteX10-1901" fmla="*/ 1816344 w 3523460"/>
                <a:gd name="connsiteY10-1902" fmla="*/ 1868907 h 4731376"/>
                <a:gd name="connsiteX11-1903" fmla="*/ 2492205 w 3523460"/>
                <a:gd name="connsiteY11-1904" fmla="*/ 334305 h 4731376"/>
                <a:gd name="connsiteX12-1905" fmla="*/ 2221860 w 3523460"/>
                <a:gd name="connsiteY12-1906" fmla="*/ 2012031 h 4731376"/>
                <a:gd name="connsiteX13-1907" fmla="*/ 2325227 w 3523460"/>
                <a:gd name="connsiteY13-1908" fmla="*/ 2711745 h 4731376"/>
                <a:gd name="connsiteX14-1909" fmla="*/ 2762549 w 3523460"/>
                <a:gd name="connsiteY14-1910" fmla="*/ 2266471 h 4731376"/>
                <a:gd name="connsiteX15-1911" fmla="*/ 3509971 w 3523460"/>
                <a:gd name="connsiteY15-1912" fmla="*/ 2163105 h 4731376"/>
                <a:gd name="connsiteX16-1913" fmla="*/ 2778451 w 3523460"/>
                <a:gd name="connsiteY16-1914" fmla="*/ 2942332 h 4731376"/>
                <a:gd name="connsiteX17-1915" fmla="*/ 2118493 w 3523460"/>
                <a:gd name="connsiteY17-1916" fmla="*/ 4007807 h 4731376"/>
                <a:gd name="connsiteX18-1917" fmla="*/ 2229811 w 3523460"/>
                <a:gd name="connsiteY18-1918" fmla="*/ 4731376 h 4731376"/>
                <a:gd name="connsiteX19-1919" fmla="*/ 830382 w 3523460"/>
                <a:gd name="connsiteY19-1920" fmla="*/ 4731376 h 4731376"/>
                <a:gd name="connsiteX0-1921" fmla="*/ 830382 w 3523460"/>
                <a:gd name="connsiteY0-1922" fmla="*/ 4731184 h 4731184"/>
                <a:gd name="connsiteX1-1923" fmla="*/ 870139 w 3523460"/>
                <a:gd name="connsiteY1-1924" fmla="*/ 4095081 h 4731184"/>
                <a:gd name="connsiteX2-1925" fmla="*/ 432816 w 3523460"/>
                <a:gd name="connsiteY2-1926" fmla="*/ 2274231 h 4731184"/>
                <a:gd name="connsiteX3-1927" fmla="*/ 75008 w 3523460"/>
                <a:gd name="connsiteY3-1928" fmla="*/ 970217 h 4731184"/>
                <a:gd name="connsiteX4-1929" fmla="*/ 766771 w 3523460"/>
                <a:gd name="connsiteY4-1930" fmla="*/ 1972081 h 4731184"/>
                <a:gd name="connsiteX5-1931" fmla="*/ 711112 w 3523460"/>
                <a:gd name="connsiteY5-1932" fmla="*/ 214843 h 4731184"/>
                <a:gd name="connsiteX6-1933" fmla="*/ 1164336 w 3523460"/>
                <a:gd name="connsiteY6-1934" fmla="*/ 1773298 h 4731184"/>
                <a:gd name="connsiteX7-1935" fmla="*/ 1275655 w 3523460"/>
                <a:gd name="connsiteY7-1936" fmla="*/ 1765347 h 4731184"/>
                <a:gd name="connsiteX8-1937" fmla="*/ 1458534 w 3523460"/>
                <a:gd name="connsiteY8-1938" fmla="*/ 158 h 4731184"/>
                <a:gd name="connsiteX9-1939" fmla="*/ 1705024 w 3523460"/>
                <a:gd name="connsiteY9-1940" fmla="*/ 1813054 h 4731184"/>
                <a:gd name="connsiteX10-1941" fmla="*/ 1816344 w 3523460"/>
                <a:gd name="connsiteY10-1942" fmla="*/ 1868715 h 4731184"/>
                <a:gd name="connsiteX11-1943" fmla="*/ 2492205 w 3523460"/>
                <a:gd name="connsiteY11-1944" fmla="*/ 334113 h 4731184"/>
                <a:gd name="connsiteX12-1945" fmla="*/ 2221860 w 3523460"/>
                <a:gd name="connsiteY12-1946" fmla="*/ 2011839 h 4731184"/>
                <a:gd name="connsiteX13-1947" fmla="*/ 2325227 w 3523460"/>
                <a:gd name="connsiteY13-1948" fmla="*/ 2711553 h 4731184"/>
                <a:gd name="connsiteX14-1949" fmla="*/ 2762549 w 3523460"/>
                <a:gd name="connsiteY14-1950" fmla="*/ 2266279 h 4731184"/>
                <a:gd name="connsiteX15-1951" fmla="*/ 3509971 w 3523460"/>
                <a:gd name="connsiteY15-1952" fmla="*/ 2162913 h 4731184"/>
                <a:gd name="connsiteX16-1953" fmla="*/ 2778451 w 3523460"/>
                <a:gd name="connsiteY16-1954" fmla="*/ 2942140 h 4731184"/>
                <a:gd name="connsiteX17-1955" fmla="*/ 2118493 w 3523460"/>
                <a:gd name="connsiteY17-1956" fmla="*/ 4007615 h 4731184"/>
                <a:gd name="connsiteX18-1957" fmla="*/ 2229811 w 3523460"/>
                <a:gd name="connsiteY18-1958" fmla="*/ 4731184 h 4731184"/>
                <a:gd name="connsiteX19-1959" fmla="*/ 830382 w 3523460"/>
                <a:gd name="connsiteY19-1960" fmla="*/ 4731184 h 4731184"/>
                <a:gd name="connsiteX0-1961" fmla="*/ 830382 w 3523460"/>
                <a:gd name="connsiteY0-1962" fmla="*/ 4731184 h 4731184"/>
                <a:gd name="connsiteX1-1963" fmla="*/ 870139 w 3523460"/>
                <a:gd name="connsiteY1-1964" fmla="*/ 4095081 h 4731184"/>
                <a:gd name="connsiteX2-1965" fmla="*/ 432816 w 3523460"/>
                <a:gd name="connsiteY2-1966" fmla="*/ 2274231 h 4731184"/>
                <a:gd name="connsiteX3-1967" fmla="*/ 75008 w 3523460"/>
                <a:gd name="connsiteY3-1968" fmla="*/ 970217 h 4731184"/>
                <a:gd name="connsiteX4-1969" fmla="*/ 766771 w 3523460"/>
                <a:gd name="connsiteY4-1970" fmla="*/ 1972081 h 4731184"/>
                <a:gd name="connsiteX5-1971" fmla="*/ 711112 w 3523460"/>
                <a:gd name="connsiteY5-1972" fmla="*/ 214843 h 4731184"/>
                <a:gd name="connsiteX6-1973" fmla="*/ 1164336 w 3523460"/>
                <a:gd name="connsiteY6-1974" fmla="*/ 1773298 h 4731184"/>
                <a:gd name="connsiteX7-1975" fmla="*/ 1275655 w 3523460"/>
                <a:gd name="connsiteY7-1976" fmla="*/ 1765347 h 4731184"/>
                <a:gd name="connsiteX8-1977" fmla="*/ 1458534 w 3523460"/>
                <a:gd name="connsiteY8-1978" fmla="*/ 158 h 4731184"/>
                <a:gd name="connsiteX9-1979" fmla="*/ 1705024 w 3523460"/>
                <a:gd name="connsiteY9-1980" fmla="*/ 1813054 h 4731184"/>
                <a:gd name="connsiteX10-1981" fmla="*/ 1816344 w 3523460"/>
                <a:gd name="connsiteY10-1982" fmla="*/ 1868715 h 4731184"/>
                <a:gd name="connsiteX11-1983" fmla="*/ 2492205 w 3523460"/>
                <a:gd name="connsiteY11-1984" fmla="*/ 334113 h 4731184"/>
                <a:gd name="connsiteX12-1985" fmla="*/ 2221860 w 3523460"/>
                <a:gd name="connsiteY12-1986" fmla="*/ 2011839 h 4731184"/>
                <a:gd name="connsiteX13-1987" fmla="*/ 2325227 w 3523460"/>
                <a:gd name="connsiteY13-1988" fmla="*/ 2711553 h 4731184"/>
                <a:gd name="connsiteX14-1989" fmla="*/ 2762549 w 3523460"/>
                <a:gd name="connsiteY14-1990" fmla="*/ 2266279 h 4731184"/>
                <a:gd name="connsiteX15-1991" fmla="*/ 3509971 w 3523460"/>
                <a:gd name="connsiteY15-1992" fmla="*/ 2162913 h 4731184"/>
                <a:gd name="connsiteX16-1993" fmla="*/ 2778451 w 3523460"/>
                <a:gd name="connsiteY16-1994" fmla="*/ 2942140 h 4731184"/>
                <a:gd name="connsiteX17-1995" fmla="*/ 2118493 w 3523460"/>
                <a:gd name="connsiteY17-1996" fmla="*/ 4007615 h 4731184"/>
                <a:gd name="connsiteX18-1997" fmla="*/ 2229811 w 3523460"/>
                <a:gd name="connsiteY18-1998" fmla="*/ 4731184 h 4731184"/>
                <a:gd name="connsiteX19-1999" fmla="*/ 830382 w 3523460"/>
                <a:gd name="connsiteY19-2000" fmla="*/ 4731184 h 4731184"/>
                <a:gd name="connsiteX0-2001" fmla="*/ 830382 w 3523460"/>
                <a:gd name="connsiteY0-2002" fmla="*/ 4731184 h 4731184"/>
                <a:gd name="connsiteX1-2003" fmla="*/ 870139 w 3523460"/>
                <a:gd name="connsiteY1-2004" fmla="*/ 4095081 h 4731184"/>
                <a:gd name="connsiteX2-2005" fmla="*/ 432816 w 3523460"/>
                <a:gd name="connsiteY2-2006" fmla="*/ 2274231 h 4731184"/>
                <a:gd name="connsiteX3-2007" fmla="*/ 75008 w 3523460"/>
                <a:gd name="connsiteY3-2008" fmla="*/ 970217 h 4731184"/>
                <a:gd name="connsiteX4-2009" fmla="*/ 766771 w 3523460"/>
                <a:gd name="connsiteY4-2010" fmla="*/ 1972081 h 4731184"/>
                <a:gd name="connsiteX5-2011" fmla="*/ 711112 w 3523460"/>
                <a:gd name="connsiteY5-2012" fmla="*/ 214843 h 4731184"/>
                <a:gd name="connsiteX6-2013" fmla="*/ 1164336 w 3523460"/>
                <a:gd name="connsiteY6-2014" fmla="*/ 1773298 h 4731184"/>
                <a:gd name="connsiteX7-2015" fmla="*/ 1275655 w 3523460"/>
                <a:gd name="connsiteY7-2016" fmla="*/ 1765347 h 4731184"/>
                <a:gd name="connsiteX8-2017" fmla="*/ 1458534 w 3523460"/>
                <a:gd name="connsiteY8-2018" fmla="*/ 158 h 4731184"/>
                <a:gd name="connsiteX9-2019" fmla="*/ 1705024 w 3523460"/>
                <a:gd name="connsiteY9-2020" fmla="*/ 1813054 h 4731184"/>
                <a:gd name="connsiteX10-2021" fmla="*/ 1816344 w 3523460"/>
                <a:gd name="connsiteY10-2022" fmla="*/ 1868715 h 4731184"/>
                <a:gd name="connsiteX11-2023" fmla="*/ 2492205 w 3523460"/>
                <a:gd name="connsiteY11-2024" fmla="*/ 334113 h 4731184"/>
                <a:gd name="connsiteX12-2025" fmla="*/ 2221860 w 3523460"/>
                <a:gd name="connsiteY12-2026" fmla="*/ 2011839 h 4731184"/>
                <a:gd name="connsiteX13-2027" fmla="*/ 2325227 w 3523460"/>
                <a:gd name="connsiteY13-2028" fmla="*/ 2711553 h 4731184"/>
                <a:gd name="connsiteX14-2029" fmla="*/ 2762549 w 3523460"/>
                <a:gd name="connsiteY14-2030" fmla="*/ 2266279 h 4731184"/>
                <a:gd name="connsiteX15-2031" fmla="*/ 3509971 w 3523460"/>
                <a:gd name="connsiteY15-2032" fmla="*/ 2162913 h 4731184"/>
                <a:gd name="connsiteX16-2033" fmla="*/ 2778451 w 3523460"/>
                <a:gd name="connsiteY16-2034" fmla="*/ 2942140 h 4731184"/>
                <a:gd name="connsiteX17-2035" fmla="*/ 2118493 w 3523460"/>
                <a:gd name="connsiteY17-2036" fmla="*/ 4007615 h 4731184"/>
                <a:gd name="connsiteX18-2037" fmla="*/ 2229811 w 3523460"/>
                <a:gd name="connsiteY18-2038" fmla="*/ 4731184 h 4731184"/>
                <a:gd name="connsiteX19-2039" fmla="*/ 830382 w 3523460"/>
                <a:gd name="connsiteY19-2040" fmla="*/ 4731184 h 4731184"/>
                <a:gd name="connsiteX0-2041" fmla="*/ 830382 w 3523460"/>
                <a:gd name="connsiteY0-2042" fmla="*/ 4731184 h 4731184"/>
                <a:gd name="connsiteX1-2043" fmla="*/ 870139 w 3523460"/>
                <a:gd name="connsiteY1-2044" fmla="*/ 4095081 h 4731184"/>
                <a:gd name="connsiteX2-2045" fmla="*/ 432816 w 3523460"/>
                <a:gd name="connsiteY2-2046" fmla="*/ 2274231 h 4731184"/>
                <a:gd name="connsiteX3-2047" fmla="*/ 75008 w 3523460"/>
                <a:gd name="connsiteY3-2048" fmla="*/ 970217 h 4731184"/>
                <a:gd name="connsiteX4-2049" fmla="*/ 838333 w 3523460"/>
                <a:gd name="connsiteY4-2050" fmla="*/ 2003886 h 4731184"/>
                <a:gd name="connsiteX5-2051" fmla="*/ 711112 w 3523460"/>
                <a:gd name="connsiteY5-2052" fmla="*/ 214843 h 4731184"/>
                <a:gd name="connsiteX6-2053" fmla="*/ 1164336 w 3523460"/>
                <a:gd name="connsiteY6-2054" fmla="*/ 1773298 h 4731184"/>
                <a:gd name="connsiteX7-2055" fmla="*/ 1275655 w 3523460"/>
                <a:gd name="connsiteY7-2056" fmla="*/ 1765347 h 4731184"/>
                <a:gd name="connsiteX8-2057" fmla="*/ 1458534 w 3523460"/>
                <a:gd name="connsiteY8-2058" fmla="*/ 158 h 4731184"/>
                <a:gd name="connsiteX9-2059" fmla="*/ 1705024 w 3523460"/>
                <a:gd name="connsiteY9-2060" fmla="*/ 1813054 h 4731184"/>
                <a:gd name="connsiteX10-2061" fmla="*/ 1816344 w 3523460"/>
                <a:gd name="connsiteY10-2062" fmla="*/ 1868715 h 4731184"/>
                <a:gd name="connsiteX11-2063" fmla="*/ 2492205 w 3523460"/>
                <a:gd name="connsiteY11-2064" fmla="*/ 334113 h 4731184"/>
                <a:gd name="connsiteX12-2065" fmla="*/ 2221860 w 3523460"/>
                <a:gd name="connsiteY12-2066" fmla="*/ 2011839 h 4731184"/>
                <a:gd name="connsiteX13-2067" fmla="*/ 2325227 w 3523460"/>
                <a:gd name="connsiteY13-2068" fmla="*/ 2711553 h 4731184"/>
                <a:gd name="connsiteX14-2069" fmla="*/ 2762549 w 3523460"/>
                <a:gd name="connsiteY14-2070" fmla="*/ 2266279 h 4731184"/>
                <a:gd name="connsiteX15-2071" fmla="*/ 3509971 w 3523460"/>
                <a:gd name="connsiteY15-2072" fmla="*/ 2162913 h 4731184"/>
                <a:gd name="connsiteX16-2073" fmla="*/ 2778451 w 3523460"/>
                <a:gd name="connsiteY16-2074" fmla="*/ 2942140 h 4731184"/>
                <a:gd name="connsiteX17-2075" fmla="*/ 2118493 w 3523460"/>
                <a:gd name="connsiteY17-2076" fmla="*/ 4007615 h 4731184"/>
                <a:gd name="connsiteX18-2077" fmla="*/ 2229811 w 3523460"/>
                <a:gd name="connsiteY18-2078" fmla="*/ 4731184 h 4731184"/>
                <a:gd name="connsiteX19-2079" fmla="*/ 830382 w 3523460"/>
                <a:gd name="connsiteY19-2080" fmla="*/ 4731184 h 4731184"/>
                <a:gd name="connsiteX0-2081" fmla="*/ 830382 w 3523460"/>
                <a:gd name="connsiteY0-2082" fmla="*/ 4731184 h 4731184"/>
                <a:gd name="connsiteX1-2083" fmla="*/ 870139 w 3523460"/>
                <a:gd name="connsiteY1-2084" fmla="*/ 4095081 h 4731184"/>
                <a:gd name="connsiteX2-2085" fmla="*/ 432816 w 3523460"/>
                <a:gd name="connsiteY2-2086" fmla="*/ 2274231 h 4731184"/>
                <a:gd name="connsiteX3-2087" fmla="*/ 75008 w 3523460"/>
                <a:gd name="connsiteY3-2088" fmla="*/ 970217 h 4731184"/>
                <a:gd name="connsiteX4-2089" fmla="*/ 734965 w 3523460"/>
                <a:gd name="connsiteY4-2090" fmla="*/ 2027740 h 4731184"/>
                <a:gd name="connsiteX5-2091" fmla="*/ 838333 w 3523460"/>
                <a:gd name="connsiteY5-2092" fmla="*/ 2003886 h 4731184"/>
                <a:gd name="connsiteX6-2093" fmla="*/ 711112 w 3523460"/>
                <a:gd name="connsiteY6-2094" fmla="*/ 214843 h 4731184"/>
                <a:gd name="connsiteX7-2095" fmla="*/ 1164336 w 3523460"/>
                <a:gd name="connsiteY7-2096" fmla="*/ 1773298 h 4731184"/>
                <a:gd name="connsiteX8-2097" fmla="*/ 1275655 w 3523460"/>
                <a:gd name="connsiteY8-2098" fmla="*/ 1765347 h 4731184"/>
                <a:gd name="connsiteX9-2099" fmla="*/ 1458534 w 3523460"/>
                <a:gd name="connsiteY9-2100" fmla="*/ 158 h 4731184"/>
                <a:gd name="connsiteX10-2101" fmla="*/ 1705024 w 3523460"/>
                <a:gd name="connsiteY10-2102" fmla="*/ 1813054 h 4731184"/>
                <a:gd name="connsiteX11-2103" fmla="*/ 1816344 w 3523460"/>
                <a:gd name="connsiteY11-2104" fmla="*/ 1868715 h 4731184"/>
                <a:gd name="connsiteX12-2105" fmla="*/ 2492205 w 3523460"/>
                <a:gd name="connsiteY12-2106" fmla="*/ 334113 h 4731184"/>
                <a:gd name="connsiteX13-2107" fmla="*/ 2221860 w 3523460"/>
                <a:gd name="connsiteY13-2108" fmla="*/ 2011839 h 4731184"/>
                <a:gd name="connsiteX14-2109" fmla="*/ 2325227 w 3523460"/>
                <a:gd name="connsiteY14-2110" fmla="*/ 2711553 h 4731184"/>
                <a:gd name="connsiteX15-2111" fmla="*/ 2762549 w 3523460"/>
                <a:gd name="connsiteY15-2112" fmla="*/ 2266279 h 4731184"/>
                <a:gd name="connsiteX16-2113" fmla="*/ 3509971 w 3523460"/>
                <a:gd name="connsiteY16-2114" fmla="*/ 2162913 h 4731184"/>
                <a:gd name="connsiteX17-2115" fmla="*/ 2778451 w 3523460"/>
                <a:gd name="connsiteY17-2116" fmla="*/ 2942140 h 4731184"/>
                <a:gd name="connsiteX18-2117" fmla="*/ 2118493 w 3523460"/>
                <a:gd name="connsiteY18-2118" fmla="*/ 4007615 h 4731184"/>
                <a:gd name="connsiteX19-2119" fmla="*/ 2229811 w 3523460"/>
                <a:gd name="connsiteY19-2120" fmla="*/ 4731184 h 4731184"/>
                <a:gd name="connsiteX20" fmla="*/ 830382 w 3523460"/>
                <a:gd name="connsiteY20" fmla="*/ 4731184 h 4731184"/>
                <a:gd name="connsiteX0-2121" fmla="*/ 830382 w 3523460"/>
                <a:gd name="connsiteY0-2122" fmla="*/ 4731184 h 4731184"/>
                <a:gd name="connsiteX1-2123" fmla="*/ 870139 w 3523460"/>
                <a:gd name="connsiteY1-2124" fmla="*/ 4095081 h 4731184"/>
                <a:gd name="connsiteX2-2125" fmla="*/ 432816 w 3523460"/>
                <a:gd name="connsiteY2-2126" fmla="*/ 2274231 h 4731184"/>
                <a:gd name="connsiteX3-2127" fmla="*/ 75008 w 3523460"/>
                <a:gd name="connsiteY3-2128" fmla="*/ 970217 h 4731184"/>
                <a:gd name="connsiteX4-2129" fmla="*/ 734965 w 3523460"/>
                <a:gd name="connsiteY4-2130" fmla="*/ 2027740 h 4731184"/>
                <a:gd name="connsiteX5-2131" fmla="*/ 838333 w 3523460"/>
                <a:gd name="connsiteY5-2132" fmla="*/ 2003886 h 4731184"/>
                <a:gd name="connsiteX6-2133" fmla="*/ 711112 w 3523460"/>
                <a:gd name="connsiteY6-2134" fmla="*/ 214843 h 4731184"/>
                <a:gd name="connsiteX7-2135" fmla="*/ 1164336 w 3523460"/>
                <a:gd name="connsiteY7-2136" fmla="*/ 1773298 h 4731184"/>
                <a:gd name="connsiteX8-2137" fmla="*/ 1275655 w 3523460"/>
                <a:gd name="connsiteY8-2138" fmla="*/ 1765347 h 4731184"/>
                <a:gd name="connsiteX9-2139" fmla="*/ 1458534 w 3523460"/>
                <a:gd name="connsiteY9-2140" fmla="*/ 158 h 4731184"/>
                <a:gd name="connsiteX10-2141" fmla="*/ 1705024 w 3523460"/>
                <a:gd name="connsiteY10-2142" fmla="*/ 1813054 h 4731184"/>
                <a:gd name="connsiteX11-2143" fmla="*/ 1816344 w 3523460"/>
                <a:gd name="connsiteY11-2144" fmla="*/ 1868715 h 4731184"/>
                <a:gd name="connsiteX12-2145" fmla="*/ 2492205 w 3523460"/>
                <a:gd name="connsiteY12-2146" fmla="*/ 334113 h 4731184"/>
                <a:gd name="connsiteX13-2147" fmla="*/ 2221860 w 3523460"/>
                <a:gd name="connsiteY13-2148" fmla="*/ 2011839 h 4731184"/>
                <a:gd name="connsiteX14-2149" fmla="*/ 2325227 w 3523460"/>
                <a:gd name="connsiteY14-2150" fmla="*/ 2711553 h 4731184"/>
                <a:gd name="connsiteX15-2151" fmla="*/ 2762549 w 3523460"/>
                <a:gd name="connsiteY15-2152" fmla="*/ 2266279 h 4731184"/>
                <a:gd name="connsiteX16-2153" fmla="*/ 3509971 w 3523460"/>
                <a:gd name="connsiteY16-2154" fmla="*/ 2162913 h 4731184"/>
                <a:gd name="connsiteX17-2155" fmla="*/ 2778451 w 3523460"/>
                <a:gd name="connsiteY17-2156" fmla="*/ 2942140 h 4731184"/>
                <a:gd name="connsiteX18-2157" fmla="*/ 2118493 w 3523460"/>
                <a:gd name="connsiteY18-2158" fmla="*/ 4007615 h 4731184"/>
                <a:gd name="connsiteX19-2159" fmla="*/ 2229811 w 3523460"/>
                <a:gd name="connsiteY19-2160" fmla="*/ 4731184 h 4731184"/>
                <a:gd name="connsiteX20-2161" fmla="*/ 830382 w 3523460"/>
                <a:gd name="connsiteY20-2162" fmla="*/ 4731184 h 4731184"/>
                <a:gd name="connsiteX0-2163" fmla="*/ 830382 w 3523460"/>
                <a:gd name="connsiteY0-2164" fmla="*/ 4731184 h 4731184"/>
                <a:gd name="connsiteX1-2165" fmla="*/ 870139 w 3523460"/>
                <a:gd name="connsiteY1-2166" fmla="*/ 4095081 h 4731184"/>
                <a:gd name="connsiteX2-2167" fmla="*/ 432816 w 3523460"/>
                <a:gd name="connsiteY2-2168" fmla="*/ 2274231 h 4731184"/>
                <a:gd name="connsiteX3-2169" fmla="*/ 75008 w 3523460"/>
                <a:gd name="connsiteY3-2170" fmla="*/ 970217 h 4731184"/>
                <a:gd name="connsiteX4-2171" fmla="*/ 750867 w 3523460"/>
                <a:gd name="connsiteY4-2172" fmla="*/ 2107253 h 4731184"/>
                <a:gd name="connsiteX5-2173" fmla="*/ 838333 w 3523460"/>
                <a:gd name="connsiteY5-2174" fmla="*/ 2003886 h 4731184"/>
                <a:gd name="connsiteX6-2175" fmla="*/ 711112 w 3523460"/>
                <a:gd name="connsiteY6-2176" fmla="*/ 214843 h 4731184"/>
                <a:gd name="connsiteX7-2177" fmla="*/ 1164336 w 3523460"/>
                <a:gd name="connsiteY7-2178" fmla="*/ 1773298 h 4731184"/>
                <a:gd name="connsiteX8-2179" fmla="*/ 1275655 w 3523460"/>
                <a:gd name="connsiteY8-2180" fmla="*/ 1765347 h 4731184"/>
                <a:gd name="connsiteX9-2181" fmla="*/ 1458534 w 3523460"/>
                <a:gd name="connsiteY9-2182" fmla="*/ 158 h 4731184"/>
                <a:gd name="connsiteX10-2183" fmla="*/ 1705024 w 3523460"/>
                <a:gd name="connsiteY10-2184" fmla="*/ 1813054 h 4731184"/>
                <a:gd name="connsiteX11-2185" fmla="*/ 1816344 w 3523460"/>
                <a:gd name="connsiteY11-2186" fmla="*/ 1868715 h 4731184"/>
                <a:gd name="connsiteX12-2187" fmla="*/ 2492205 w 3523460"/>
                <a:gd name="connsiteY12-2188" fmla="*/ 334113 h 4731184"/>
                <a:gd name="connsiteX13-2189" fmla="*/ 2221860 w 3523460"/>
                <a:gd name="connsiteY13-2190" fmla="*/ 2011839 h 4731184"/>
                <a:gd name="connsiteX14-2191" fmla="*/ 2325227 w 3523460"/>
                <a:gd name="connsiteY14-2192" fmla="*/ 2711553 h 4731184"/>
                <a:gd name="connsiteX15-2193" fmla="*/ 2762549 w 3523460"/>
                <a:gd name="connsiteY15-2194" fmla="*/ 2266279 h 4731184"/>
                <a:gd name="connsiteX16-2195" fmla="*/ 3509971 w 3523460"/>
                <a:gd name="connsiteY16-2196" fmla="*/ 2162913 h 4731184"/>
                <a:gd name="connsiteX17-2197" fmla="*/ 2778451 w 3523460"/>
                <a:gd name="connsiteY17-2198" fmla="*/ 2942140 h 4731184"/>
                <a:gd name="connsiteX18-2199" fmla="*/ 2118493 w 3523460"/>
                <a:gd name="connsiteY18-2200" fmla="*/ 4007615 h 4731184"/>
                <a:gd name="connsiteX19-2201" fmla="*/ 2229811 w 3523460"/>
                <a:gd name="connsiteY19-2202" fmla="*/ 4731184 h 4731184"/>
                <a:gd name="connsiteX20-2203" fmla="*/ 830382 w 3523460"/>
                <a:gd name="connsiteY20-2204" fmla="*/ 4731184 h 4731184"/>
                <a:gd name="connsiteX0-2205" fmla="*/ 830382 w 3523460"/>
                <a:gd name="connsiteY0-2206" fmla="*/ 4731184 h 4731184"/>
                <a:gd name="connsiteX1-2207" fmla="*/ 870139 w 3523460"/>
                <a:gd name="connsiteY1-2208" fmla="*/ 4095081 h 4731184"/>
                <a:gd name="connsiteX2-2209" fmla="*/ 432816 w 3523460"/>
                <a:gd name="connsiteY2-2210" fmla="*/ 2274231 h 4731184"/>
                <a:gd name="connsiteX3-2211" fmla="*/ 75008 w 3523460"/>
                <a:gd name="connsiteY3-2212" fmla="*/ 970217 h 4731184"/>
                <a:gd name="connsiteX4-2213" fmla="*/ 750867 w 3523460"/>
                <a:gd name="connsiteY4-2214" fmla="*/ 2107253 h 4731184"/>
                <a:gd name="connsiteX5-2215" fmla="*/ 838333 w 3523460"/>
                <a:gd name="connsiteY5-2216" fmla="*/ 2003886 h 4731184"/>
                <a:gd name="connsiteX6-2217" fmla="*/ 711112 w 3523460"/>
                <a:gd name="connsiteY6-2218" fmla="*/ 214843 h 4731184"/>
                <a:gd name="connsiteX7-2219" fmla="*/ 1164336 w 3523460"/>
                <a:gd name="connsiteY7-2220" fmla="*/ 1773298 h 4731184"/>
                <a:gd name="connsiteX8-2221" fmla="*/ 1275655 w 3523460"/>
                <a:gd name="connsiteY8-2222" fmla="*/ 1765347 h 4731184"/>
                <a:gd name="connsiteX9-2223" fmla="*/ 1458534 w 3523460"/>
                <a:gd name="connsiteY9-2224" fmla="*/ 158 h 4731184"/>
                <a:gd name="connsiteX10-2225" fmla="*/ 1705024 w 3523460"/>
                <a:gd name="connsiteY10-2226" fmla="*/ 1813054 h 4731184"/>
                <a:gd name="connsiteX11-2227" fmla="*/ 1816344 w 3523460"/>
                <a:gd name="connsiteY11-2228" fmla="*/ 1868715 h 4731184"/>
                <a:gd name="connsiteX12-2229" fmla="*/ 2492205 w 3523460"/>
                <a:gd name="connsiteY12-2230" fmla="*/ 334113 h 4731184"/>
                <a:gd name="connsiteX13-2231" fmla="*/ 2221860 w 3523460"/>
                <a:gd name="connsiteY13-2232" fmla="*/ 2011839 h 4731184"/>
                <a:gd name="connsiteX14-2233" fmla="*/ 2325227 w 3523460"/>
                <a:gd name="connsiteY14-2234" fmla="*/ 2711553 h 4731184"/>
                <a:gd name="connsiteX15-2235" fmla="*/ 2762549 w 3523460"/>
                <a:gd name="connsiteY15-2236" fmla="*/ 2266279 h 4731184"/>
                <a:gd name="connsiteX16-2237" fmla="*/ 3509971 w 3523460"/>
                <a:gd name="connsiteY16-2238" fmla="*/ 2162913 h 4731184"/>
                <a:gd name="connsiteX17-2239" fmla="*/ 2778451 w 3523460"/>
                <a:gd name="connsiteY17-2240" fmla="*/ 2942140 h 4731184"/>
                <a:gd name="connsiteX18-2241" fmla="*/ 2118493 w 3523460"/>
                <a:gd name="connsiteY18-2242" fmla="*/ 4007615 h 4731184"/>
                <a:gd name="connsiteX19-2243" fmla="*/ 2229811 w 3523460"/>
                <a:gd name="connsiteY19-2244" fmla="*/ 4731184 h 4731184"/>
                <a:gd name="connsiteX20-2245" fmla="*/ 830382 w 3523460"/>
                <a:gd name="connsiteY20-2246" fmla="*/ 4731184 h 4731184"/>
                <a:gd name="connsiteX0-2247" fmla="*/ 830382 w 3523460"/>
                <a:gd name="connsiteY0-2248" fmla="*/ 4731184 h 4731184"/>
                <a:gd name="connsiteX1-2249" fmla="*/ 870139 w 3523460"/>
                <a:gd name="connsiteY1-2250" fmla="*/ 4095081 h 4731184"/>
                <a:gd name="connsiteX2-2251" fmla="*/ 432816 w 3523460"/>
                <a:gd name="connsiteY2-2252" fmla="*/ 2274231 h 4731184"/>
                <a:gd name="connsiteX3-2253" fmla="*/ 75008 w 3523460"/>
                <a:gd name="connsiteY3-2254" fmla="*/ 970217 h 4731184"/>
                <a:gd name="connsiteX4-2255" fmla="*/ 750867 w 3523460"/>
                <a:gd name="connsiteY4-2256" fmla="*/ 2107253 h 4731184"/>
                <a:gd name="connsiteX5-2257" fmla="*/ 862187 w 3523460"/>
                <a:gd name="connsiteY5-2258" fmla="*/ 2035692 h 4731184"/>
                <a:gd name="connsiteX6-2259" fmla="*/ 711112 w 3523460"/>
                <a:gd name="connsiteY6-2260" fmla="*/ 214843 h 4731184"/>
                <a:gd name="connsiteX7-2261" fmla="*/ 1164336 w 3523460"/>
                <a:gd name="connsiteY7-2262" fmla="*/ 1773298 h 4731184"/>
                <a:gd name="connsiteX8-2263" fmla="*/ 1275655 w 3523460"/>
                <a:gd name="connsiteY8-2264" fmla="*/ 1765347 h 4731184"/>
                <a:gd name="connsiteX9-2265" fmla="*/ 1458534 w 3523460"/>
                <a:gd name="connsiteY9-2266" fmla="*/ 158 h 4731184"/>
                <a:gd name="connsiteX10-2267" fmla="*/ 1705024 w 3523460"/>
                <a:gd name="connsiteY10-2268" fmla="*/ 1813054 h 4731184"/>
                <a:gd name="connsiteX11-2269" fmla="*/ 1816344 w 3523460"/>
                <a:gd name="connsiteY11-2270" fmla="*/ 1868715 h 4731184"/>
                <a:gd name="connsiteX12-2271" fmla="*/ 2492205 w 3523460"/>
                <a:gd name="connsiteY12-2272" fmla="*/ 334113 h 4731184"/>
                <a:gd name="connsiteX13-2273" fmla="*/ 2221860 w 3523460"/>
                <a:gd name="connsiteY13-2274" fmla="*/ 2011839 h 4731184"/>
                <a:gd name="connsiteX14-2275" fmla="*/ 2325227 w 3523460"/>
                <a:gd name="connsiteY14-2276" fmla="*/ 2711553 h 4731184"/>
                <a:gd name="connsiteX15-2277" fmla="*/ 2762549 w 3523460"/>
                <a:gd name="connsiteY15-2278" fmla="*/ 2266279 h 4731184"/>
                <a:gd name="connsiteX16-2279" fmla="*/ 3509971 w 3523460"/>
                <a:gd name="connsiteY16-2280" fmla="*/ 2162913 h 4731184"/>
                <a:gd name="connsiteX17-2281" fmla="*/ 2778451 w 3523460"/>
                <a:gd name="connsiteY17-2282" fmla="*/ 2942140 h 4731184"/>
                <a:gd name="connsiteX18-2283" fmla="*/ 2118493 w 3523460"/>
                <a:gd name="connsiteY18-2284" fmla="*/ 4007615 h 4731184"/>
                <a:gd name="connsiteX19-2285" fmla="*/ 2229811 w 3523460"/>
                <a:gd name="connsiteY19-2286" fmla="*/ 4731184 h 4731184"/>
                <a:gd name="connsiteX20-2287" fmla="*/ 830382 w 3523460"/>
                <a:gd name="connsiteY20-2288" fmla="*/ 4731184 h 4731184"/>
                <a:gd name="connsiteX0-2289" fmla="*/ 830382 w 3523460"/>
                <a:gd name="connsiteY0-2290" fmla="*/ 4731184 h 4731184"/>
                <a:gd name="connsiteX1-2291" fmla="*/ 870139 w 3523460"/>
                <a:gd name="connsiteY1-2292" fmla="*/ 4095081 h 4731184"/>
                <a:gd name="connsiteX2-2293" fmla="*/ 432816 w 3523460"/>
                <a:gd name="connsiteY2-2294" fmla="*/ 2274231 h 4731184"/>
                <a:gd name="connsiteX3-2295" fmla="*/ 75008 w 3523460"/>
                <a:gd name="connsiteY3-2296" fmla="*/ 970217 h 4731184"/>
                <a:gd name="connsiteX4-2297" fmla="*/ 750867 w 3523460"/>
                <a:gd name="connsiteY4-2298" fmla="*/ 2107253 h 4731184"/>
                <a:gd name="connsiteX5-2299" fmla="*/ 862187 w 3523460"/>
                <a:gd name="connsiteY5-2300" fmla="*/ 2035692 h 4731184"/>
                <a:gd name="connsiteX6-2301" fmla="*/ 711112 w 3523460"/>
                <a:gd name="connsiteY6-2302" fmla="*/ 214843 h 4731184"/>
                <a:gd name="connsiteX7-2303" fmla="*/ 1164336 w 3523460"/>
                <a:gd name="connsiteY7-2304" fmla="*/ 1773298 h 4731184"/>
                <a:gd name="connsiteX8-2305" fmla="*/ 1275655 w 3523460"/>
                <a:gd name="connsiteY8-2306" fmla="*/ 1765347 h 4731184"/>
                <a:gd name="connsiteX9-2307" fmla="*/ 1458534 w 3523460"/>
                <a:gd name="connsiteY9-2308" fmla="*/ 158 h 4731184"/>
                <a:gd name="connsiteX10-2309" fmla="*/ 1705024 w 3523460"/>
                <a:gd name="connsiteY10-2310" fmla="*/ 1813054 h 4731184"/>
                <a:gd name="connsiteX11-2311" fmla="*/ 1816344 w 3523460"/>
                <a:gd name="connsiteY11-2312" fmla="*/ 1868715 h 4731184"/>
                <a:gd name="connsiteX12-2313" fmla="*/ 2492205 w 3523460"/>
                <a:gd name="connsiteY12-2314" fmla="*/ 334113 h 4731184"/>
                <a:gd name="connsiteX13-2315" fmla="*/ 2221860 w 3523460"/>
                <a:gd name="connsiteY13-2316" fmla="*/ 2011839 h 4731184"/>
                <a:gd name="connsiteX14-2317" fmla="*/ 2325227 w 3523460"/>
                <a:gd name="connsiteY14-2318" fmla="*/ 2711553 h 4731184"/>
                <a:gd name="connsiteX15-2319" fmla="*/ 2762549 w 3523460"/>
                <a:gd name="connsiteY15-2320" fmla="*/ 2266279 h 4731184"/>
                <a:gd name="connsiteX16-2321" fmla="*/ 3509971 w 3523460"/>
                <a:gd name="connsiteY16-2322" fmla="*/ 2162913 h 4731184"/>
                <a:gd name="connsiteX17-2323" fmla="*/ 2778451 w 3523460"/>
                <a:gd name="connsiteY17-2324" fmla="*/ 2942140 h 4731184"/>
                <a:gd name="connsiteX18-2325" fmla="*/ 2118493 w 3523460"/>
                <a:gd name="connsiteY18-2326" fmla="*/ 4007615 h 4731184"/>
                <a:gd name="connsiteX19-2327" fmla="*/ 2229811 w 3523460"/>
                <a:gd name="connsiteY19-2328" fmla="*/ 4731184 h 4731184"/>
                <a:gd name="connsiteX20-2329" fmla="*/ 830382 w 3523460"/>
                <a:gd name="connsiteY20-2330" fmla="*/ 4731184 h 4731184"/>
                <a:gd name="connsiteX0-2331" fmla="*/ 830382 w 3523460"/>
                <a:gd name="connsiteY0-2332" fmla="*/ 4731184 h 4731184"/>
                <a:gd name="connsiteX1-2333" fmla="*/ 870139 w 3523460"/>
                <a:gd name="connsiteY1-2334" fmla="*/ 4095081 h 4731184"/>
                <a:gd name="connsiteX2-2335" fmla="*/ 432816 w 3523460"/>
                <a:gd name="connsiteY2-2336" fmla="*/ 2274231 h 4731184"/>
                <a:gd name="connsiteX3-2337" fmla="*/ 75008 w 3523460"/>
                <a:gd name="connsiteY3-2338" fmla="*/ 970217 h 4731184"/>
                <a:gd name="connsiteX4-2339" fmla="*/ 750867 w 3523460"/>
                <a:gd name="connsiteY4-2340" fmla="*/ 2107253 h 4731184"/>
                <a:gd name="connsiteX5-2341" fmla="*/ 862187 w 3523460"/>
                <a:gd name="connsiteY5-2342" fmla="*/ 2035692 h 4731184"/>
                <a:gd name="connsiteX6-2343" fmla="*/ 711112 w 3523460"/>
                <a:gd name="connsiteY6-2344" fmla="*/ 214843 h 4731184"/>
                <a:gd name="connsiteX7-2345" fmla="*/ 1164336 w 3523460"/>
                <a:gd name="connsiteY7-2346" fmla="*/ 1773298 h 4731184"/>
                <a:gd name="connsiteX8-2347" fmla="*/ 1275655 w 3523460"/>
                <a:gd name="connsiteY8-2348" fmla="*/ 1765347 h 4731184"/>
                <a:gd name="connsiteX9-2349" fmla="*/ 1458534 w 3523460"/>
                <a:gd name="connsiteY9-2350" fmla="*/ 158 h 4731184"/>
                <a:gd name="connsiteX10-2351" fmla="*/ 1705024 w 3523460"/>
                <a:gd name="connsiteY10-2352" fmla="*/ 1813054 h 4731184"/>
                <a:gd name="connsiteX11-2353" fmla="*/ 1816344 w 3523460"/>
                <a:gd name="connsiteY11-2354" fmla="*/ 1868715 h 4731184"/>
                <a:gd name="connsiteX12-2355" fmla="*/ 2492205 w 3523460"/>
                <a:gd name="connsiteY12-2356" fmla="*/ 334113 h 4731184"/>
                <a:gd name="connsiteX13-2357" fmla="*/ 2221860 w 3523460"/>
                <a:gd name="connsiteY13-2358" fmla="*/ 2011839 h 4731184"/>
                <a:gd name="connsiteX14-2359" fmla="*/ 2325227 w 3523460"/>
                <a:gd name="connsiteY14-2360" fmla="*/ 2711553 h 4731184"/>
                <a:gd name="connsiteX15-2361" fmla="*/ 2762549 w 3523460"/>
                <a:gd name="connsiteY15-2362" fmla="*/ 2266279 h 4731184"/>
                <a:gd name="connsiteX16-2363" fmla="*/ 3509971 w 3523460"/>
                <a:gd name="connsiteY16-2364" fmla="*/ 2162913 h 4731184"/>
                <a:gd name="connsiteX17-2365" fmla="*/ 2778451 w 3523460"/>
                <a:gd name="connsiteY17-2366" fmla="*/ 2942140 h 4731184"/>
                <a:gd name="connsiteX18-2367" fmla="*/ 2118493 w 3523460"/>
                <a:gd name="connsiteY18-2368" fmla="*/ 4007615 h 4731184"/>
                <a:gd name="connsiteX19-2369" fmla="*/ 2229811 w 3523460"/>
                <a:gd name="connsiteY19-2370" fmla="*/ 4731184 h 4731184"/>
                <a:gd name="connsiteX20-2371" fmla="*/ 830382 w 3523460"/>
                <a:gd name="connsiteY20-2372" fmla="*/ 4731184 h 4731184"/>
                <a:gd name="connsiteX0-2373" fmla="*/ 830382 w 3523460"/>
                <a:gd name="connsiteY0-2374" fmla="*/ 4731184 h 4731184"/>
                <a:gd name="connsiteX1-2375" fmla="*/ 870139 w 3523460"/>
                <a:gd name="connsiteY1-2376" fmla="*/ 4095081 h 4731184"/>
                <a:gd name="connsiteX2-2377" fmla="*/ 432816 w 3523460"/>
                <a:gd name="connsiteY2-2378" fmla="*/ 2274231 h 4731184"/>
                <a:gd name="connsiteX3-2379" fmla="*/ 75008 w 3523460"/>
                <a:gd name="connsiteY3-2380" fmla="*/ 970217 h 4731184"/>
                <a:gd name="connsiteX4-2381" fmla="*/ 750867 w 3523460"/>
                <a:gd name="connsiteY4-2382" fmla="*/ 2107253 h 4731184"/>
                <a:gd name="connsiteX5-2383" fmla="*/ 862187 w 3523460"/>
                <a:gd name="connsiteY5-2384" fmla="*/ 2035692 h 4731184"/>
                <a:gd name="connsiteX6-2385" fmla="*/ 711112 w 3523460"/>
                <a:gd name="connsiteY6-2386" fmla="*/ 214843 h 4731184"/>
                <a:gd name="connsiteX7-2387" fmla="*/ 1164336 w 3523460"/>
                <a:gd name="connsiteY7-2388" fmla="*/ 1773298 h 4731184"/>
                <a:gd name="connsiteX8-2389" fmla="*/ 1275655 w 3523460"/>
                <a:gd name="connsiteY8-2390" fmla="*/ 1765347 h 4731184"/>
                <a:gd name="connsiteX9-2391" fmla="*/ 1458534 w 3523460"/>
                <a:gd name="connsiteY9-2392" fmla="*/ 158 h 4731184"/>
                <a:gd name="connsiteX10-2393" fmla="*/ 1705024 w 3523460"/>
                <a:gd name="connsiteY10-2394" fmla="*/ 1813054 h 4731184"/>
                <a:gd name="connsiteX11-2395" fmla="*/ 1816344 w 3523460"/>
                <a:gd name="connsiteY11-2396" fmla="*/ 1868715 h 4731184"/>
                <a:gd name="connsiteX12-2397" fmla="*/ 2492205 w 3523460"/>
                <a:gd name="connsiteY12-2398" fmla="*/ 334113 h 4731184"/>
                <a:gd name="connsiteX13-2399" fmla="*/ 2221860 w 3523460"/>
                <a:gd name="connsiteY13-2400" fmla="*/ 2011839 h 4731184"/>
                <a:gd name="connsiteX14-2401" fmla="*/ 2325227 w 3523460"/>
                <a:gd name="connsiteY14-2402" fmla="*/ 2711553 h 4731184"/>
                <a:gd name="connsiteX15-2403" fmla="*/ 2762549 w 3523460"/>
                <a:gd name="connsiteY15-2404" fmla="*/ 2266279 h 4731184"/>
                <a:gd name="connsiteX16-2405" fmla="*/ 3509971 w 3523460"/>
                <a:gd name="connsiteY16-2406" fmla="*/ 2162913 h 4731184"/>
                <a:gd name="connsiteX17-2407" fmla="*/ 2778451 w 3523460"/>
                <a:gd name="connsiteY17-2408" fmla="*/ 2942140 h 4731184"/>
                <a:gd name="connsiteX18-2409" fmla="*/ 2118493 w 3523460"/>
                <a:gd name="connsiteY18-2410" fmla="*/ 4007615 h 4731184"/>
                <a:gd name="connsiteX19-2411" fmla="*/ 2229811 w 3523460"/>
                <a:gd name="connsiteY19-2412" fmla="*/ 4731184 h 4731184"/>
                <a:gd name="connsiteX20-2413" fmla="*/ 830382 w 3523460"/>
                <a:gd name="connsiteY20-2414" fmla="*/ 4731184 h 4731184"/>
                <a:gd name="connsiteX0-2415" fmla="*/ 830382 w 3523460"/>
                <a:gd name="connsiteY0-2416" fmla="*/ 4731184 h 4731184"/>
                <a:gd name="connsiteX1-2417" fmla="*/ 870139 w 3523460"/>
                <a:gd name="connsiteY1-2418" fmla="*/ 4095081 h 4731184"/>
                <a:gd name="connsiteX2-2419" fmla="*/ 432816 w 3523460"/>
                <a:gd name="connsiteY2-2420" fmla="*/ 2274231 h 4731184"/>
                <a:gd name="connsiteX3-2421" fmla="*/ 75008 w 3523460"/>
                <a:gd name="connsiteY3-2422" fmla="*/ 970217 h 4731184"/>
                <a:gd name="connsiteX4-2423" fmla="*/ 750867 w 3523460"/>
                <a:gd name="connsiteY4-2424" fmla="*/ 2107253 h 4731184"/>
                <a:gd name="connsiteX5-2425" fmla="*/ 862187 w 3523460"/>
                <a:gd name="connsiteY5-2426" fmla="*/ 2035692 h 4731184"/>
                <a:gd name="connsiteX6-2427" fmla="*/ 711112 w 3523460"/>
                <a:gd name="connsiteY6-2428" fmla="*/ 214843 h 4731184"/>
                <a:gd name="connsiteX7-2429" fmla="*/ 1204092 w 3523460"/>
                <a:gd name="connsiteY7-2430" fmla="*/ 1773298 h 4731184"/>
                <a:gd name="connsiteX8-2431" fmla="*/ 1275655 w 3523460"/>
                <a:gd name="connsiteY8-2432" fmla="*/ 1765347 h 4731184"/>
                <a:gd name="connsiteX9-2433" fmla="*/ 1458534 w 3523460"/>
                <a:gd name="connsiteY9-2434" fmla="*/ 158 h 4731184"/>
                <a:gd name="connsiteX10-2435" fmla="*/ 1705024 w 3523460"/>
                <a:gd name="connsiteY10-2436" fmla="*/ 1813054 h 4731184"/>
                <a:gd name="connsiteX11-2437" fmla="*/ 1816344 w 3523460"/>
                <a:gd name="connsiteY11-2438" fmla="*/ 1868715 h 4731184"/>
                <a:gd name="connsiteX12-2439" fmla="*/ 2492205 w 3523460"/>
                <a:gd name="connsiteY12-2440" fmla="*/ 334113 h 4731184"/>
                <a:gd name="connsiteX13-2441" fmla="*/ 2221860 w 3523460"/>
                <a:gd name="connsiteY13-2442" fmla="*/ 2011839 h 4731184"/>
                <a:gd name="connsiteX14-2443" fmla="*/ 2325227 w 3523460"/>
                <a:gd name="connsiteY14-2444" fmla="*/ 2711553 h 4731184"/>
                <a:gd name="connsiteX15-2445" fmla="*/ 2762549 w 3523460"/>
                <a:gd name="connsiteY15-2446" fmla="*/ 2266279 h 4731184"/>
                <a:gd name="connsiteX16-2447" fmla="*/ 3509971 w 3523460"/>
                <a:gd name="connsiteY16-2448" fmla="*/ 2162913 h 4731184"/>
                <a:gd name="connsiteX17-2449" fmla="*/ 2778451 w 3523460"/>
                <a:gd name="connsiteY17-2450" fmla="*/ 2942140 h 4731184"/>
                <a:gd name="connsiteX18-2451" fmla="*/ 2118493 w 3523460"/>
                <a:gd name="connsiteY18-2452" fmla="*/ 4007615 h 4731184"/>
                <a:gd name="connsiteX19-2453" fmla="*/ 2229811 w 3523460"/>
                <a:gd name="connsiteY19-2454" fmla="*/ 4731184 h 4731184"/>
                <a:gd name="connsiteX20-2455" fmla="*/ 830382 w 3523460"/>
                <a:gd name="connsiteY20-2456" fmla="*/ 4731184 h 4731184"/>
                <a:gd name="connsiteX0-2457" fmla="*/ 830382 w 3523460"/>
                <a:gd name="connsiteY0-2458" fmla="*/ 4731184 h 4731184"/>
                <a:gd name="connsiteX1-2459" fmla="*/ 870139 w 3523460"/>
                <a:gd name="connsiteY1-2460" fmla="*/ 4095081 h 4731184"/>
                <a:gd name="connsiteX2-2461" fmla="*/ 432816 w 3523460"/>
                <a:gd name="connsiteY2-2462" fmla="*/ 2274231 h 4731184"/>
                <a:gd name="connsiteX3-2463" fmla="*/ 75008 w 3523460"/>
                <a:gd name="connsiteY3-2464" fmla="*/ 970217 h 4731184"/>
                <a:gd name="connsiteX4-2465" fmla="*/ 750867 w 3523460"/>
                <a:gd name="connsiteY4-2466" fmla="*/ 2107253 h 4731184"/>
                <a:gd name="connsiteX5-2467" fmla="*/ 862187 w 3523460"/>
                <a:gd name="connsiteY5-2468" fmla="*/ 2035692 h 4731184"/>
                <a:gd name="connsiteX6-2469" fmla="*/ 711112 w 3523460"/>
                <a:gd name="connsiteY6-2470" fmla="*/ 214843 h 4731184"/>
                <a:gd name="connsiteX7-2471" fmla="*/ 1204092 w 3523460"/>
                <a:gd name="connsiteY7-2472" fmla="*/ 1773298 h 4731184"/>
                <a:gd name="connsiteX8-2473" fmla="*/ 1275655 w 3523460"/>
                <a:gd name="connsiteY8-2474" fmla="*/ 1765347 h 4731184"/>
                <a:gd name="connsiteX9-2475" fmla="*/ 1458534 w 3523460"/>
                <a:gd name="connsiteY9-2476" fmla="*/ 158 h 4731184"/>
                <a:gd name="connsiteX10-2477" fmla="*/ 1705024 w 3523460"/>
                <a:gd name="connsiteY10-2478" fmla="*/ 1813054 h 4731184"/>
                <a:gd name="connsiteX11-2479" fmla="*/ 1816344 w 3523460"/>
                <a:gd name="connsiteY11-2480" fmla="*/ 1868715 h 4731184"/>
                <a:gd name="connsiteX12-2481" fmla="*/ 2492205 w 3523460"/>
                <a:gd name="connsiteY12-2482" fmla="*/ 334113 h 4731184"/>
                <a:gd name="connsiteX13-2483" fmla="*/ 2221860 w 3523460"/>
                <a:gd name="connsiteY13-2484" fmla="*/ 2011839 h 4731184"/>
                <a:gd name="connsiteX14-2485" fmla="*/ 2325227 w 3523460"/>
                <a:gd name="connsiteY14-2486" fmla="*/ 2711553 h 4731184"/>
                <a:gd name="connsiteX15-2487" fmla="*/ 2762549 w 3523460"/>
                <a:gd name="connsiteY15-2488" fmla="*/ 2266279 h 4731184"/>
                <a:gd name="connsiteX16-2489" fmla="*/ 3509971 w 3523460"/>
                <a:gd name="connsiteY16-2490" fmla="*/ 2162913 h 4731184"/>
                <a:gd name="connsiteX17-2491" fmla="*/ 2778451 w 3523460"/>
                <a:gd name="connsiteY17-2492" fmla="*/ 2942140 h 4731184"/>
                <a:gd name="connsiteX18-2493" fmla="*/ 2118493 w 3523460"/>
                <a:gd name="connsiteY18-2494" fmla="*/ 4007615 h 4731184"/>
                <a:gd name="connsiteX19-2495" fmla="*/ 2229811 w 3523460"/>
                <a:gd name="connsiteY19-2496" fmla="*/ 4731184 h 4731184"/>
                <a:gd name="connsiteX20-2497" fmla="*/ 830382 w 3523460"/>
                <a:gd name="connsiteY20-2498" fmla="*/ 4731184 h 4731184"/>
                <a:gd name="connsiteX0-2499" fmla="*/ 830382 w 3523460"/>
                <a:gd name="connsiteY0-2500" fmla="*/ 4731184 h 4731184"/>
                <a:gd name="connsiteX1-2501" fmla="*/ 870139 w 3523460"/>
                <a:gd name="connsiteY1-2502" fmla="*/ 4095081 h 4731184"/>
                <a:gd name="connsiteX2-2503" fmla="*/ 432816 w 3523460"/>
                <a:gd name="connsiteY2-2504" fmla="*/ 2274231 h 4731184"/>
                <a:gd name="connsiteX3-2505" fmla="*/ 75008 w 3523460"/>
                <a:gd name="connsiteY3-2506" fmla="*/ 970217 h 4731184"/>
                <a:gd name="connsiteX4-2507" fmla="*/ 750867 w 3523460"/>
                <a:gd name="connsiteY4-2508" fmla="*/ 2107253 h 4731184"/>
                <a:gd name="connsiteX5-2509" fmla="*/ 838333 w 3523460"/>
                <a:gd name="connsiteY5-2510" fmla="*/ 2035692 h 4731184"/>
                <a:gd name="connsiteX6-2511" fmla="*/ 711112 w 3523460"/>
                <a:gd name="connsiteY6-2512" fmla="*/ 214843 h 4731184"/>
                <a:gd name="connsiteX7-2513" fmla="*/ 1204092 w 3523460"/>
                <a:gd name="connsiteY7-2514" fmla="*/ 1773298 h 4731184"/>
                <a:gd name="connsiteX8-2515" fmla="*/ 1275655 w 3523460"/>
                <a:gd name="connsiteY8-2516" fmla="*/ 1765347 h 4731184"/>
                <a:gd name="connsiteX9-2517" fmla="*/ 1458534 w 3523460"/>
                <a:gd name="connsiteY9-2518" fmla="*/ 158 h 4731184"/>
                <a:gd name="connsiteX10-2519" fmla="*/ 1705024 w 3523460"/>
                <a:gd name="connsiteY10-2520" fmla="*/ 1813054 h 4731184"/>
                <a:gd name="connsiteX11-2521" fmla="*/ 1816344 w 3523460"/>
                <a:gd name="connsiteY11-2522" fmla="*/ 1868715 h 4731184"/>
                <a:gd name="connsiteX12-2523" fmla="*/ 2492205 w 3523460"/>
                <a:gd name="connsiteY12-2524" fmla="*/ 334113 h 4731184"/>
                <a:gd name="connsiteX13-2525" fmla="*/ 2221860 w 3523460"/>
                <a:gd name="connsiteY13-2526" fmla="*/ 2011839 h 4731184"/>
                <a:gd name="connsiteX14-2527" fmla="*/ 2325227 w 3523460"/>
                <a:gd name="connsiteY14-2528" fmla="*/ 2711553 h 4731184"/>
                <a:gd name="connsiteX15-2529" fmla="*/ 2762549 w 3523460"/>
                <a:gd name="connsiteY15-2530" fmla="*/ 2266279 h 4731184"/>
                <a:gd name="connsiteX16-2531" fmla="*/ 3509971 w 3523460"/>
                <a:gd name="connsiteY16-2532" fmla="*/ 2162913 h 4731184"/>
                <a:gd name="connsiteX17-2533" fmla="*/ 2778451 w 3523460"/>
                <a:gd name="connsiteY17-2534" fmla="*/ 2942140 h 4731184"/>
                <a:gd name="connsiteX18-2535" fmla="*/ 2118493 w 3523460"/>
                <a:gd name="connsiteY18-2536" fmla="*/ 4007615 h 4731184"/>
                <a:gd name="connsiteX19-2537" fmla="*/ 2229811 w 3523460"/>
                <a:gd name="connsiteY19-2538" fmla="*/ 4731184 h 4731184"/>
                <a:gd name="connsiteX20-2539" fmla="*/ 830382 w 3523460"/>
                <a:gd name="connsiteY20-2540" fmla="*/ 4731184 h 4731184"/>
                <a:gd name="connsiteX0-2541" fmla="*/ 830382 w 3523460"/>
                <a:gd name="connsiteY0-2542" fmla="*/ 4731184 h 4731184"/>
                <a:gd name="connsiteX1-2543" fmla="*/ 870139 w 3523460"/>
                <a:gd name="connsiteY1-2544" fmla="*/ 4095081 h 4731184"/>
                <a:gd name="connsiteX2-2545" fmla="*/ 432816 w 3523460"/>
                <a:gd name="connsiteY2-2546" fmla="*/ 2274231 h 4731184"/>
                <a:gd name="connsiteX3-2547" fmla="*/ 75008 w 3523460"/>
                <a:gd name="connsiteY3-2548" fmla="*/ 970217 h 4731184"/>
                <a:gd name="connsiteX4-2549" fmla="*/ 750867 w 3523460"/>
                <a:gd name="connsiteY4-2550" fmla="*/ 2107253 h 4731184"/>
                <a:gd name="connsiteX5-2551" fmla="*/ 838333 w 3523460"/>
                <a:gd name="connsiteY5-2552" fmla="*/ 2035692 h 4731184"/>
                <a:gd name="connsiteX6-2553" fmla="*/ 711112 w 3523460"/>
                <a:gd name="connsiteY6-2554" fmla="*/ 214843 h 4731184"/>
                <a:gd name="connsiteX7-2555" fmla="*/ 1204092 w 3523460"/>
                <a:gd name="connsiteY7-2556" fmla="*/ 1773298 h 4731184"/>
                <a:gd name="connsiteX8-2557" fmla="*/ 1275655 w 3523460"/>
                <a:gd name="connsiteY8-2558" fmla="*/ 1765347 h 4731184"/>
                <a:gd name="connsiteX9-2559" fmla="*/ 1458534 w 3523460"/>
                <a:gd name="connsiteY9-2560" fmla="*/ 158 h 4731184"/>
                <a:gd name="connsiteX10-2561" fmla="*/ 1705024 w 3523460"/>
                <a:gd name="connsiteY10-2562" fmla="*/ 1813054 h 4731184"/>
                <a:gd name="connsiteX11-2563" fmla="*/ 1816344 w 3523460"/>
                <a:gd name="connsiteY11-2564" fmla="*/ 1868715 h 4731184"/>
                <a:gd name="connsiteX12-2565" fmla="*/ 2492205 w 3523460"/>
                <a:gd name="connsiteY12-2566" fmla="*/ 334113 h 4731184"/>
                <a:gd name="connsiteX13-2567" fmla="*/ 2221860 w 3523460"/>
                <a:gd name="connsiteY13-2568" fmla="*/ 2011839 h 4731184"/>
                <a:gd name="connsiteX14-2569" fmla="*/ 2325227 w 3523460"/>
                <a:gd name="connsiteY14-2570" fmla="*/ 2711553 h 4731184"/>
                <a:gd name="connsiteX15-2571" fmla="*/ 2762549 w 3523460"/>
                <a:gd name="connsiteY15-2572" fmla="*/ 2266279 h 4731184"/>
                <a:gd name="connsiteX16-2573" fmla="*/ 3509971 w 3523460"/>
                <a:gd name="connsiteY16-2574" fmla="*/ 2162913 h 4731184"/>
                <a:gd name="connsiteX17-2575" fmla="*/ 2778451 w 3523460"/>
                <a:gd name="connsiteY17-2576" fmla="*/ 2942140 h 4731184"/>
                <a:gd name="connsiteX18-2577" fmla="*/ 2118493 w 3523460"/>
                <a:gd name="connsiteY18-2578" fmla="*/ 4007615 h 4731184"/>
                <a:gd name="connsiteX19-2579" fmla="*/ 2229811 w 3523460"/>
                <a:gd name="connsiteY19-2580" fmla="*/ 4731184 h 4731184"/>
                <a:gd name="connsiteX20-2581" fmla="*/ 830382 w 3523460"/>
                <a:gd name="connsiteY20-2582" fmla="*/ 4731184 h 4731184"/>
                <a:gd name="connsiteX0-2583" fmla="*/ 830382 w 3523460"/>
                <a:gd name="connsiteY0-2584" fmla="*/ 4731176 h 4731176"/>
                <a:gd name="connsiteX1-2585" fmla="*/ 870139 w 3523460"/>
                <a:gd name="connsiteY1-2586" fmla="*/ 4095073 h 4731176"/>
                <a:gd name="connsiteX2-2587" fmla="*/ 432816 w 3523460"/>
                <a:gd name="connsiteY2-2588" fmla="*/ 2274223 h 4731176"/>
                <a:gd name="connsiteX3-2589" fmla="*/ 75008 w 3523460"/>
                <a:gd name="connsiteY3-2590" fmla="*/ 970209 h 4731176"/>
                <a:gd name="connsiteX4-2591" fmla="*/ 750867 w 3523460"/>
                <a:gd name="connsiteY4-2592" fmla="*/ 2107245 h 4731176"/>
                <a:gd name="connsiteX5-2593" fmla="*/ 838333 w 3523460"/>
                <a:gd name="connsiteY5-2594" fmla="*/ 2035684 h 4731176"/>
                <a:gd name="connsiteX6-2595" fmla="*/ 711112 w 3523460"/>
                <a:gd name="connsiteY6-2596" fmla="*/ 214835 h 4731176"/>
                <a:gd name="connsiteX7-2597" fmla="*/ 1204092 w 3523460"/>
                <a:gd name="connsiteY7-2598" fmla="*/ 1773290 h 4731176"/>
                <a:gd name="connsiteX8-2599" fmla="*/ 1339265 w 3523460"/>
                <a:gd name="connsiteY8-2600" fmla="*/ 1828949 h 4731176"/>
                <a:gd name="connsiteX9-2601" fmla="*/ 1458534 w 3523460"/>
                <a:gd name="connsiteY9-2602" fmla="*/ 150 h 4731176"/>
                <a:gd name="connsiteX10-2603" fmla="*/ 1705024 w 3523460"/>
                <a:gd name="connsiteY10-2604" fmla="*/ 1813046 h 4731176"/>
                <a:gd name="connsiteX11-2605" fmla="*/ 1816344 w 3523460"/>
                <a:gd name="connsiteY11-2606" fmla="*/ 1868707 h 4731176"/>
                <a:gd name="connsiteX12-2607" fmla="*/ 2492205 w 3523460"/>
                <a:gd name="connsiteY12-2608" fmla="*/ 334105 h 4731176"/>
                <a:gd name="connsiteX13-2609" fmla="*/ 2221860 w 3523460"/>
                <a:gd name="connsiteY13-2610" fmla="*/ 2011831 h 4731176"/>
                <a:gd name="connsiteX14-2611" fmla="*/ 2325227 w 3523460"/>
                <a:gd name="connsiteY14-2612" fmla="*/ 2711545 h 4731176"/>
                <a:gd name="connsiteX15-2613" fmla="*/ 2762549 w 3523460"/>
                <a:gd name="connsiteY15-2614" fmla="*/ 2266271 h 4731176"/>
                <a:gd name="connsiteX16-2615" fmla="*/ 3509971 w 3523460"/>
                <a:gd name="connsiteY16-2616" fmla="*/ 2162905 h 4731176"/>
                <a:gd name="connsiteX17-2617" fmla="*/ 2778451 w 3523460"/>
                <a:gd name="connsiteY17-2618" fmla="*/ 2942132 h 4731176"/>
                <a:gd name="connsiteX18-2619" fmla="*/ 2118493 w 3523460"/>
                <a:gd name="connsiteY18-2620" fmla="*/ 4007607 h 4731176"/>
                <a:gd name="connsiteX19-2621" fmla="*/ 2229811 w 3523460"/>
                <a:gd name="connsiteY19-2622" fmla="*/ 4731176 h 4731176"/>
                <a:gd name="connsiteX20-2623" fmla="*/ 830382 w 3523460"/>
                <a:gd name="connsiteY20-2624" fmla="*/ 4731176 h 4731176"/>
                <a:gd name="connsiteX0-2625" fmla="*/ 830382 w 3523460"/>
                <a:gd name="connsiteY0-2626" fmla="*/ 4731176 h 4731176"/>
                <a:gd name="connsiteX1-2627" fmla="*/ 870139 w 3523460"/>
                <a:gd name="connsiteY1-2628" fmla="*/ 4095073 h 4731176"/>
                <a:gd name="connsiteX2-2629" fmla="*/ 432816 w 3523460"/>
                <a:gd name="connsiteY2-2630" fmla="*/ 2274223 h 4731176"/>
                <a:gd name="connsiteX3-2631" fmla="*/ 75008 w 3523460"/>
                <a:gd name="connsiteY3-2632" fmla="*/ 970209 h 4731176"/>
                <a:gd name="connsiteX4-2633" fmla="*/ 750867 w 3523460"/>
                <a:gd name="connsiteY4-2634" fmla="*/ 2107245 h 4731176"/>
                <a:gd name="connsiteX5-2635" fmla="*/ 838333 w 3523460"/>
                <a:gd name="connsiteY5-2636" fmla="*/ 2035684 h 4731176"/>
                <a:gd name="connsiteX6-2637" fmla="*/ 711112 w 3523460"/>
                <a:gd name="connsiteY6-2638" fmla="*/ 214835 h 4731176"/>
                <a:gd name="connsiteX7-2639" fmla="*/ 1235897 w 3523460"/>
                <a:gd name="connsiteY7-2640" fmla="*/ 1868706 h 4731176"/>
                <a:gd name="connsiteX8-2641" fmla="*/ 1339265 w 3523460"/>
                <a:gd name="connsiteY8-2642" fmla="*/ 1828949 h 4731176"/>
                <a:gd name="connsiteX9-2643" fmla="*/ 1458534 w 3523460"/>
                <a:gd name="connsiteY9-2644" fmla="*/ 150 h 4731176"/>
                <a:gd name="connsiteX10-2645" fmla="*/ 1705024 w 3523460"/>
                <a:gd name="connsiteY10-2646" fmla="*/ 1813046 h 4731176"/>
                <a:gd name="connsiteX11-2647" fmla="*/ 1816344 w 3523460"/>
                <a:gd name="connsiteY11-2648" fmla="*/ 1868707 h 4731176"/>
                <a:gd name="connsiteX12-2649" fmla="*/ 2492205 w 3523460"/>
                <a:gd name="connsiteY12-2650" fmla="*/ 334105 h 4731176"/>
                <a:gd name="connsiteX13-2651" fmla="*/ 2221860 w 3523460"/>
                <a:gd name="connsiteY13-2652" fmla="*/ 2011831 h 4731176"/>
                <a:gd name="connsiteX14-2653" fmla="*/ 2325227 w 3523460"/>
                <a:gd name="connsiteY14-2654" fmla="*/ 2711545 h 4731176"/>
                <a:gd name="connsiteX15-2655" fmla="*/ 2762549 w 3523460"/>
                <a:gd name="connsiteY15-2656" fmla="*/ 2266271 h 4731176"/>
                <a:gd name="connsiteX16-2657" fmla="*/ 3509971 w 3523460"/>
                <a:gd name="connsiteY16-2658" fmla="*/ 2162905 h 4731176"/>
                <a:gd name="connsiteX17-2659" fmla="*/ 2778451 w 3523460"/>
                <a:gd name="connsiteY17-2660" fmla="*/ 2942132 h 4731176"/>
                <a:gd name="connsiteX18-2661" fmla="*/ 2118493 w 3523460"/>
                <a:gd name="connsiteY18-2662" fmla="*/ 4007607 h 4731176"/>
                <a:gd name="connsiteX19-2663" fmla="*/ 2229811 w 3523460"/>
                <a:gd name="connsiteY19-2664" fmla="*/ 4731176 h 4731176"/>
                <a:gd name="connsiteX20-2665" fmla="*/ 830382 w 3523460"/>
                <a:gd name="connsiteY20-2666" fmla="*/ 4731176 h 4731176"/>
                <a:gd name="connsiteX0-2667" fmla="*/ 830382 w 3523460"/>
                <a:gd name="connsiteY0-2668" fmla="*/ 4731176 h 4731176"/>
                <a:gd name="connsiteX1-2669" fmla="*/ 870139 w 3523460"/>
                <a:gd name="connsiteY1-2670" fmla="*/ 4095073 h 4731176"/>
                <a:gd name="connsiteX2-2671" fmla="*/ 432816 w 3523460"/>
                <a:gd name="connsiteY2-2672" fmla="*/ 2274223 h 4731176"/>
                <a:gd name="connsiteX3-2673" fmla="*/ 75008 w 3523460"/>
                <a:gd name="connsiteY3-2674" fmla="*/ 970209 h 4731176"/>
                <a:gd name="connsiteX4-2675" fmla="*/ 750867 w 3523460"/>
                <a:gd name="connsiteY4-2676" fmla="*/ 2107245 h 4731176"/>
                <a:gd name="connsiteX5-2677" fmla="*/ 838333 w 3523460"/>
                <a:gd name="connsiteY5-2678" fmla="*/ 2035684 h 4731176"/>
                <a:gd name="connsiteX6-2679" fmla="*/ 711112 w 3523460"/>
                <a:gd name="connsiteY6-2680" fmla="*/ 214835 h 4731176"/>
                <a:gd name="connsiteX7-2681" fmla="*/ 1235897 w 3523460"/>
                <a:gd name="connsiteY7-2682" fmla="*/ 1868706 h 4731176"/>
                <a:gd name="connsiteX8-2683" fmla="*/ 1339265 w 3523460"/>
                <a:gd name="connsiteY8-2684" fmla="*/ 1828949 h 4731176"/>
                <a:gd name="connsiteX9-2685" fmla="*/ 1458534 w 3523460"/>
                <a:gd name="connsiteY9-2686" fmla="*/ 150 h 4731176"/>
                <a:gd name="connsiteX10-2687" fmla="*/ 1705024 w 3523460"/>
                <a:gd name="connsiteY10-2688" fmla="*/ 1813046 h 4731176"/>
                <a:gd name="connsiteX11-2689" fmla="*/ 1816344 w 3523460"/>
                <a:gd name="connsiteY11-2690" fmla="*/ 1868707 h 4731176"/>
                <a:gd name="connsiteX12-2691" fmla="*/ 2492205 w 3523460"/>
                <a:gd name="connsiteY12-2692" fmla="*/ 334105 h 4731176"/>
                <a:gd name="connsiteX13-2693" fmla="*/ 2221860 w 3523460"/>
                <a:gd name="connsiteY13-2694" fmla="*/ 2011831 h 4731176"/>
                <a:gd name="connsiteX14-2695" fmla="*/ 2325227 w 3523460"/>
                <a:gd name="connsiteY14-2696" fmla="*/ 2711545 h 4731176"/>
                <a:gd name="connsiteX15-2697" fmla="*/ 2762549 w 3523460"/>
                <a:gd name="connsiteY15-2698" fmla="*/ 2266271 h 4731176"/>
                <a:gd name="connsiteX16-2699" fmla="*/ 3509971 w 3523460"/>
                <a:gd name="connsiteY16-2700" fmla="*/ 2162905 h 4731176"/>
                <a:gd name="connsiteX17-2701" fmla="*/ 2778451 w 3523460"/>
                <a:gd name="connsiteY17-2702" fmla="*/ 2942132 h 4731176"/>
                <a:gd name="connsiteX18-2703" fmla="*/ 2118493 w 3523460"/>
                <a:gd name="connsiteY18-2704" fmla="*/ 4007607 h 4731176"/>
                <a:gd name="connsiteX19-2705" fmla="*/ 2229811 w 3523460"/>
                <a:gd name="connsiteY19-2706" fmla="*/ 4731176 h 4731176"/>
                <a:gd name="connsiteX20-2707" fmla="*/ 830382 w 3523460"/>
                <a:gd name="connsiteY20-2708" fmla="*/ 4731176 h 4731176"/>
                <a:gd name="connsiteX0-2709" fmla="*/ 830382 w 3523460"/>
                <a:gd name="connsiteY0-2710" fmla="*/ 4731174 h 4731174"/>
                <a:gd name="connsiteX1-2711" fmla="*/ 870139 w 3523460"/>
                <a:gd name="connsiteY1-2712" fmla="*/ 4095071 h 4731174"/>
                <a:gd name="connsiteX2-2713" fmla="*/ 432816 w 3523460"/>
                <a:gd name="connsiteY2-2714" fmla="*/ 2274221 h 4731174"/>
                <a:gd name="connsiteX3-2715" fmla="*/ 75008 w 3523460"/>
                <a:gd name="connsiteY3-2716" fmla="*/ 970207 h 4731174"/>
                <a:gd name="connsiteX4-2717" fmla="*/ 750867 w 3523460"/>
                <a:gd name="connsiteY4-2718" fmla="*/ 2107243 h 4731174"/>
                <a:gd name="connsiteX5-2719" fmla="*/ 838333 w 3523460"/>
                <a:gd name="connsiteY5-2720" fmla="*/ 2035682 h 4731174"/>
                <a:gd name="connsiteX6-2721" fmla="*/ 711112 w 3523460"/>
                <a:gd name="connsiteY6-2722" fmla="*/ 214833 h 4731174"/>
                <a:gd name="connsiteX7-2723" fmla="*/ 1235897 w 3523460"/>
                <a:gd name="connsiteY7-2724" fmla="*/ 1868704 h 4731174"/>
                <a:gd name="connsiteX8-2725" fmla="*/ 1339265 w 3523460"/>
                <a:gd name="connsiteY8-2726" fmla="*/ 1828947 h 4731174"/>
                <a:gd name="connsiteX9-2727" fmla="*/ 1458534 w 3523460"/>
                <a:gd name="connsiteY9-2728" fmla="*/ 148 h 4731174"/>
                <a:gd name="connsiteX10-2729" fmla="*/ 1705024 w 3523460"/>
                <a:gd name="connsiteY10-2730" fmla="*/ 1813044 h 4731174"/>
                <a:gd name="connsiteX11-2731" fmla="*/ 1816344 w 3523460"/>
                <a:gd name="connsiteY11-2732" fmla="*/ 1868705 h 4731174"/>
                <a:gd name="connsiteX12-2733" fmla="*/ 2492205 w 3523460"/>
                <a:gd name="connsiteY12-2734" fmla="*/ 334103 h 4731174"/>
                <a:gd name="connsiteX13-2735" fmla="*/ 2221860 w 3523460"/>
                <a:gd name="connsiteY13-2736" fmla="*/ 2011829 h 4731174"/>
                <a:gd name="connsiteX14-2737" fmla="*/ 2325227 w 3523460"/>
                <a:gd name="connsiteY14-2738" fmla="*/ 2711543 h 4731174"/>
                <a:gd name="connsiteX15-2739" fmla="*/ 2762549 w 3523460"/>
                <a:gd name="connsiteY15-2740" fmla="*/ 2266269 h 4731174"/>
                <a:gd name="connsiteX16-2741" fmla="*/ 3509971 w 3523460"/>
                <a:gd name="connsiteY16-2742" fmla="*/ 2162903 h 4731174"/>
                <a:gd name="connsiteX17-2743" fmla="*/ 2778451 w 3523460"/>
                <a:gd name="connsiteY17-2744" fmla="*/ 2942130 h 4731174"/>
                <a:gd name="connsiteX18-2745" fmla="*/ 2118493 w 3523460"/>
                <a:gd name="connsiteY18-2746" fmla="*/ 4007605 h 4731174"/>
                <a:gd name="connsiteX19-2747" fmla="*/ 2229811 w 3523460"/>
                <a:gd name="connsiteY19-2748" fmla="*/ 4731174 h 4731174"/>
                <a:gd name="connsiteX20-2749" fmla="*/ 830382 w 3523460"/>
                <a:gd name="connsiteY20-2750" fmla="*/ 4731174 h 4731174"/>
                <a:gd name="connsiteX0-2751" fmla="*/ 830382 w 3523460"/>
                <a:gd name="connsiteY0-2752" fmla="*/ 4731174 h 4731174"/>
                <a:gd name="connsiteX1-2753" fmla="*/ 870139 w 3523460"/>
                <a:gd name="connsiteY1-2754" fmla="*/ 4095071 h 4731174"/>
                <a:gd name="connsiteX2-2755" fmla="*/ 432816 w 3523460"/>
                <a:gd name="connsiteY2-2756" fmla="*/ 2274221 h 4731174"/>
                <a:gd name="connsiteX3-2757" fmla="*/ 75008 w 3523460"/>
                <a:gd name="connsiteY3-2758" fmla="*/ 970207 h 4731174"/>
                <a:gd name="connsiteX4-2759" fmla="*/ 750867 w 3523460"/>
                <a:gd name="connsiteY4-2760" fmla="*/ 2107243 h 4731174"/>
                <a:gd name="connsiteX5-2761" fmla="*/ 838333 w 3523460"/>
                <a:gd name="connsiteY5-2762" fmla="*/ 2035682 h 4731174"/>
                <a:gd name="connsiteX6-2763" fmla="*/ 711112 w 3523460"/>
                <a:gd name="connsiteY6-2764" fmla="*/ 214833 h 4731174"/>
                <a:gd name="connsiteX7-2765" fmla="*/ 1235897 w 3523460"/>
                <a:gd name="connsiteY7-2766" fmla="*/ 1868704 h 4731174"/>
                <a:gd name="connsiteX8-2767" fmla="*/ 1339265 w 3523460"/>
                <a:gd name="connsiteY8-2768" fmla="*/ 1828947 h 4731174"/>
                <a:gd name="connsiteX9-2769" fmla="*/ 1458534 w 3523460"/>
                <a:gd name="connsiteY9-2770" fmla="*/ 148 h 4731174"/>
                <a:gd name="connsiteX10-2771" fmla="*/ 1705024 w 3523460"/>
                <a:gd name="connsiteY10-2772" fmla="*/ 1813044 h 4731174"/>
                <a:gd name="connsiteX11-2773" fmla="*/ 1816344 w 3523460"/>
                <a:gd name="connsiteY11-2774" fmla="*/ 1868705 h 4731174"/>
                <a:gd name="connsiteX12-2775" fmla="*/ 2492205 w 3523460"/>
                <a:gd name="connsiteY12-2776" fmla="*/ 334103 h 4731174"/>
                <a:gd name="connsiteX13-2777" fmla="*/ 2221860 w 3523460"/>
                <a:gd name="connsiteY13-2778" fmla="*/ 2011829 h 4731174"/>
                <a:gd name="connsiteX14-2779" fmla="*/ 2325227 w 3523460"/>
                <a:gd name="connsiteY14-2780" fmla="*/ 2711543 h 4731174"/>
                <a:gd name="connsiteX15-2781" fmla="*/ 2762549 w 3523460"/>
                <a:gd name="connsiteY15-2782" fmla="*/ 2266269 h 4731174"/>
                <a:gd name="connsiteX16-2783" fmla="*/ 3509971 w 3523460"/>
                <a:gd name="connsiteY16-2784" fmla="*/ 2162903 h 4731174"/>
                <a:gd name="connsiteX17-2785" fmla="*/ 2778451 w 3523460"/>
                <a:gd name="connsiteY17-2786" fmla="*/ 2942130 h 4731174"/>
                <a:gd name="connsiteX18-2787" fmla="*/ 2118493 w 3523460"/>
                <a:gd name="connsiteY18-2788" fmla="*/ 4007605 h 4731174"/>
                <a:gd name="connsiteX19-2789" fmla="*/ 2229811 w 3523460"/>
                <a:gd name="connsiteY19-2790" fmla="*/ 4731174 h 4731174"/>
                <a:gd name="connsiteX20-2791" fmla="*/ 830382 w 3523460"/>
                <a:gd name="connsiteY20-2792" fmla="*/ 4731174 h 4731174"/>
                <a:gd name="connsiteX0-2793" fmla="*/ 830382 w 3523460"/>
                <a:gd name="connsiteY0-2794" fmla="*/ 4731172 h 4731172"/>
                <a:gd name="connsiteX1-2795" fmla="*/ 870139 w 3523460"/>
                <a:gd name="connsiteY1-2796" fmla="*/ 4095069 h 4731172"/>
                <a:gd name="connsiteX2-2797" fmla="*/ 432816 w 3523460"/>
                <a:gd name="connsiteY2-2798" fmla="*/ 2274219 h 4731172"/>
                <a:gd name="connsiteX3-2799" fmla="*/ 75008 w 3523460"/>
                <a:gd name="connsiteY3-2800" fmla="*/ 970205 h 4731172"/>
                <a:gd name="connsiteX4-2801" fmla="*/ 750867 w 3523460"/>
                <a:gd name="connsiteY4-2802" fmla="*/ 2107241 h 4731172"/>
                <a:gd name="connsiteX5-2803" fmla="*/ 838333 w 3523460"/>
                <a:gd name="connsiteY5-2804" fmla="*/ 2035680 h 4731172"/>
                <a:gd name="connsiteX6-2805" fmla="*/ 711112 w 3523460"/>
                <a:gd name="connsiteY6-2806" fmla="*/ 214831 h 4731172"/>
                <a:gd name="connsiteX7-2807" fmla="*/ 1235897 w 3523460"/>
                <a:gd name="connsiteY7-2808" fmla="*/ 1868702 h 4731172"/>
                <a:gd name="connsiteX8-2809" fmla="*/ 1315411 w 3523460"/>
                <a:gd name="connsiteY8-2810" fmla="*/ 1852799 h 4731172"/>
                <a:gd name="connsiteX9-2811" fmla="*/ 1458534 w 3523460"/>
                <a:gd name="connsiteY9-2812" fmla="*/ 146 h 4731172"/>
                <a:gd name="connsiteX10-2813" fmla="*/ 1705024 w 3523460"/>
                <a:gd name="connsiteY10-2814" fmla="*/ 1813042 h 4731172"/>
                <a:gd name="connsiteX11-2815" fmla="*/ 1816344 w 3523460"/>
                <a:gd name="connsiteY11-2816" fmla="*/ 1868703 h 4731172"/>
                <a:gd name="connsiteX12-2817" fmla="*/ 2492205 w 3523460"/>
                <a:gd name="connsiteY12-2818" fmla="*/ 334101 h 4731172"/>
                <a:gd name="connsiteX13-2819" fmla="*/ 2221860 w 3523460"/>
                <a:gd name="connsiteY13-2820" fmla="*/ 2011827 h 4731172"/>
                <a:gd name="connsiteX14-2821" fmla="*/ 2325227 w 3523460"/>
                <a:gd name="connsiteY14-2822" fmla="*/ 2711541 h 4731172"/>
                <a:gd name="connsiteX15-2823" fmla="*/ 2762549 w 3523460"/>
                <a:gd name="connsiteY15-2824" fmla="*/ 2266267 h 4731172"/>
                <a:gd name="connsiteX16-2825" fmla="*/ 3509971 w 3523460"/>
                <a:gd name="connsiteY16-2826" fmla="*/ 2162901 h 4731172"/>
                <a:gd name="connsiteX17-2827" fmla="*/ 2778451 w 3523460"/>
                <a:gd name="connsiteY17-2828" fmla="*/ 2942128 h 4731172"/>
                <a:gd name="connsiteX18-2829" fmla="*/ 2118493 w 3523460"/>
                <a:gd name="connsiteY18-2830" fmla="*/ 4007603 h 4731172"/>
                <a:gd name="connsiteX19-2831" fmla="*/ 2229811 w 3523460"/>
                <a:gd name="connsiteY19-2832" fmla="*/ 4731172 h 4731172"/>
                <a:gd name="connsiteX20-2833" fmla="*/ 830382 w 3523460"/>
                <a:gd name="connsiteY20-2834" fmla="*/ 4731172 h 4731172"/>
                <a:gd name="connsiteX0-2835" fmla="*/ 830382 w 3523460"/>
                <a:gd name="connsiteY0-2836" fmla="*/ 4731172 h 4731172"/>
                <a:gd name="connsiteX1-2837" fmla="*/ 870139 w 3523460"/>
                <a:gd name="connsiteY1-2838" fmla="*/ 4095069 h 4731172"/>
                <a:gd name="connsiteX2-2839" fmla="*/ 432816 w 3523460"/>
                <a:gd name="connsiteY2-2840" fmla="*/ 2274219 h 4731172"/>
                <a:gd name="connsiteX3-2841" fmla="*/ 75008 w 3523460"/>
                <a:gd name="connsiteY3-2842" fmla="*/ 970205 h 4731172"/>
                <a:gd name="connsiteX4-2843" fmla="*/ 750867 w 3523460"/>
                <a:gd name="connsiteY4-2844" fmla="*/ 2107241 h 4731172"/>
                <a:gd name="connsiteX5-2845" fmla="*/ 838333 w 3523460"/>
                <a:gd name="connsiteY5-2846" fmla="*/ 2035680 h 4731172"/>
                <a:gd name="connsiteX6-2847" fmla="*/ 711112 w 3523460"/>
                <a:gd name="connsiteY6-2848" fmla="*/ 214831 h 4731172"/>
                <a:gd name="connsiteX7-2849" fmla="*/ 1235897 w 3523460"/>
                <a:gd name="connsiteY7-2850" fmla="*/ 1868702 h 4731172"/>
                <a:gd name="connsiteX8-2851" fmla="*/ 1315411 w 3523460"/>
                <a:gd name="connsiteY8-2852" fmla="*/ 1852799 h 4731172"/>
                <a:gd name="connsiteX9-2853" fmla="*/ 1458534 w 3523460"/>
                <a:gd name="connsiteY9-2854" fmla="*/ 146 h 4731172"/>
                <a:gd name="connsiteX10-2855" fmla="*/ 1728878 w 3523460"/>
                <a:gd name="connsiteY10-2856" fmla="*/ 1828945 h 4731172"/>
                <a:gd name="connsiteX11-2857" fmla="*/ 1816344 w 3523460"/>
                <a:gd name="connsiteY11-2858" fmla="*/ 1868703 h 4731172"/>
                <a:gd name="connsiteX12-2859" fmla="*/ 2492205 w 3523460"/>
                <a:gd name="connsiteY12-2860" fmla="*/ 334101 h 4731172"/>
                <a:gd name="connsiteX13-2861" fmla="*/ 2221860 w 3523460"/>
                <a:gd name="connsiteY13-2862" fmla="*/ 2011827 h 4731172"/>
                <a:gd name="connsiteX14-2863" fmla="*/ 2325227 w 3523460"/>
                <a:gd name="connsiteY14-2864" fmla="*/ 2711541 h 4731172"/>
                <a:gd name="connsiteX15-2865" fmla="*/ 2762549 w 3523460"/>
                <a:gd name="connsiteY15-2866" fmla="*/ 2266267 h 4731172"/>
                <a:gd name="connsiteX16-2867" fmla="*/ 3509971 w 3523460"/>
                <a:gd name="connsiteY16-2868" fmla="*/ 2162901 h 4731172"/>
                <a:gd name="connsiteX17-2869" fmla="*/ 2778451 w 3523460"/>
                <a:gd name="connsiteY17-2870" fmla="*/ 2942128 h 4731172"/>
                <a:gd name="connsiteX18-2871" fmla="*/ 2118493 w 3523460"/>
                <a:gd name="connsiteY18-2872" fmla="*/ 4007603 h 4731172"/>
                <a:gd name="connsiteX19-2873" fmla="*/ 2229811 w 3523460"/>
                <a:gd name="connsiteY19-2874" fmla="*/ 4731172 h 4731172"/>
                <a:gd name="connsiteX20-2875" fmla="*/ 830382 w 3523460"/>
                <a:gd name="connsiteY20-2876" fmla="*/ 4731172 h 4731172"/>
                <a:gd name="connsiteX0-2877" fmla="*/ 830382 w 3523460"/>
                <a:gd name="connsiteY0-2878" fmla="*/ 4731172 h 4731172"/>
                <a:gd name="connsiteX1-2879" fmla="*/ 870139 w 3523460"/>
                <a:gd name="connsiteY1-2880" fmla="*/ 4095069 h 4731172"/>
                <a:gd name="connsiteX2-2881" fmla="*/ 432816 w 3523460"/>
                <a:gd name="connsiteY2-2882" fmla="*/ 2274219 h 4731172"/>
                <a:gd name="connsiteX3-2883" fmla="*/ 75008 w 3523460"/>
                <a:gd name="connsiteY3-2884" fmla="*/ 970205 h 4731172"/>
                <a:gd name="connsiteX4-2885" fmla="*/ 750867 w 3523460"/>
                <a:gd name="connsiteY4-2886" fmla="*/ 2107241 h 4731172"/>
                <a:gd name="connsiteX5-2887" fmla="*/ 838333 w 3523460"/>
                <a:gd name="connsiteY5-2888" fmla="*/ 2035680 h 4731172"/>
                <a:gd name="connsiteX6-2889" fmla="*/ 711112 w 3523460"/>
                <a:gd name="connsiteY6-2890" fmla="*/ 214831 h 4731172"/>
                <a:gd name="connsiteX7-2891" fmla="*/ 1235897 w 3523460"/>
                <a:gd name="connsiteY7-2892" fmla="*/ 1868702 h 4731172"/>
                <a:gd name="connsiteX8-2893" fmla="*/ 1315411 w 3523460"/>
                <a:gd name="connsiteY8-2894" fmla="*/ 1852799 h 4731172"/>
                <a:gd name="connsiteX9-2895" fmla="*/ 1458534 w 3523460"/>
                <a:gd name="connsiteY9-2896" fmla="*/ 146 h 4731172"/>
                <a:gd name="connsiteX10-2897" fmla="*/ 1728878 w 3523460"/>
                <a:gd name="connsiteY10-2898" fmla="*/ 1828945 h 4731172"/>
                <a:gd name="connsiteX11-2899" fmla="*/ 1816344 w 3523460"/>
                <a:gd name="connsiteY11-2900" fmla="*/ 1868703 h 4731172"/>
                <a:gd name="connsiteX12-2901" fmla="*/ 2492205 w 3523460"/>
                <a:gd name="connsiteY12-2902" fmla="*/ 334101 h 4731172"/>
                <a:gd name="connsiteX13-2903" fmla="*/ 2221860 w 3523460"/>
                <a:gd name="connsiteY13-2904" fmla="*/ 2011827 h 4731172"/>
                <a:gd name="connsiteX14-2905" fmla="*/ 2325227 w 3523460"/>
                <a:gd name="connsiteY14-2906" fmla="*/ 2711541 h 4731172"/>
                <a:gd name="connsiteX15-2907" fmla="*/ 2762549 w 3523460"/>
                <a:gd name="connsiteY15-2908" fmla="*/ 2266267 h 4731172"/>
                <a:gd name="connsiteX16-2909" fmla="*/ 3509971 w 3523460"/>
                <a:gd name="connsiteY16-2910" fmla="*/ 2162901 h 4731172"/>
                <a:gd name="connsiteX17-2911" fmla="*/ 2778451 w 3523460"/>
                <a:gd name="connsiteY17-2912" fmla="*/ 2942128 h 4731172"/>
                <a:gd name="connsiteX18-2913" fmla="*/ 2118493 w 3523460"/>
                <a:gd name="connsiteY18-2914" fmla="*/ 4007603 h 4731172"/>
                <a:gd name="connsiteX19-2915" fmla="*/ 2229811 w 3523460"/>
                <a:gd name="connsiteY19-2916" fmla="*/ 4731172 h 4731172"/>
                <a:gd name="connsiteX20-2917" fmla="*/ 830382 w 3523460"/>
                <a:gd name="connsiteY20-2918" fmla="*/ 4731172 h 4731172"/>
                <a:gd name="connsiteX0-2919" fmla="*/ 830382 w 3523460"/>
                <a:gd name="connsiteY0-2920" fmla="*/ 4731063 h 4731063"/>
                <a:gd name="connsiteX1-2921" fmla="*/ 870139 w 3523460"/>
                <a:gd name="connsiteY1-2922" fmla="*/ 4094960 h 4731063"/>
                <a:gd name="connsiteX2-2923" fmla="*/ 432816 w 3523460"/>
                <a:gd name="connsiteY2-2924" fmla="*/ 2274110 h 4731063"/>
                <a:gd name="connsiteX3-2925" fmla="*/ 75008 w 3523460"/>
                <a:gd name="connsiteY3-2926" fmla="*/ 970096 h 4731063"/>
                <a:gd name="connsiteX4-2927" fmla="*/ 750867 w 3523460"/>
                <a:gd name="connsiteY4-2928" fmla="*/ 2107132 h 4731063"/>
                <a:gd name="connsiteX5-2929" fmla="*/ 838333 w 3523460"/>
                <a:gd name="connsiteY5-2930" fmla="*/ 2035571 h 4731063"/>
                <a:gd name="connsiteX6-2931" fmla="*/ 711112 w 3523460"/>
                <a:gd name="connsiteY6-2932" fmla="*/ 214722 h 4731063"/>
                <a:gd name="connsiteX7-2933" fmla="*/ 1235897 w 3523460"/>
                <a:gd name="connsiteY7-2934" fmla="*/ 1868593 h 4731063"/>
                <a:gd name="connsiteX8-2935" fmla="*/ 1315411 w 3523460"/>
                <a:gd name="connsiteY8-2936" fmla="*/ 1852690 h 4731063"/>
                <a:gd name="connsiteX9-2937" fmla="*/ 1458534 w 3523460"/>
                <a:gd name="connsiteY9-2938" fmla="*/ 37 h 4731063"/>
                <a:gd name="connsiteX10-2939" fmla="*/ 1728878 w 3523460"/>
                <a:gd name="connsiteY10-2940" fmla="*/ 1828836 h 4731063"/>
                <a:gd name="connsiteX11-2941" fmla="*/ 1816344 w 3523460"/>
                <a:gd name="connsiteY11-2942" fmla="*/ 1868594 h 4731063"/>
                <a:gd name="connsiteX12-2943" fmla="*/ 2492205 w 3523460"/>
                <a:gd name="connsiteY12-2944" fmla="*/ 333992 h 4731063"/>
                <a:gd name="connsiteX13-2945" fmla="*/ 2221860 w 3523460"/>
                <a:gd name="connsiteY13-2946" fmla="*/ 2011718 h 4731063"/>
                <a:gd name="connsiteX14-2947" fmla="*/ 2325227 w 3523460"/>
                <a:gd name="connsiteY14-2948" fmla="*/ 2711432 h 4731063"/>
                <a:gd name="connsiteX15-2949" fmla="*/ 2762549 w 3523460"/>
                <a:gd name="connsiteY15-2950" fmla="*/ 2266158 h 4731063"/>
                <a:gd name="connsiteX16-2951" fmla="*/ 3509971 w 3523460"/>
                <a:gd name="connsiteY16-2952" fmla="*/ 2162792 h 4731063"/>
                <a:gd name="connsiteX17-2953" fmla="*/ 2778451 w 3523460"/>
                <a:gd name="connsiteY17-2954" fmla="*/ 2942019 h 4731063"/>
                <a:gd name="connsiteX18-2955" fmla="*/ 2118493 w 3523460"/>
                <a:gd name="connsiteY18-2956" fmla="*/ 4007494 h 4731063"/>
                <a:gd name="connsiteX19-2957" fmla="*/ 2229811 w 3523460"/>
                <a:gd name="connsiteY19-2958" fmla="*/ 4731063 h 4731063"/>
                <a:gd name="connsiteX20-2959" fmla="*/ 830382 w 3523460"/>
                <a:gd name="connsiteY20-2960" fmla="*/ 4731063 h 4731063"/>
                <a:gd name="connsiteX0-2961" fmla="*/ 830382 w 3523460"/>
                <a:gd name="connsiteY0-2962" fmla="*/ 4731063 h 4731063"/>
                <a:gd name="connsiteX1-2963" fmla="*/ 870139 w 3523460"/>
                <a:gd name="connsiteY1-2964" fmla="*/ 4094960 h 4731063"/>
                <a:gd name="connsiteX2-2965" fmla="*/ 432816 w 3523460"/>
                <a:gd name="connsiteY2-2966" fmla="*/ 2274110 h 4731063"/>
                <a:gd name="connsiteX3-2967" fmla="*/ 75008 w 3523460"/>
                <a:gd name="connsiteY3-2968" fmla="*/ 970096 h 4731063"/>
                <a:gd name="connsiteX4-2969" fmla="*/ 750867 w 3523460"/>
                <a:gd name="connsiteY4-2970" fmla="*/ 2107132 h 4731063"/>
                <a:gd name="connsiteX5-2971" fmla="*/ 838333 w 3523460"/>
                <a:gd name="connsiteY5-2972" fmla="*/ 2035571 h 4731063"/>
                <a:gd name="connsiteX6-2973" fmla="*/ 711112 w 3523460"/>
                <a:gd name="connsiteY6-2974" fmla="*/ 214722 h 4731063"/>
                <a:gd name="connsiteX7-2975" fmla="*/ 1235897 w 3523460"/>
                <a:gd name="connsiteY7-2976" fmla="*/ 1868593 h 4731063"/>
                <a:gd name="connsiteX8-2977" fmla="*/ 1315411 w 3523460"/>
                <a:gd name="connsiteY8-2978" fmla="*/ 1852690 h 4731063"/>
                <a:gd name="connsiteX9-2979" fmla="*/ 1458534 w 3523460"/>
                <a:gd name="connsiteY9-2980" fmla="*/ 37 h 4731063"/>
                <a:gd name="connsiteX10-2981" fmla="*/ 1728878 w 3523460"/>
                <a:gd name="connsiteY10-2982" fmla="*/ 1828836 h 4731063"/>
                <a:gd name="connsiteX11-2983" fmla="*/ 1816344 w 3523460"/>
                <a:gd name="connsiteY11-2984" fmla="*/ 1868594 h 4731063"/>
                <a:gd name="connsiteX12-2985" fmla="*/ 2492205 w 3523460"/>
                <a:gd name="connsiteY12-2986" fmla="*/ 333992 h 4731063"/>
                <a:gd name="connsiteX13-2987" fmla="*/ 2221860 w 3523460"/>
                <a:gd name="connsiteY13-2988" fmla="*/ 2011718 h 4731063"/>
                <a:gd name="connsiteX14-2989" fmla="*/ 2325227 w 3523460"/>
                <a:gd name="connsiteY14-2990" fmla="*/ 2711432 h 4731063"/>
                <a:gd name="connsiteX15-2991" fmla="*/ 2762549 w 3523460"/>
                <a:gd name="connsiteY15-2992" fmla="*/ 2266158 h 4731063"/>
                <a:gd name="connsiteX16-2993" fmla="*/ 3509971 w 3523460"/>
                <a:gd name="connsiteY16-2994" fmla="*/ 2162792 h 4731063"/>
                <a:gd name="connsiteX17-2995" fmla="*/ 2778451 w 3523460"/>
                <a:gd name="connsiteY17-2996" fmla="*/ 2942019 h 4731063"/>
                <a:gd name="connsiteX18-2997" fmla="*/ 2118493 w 3523460"/>
                <a:gd name="connsiteY18-2998" fmla="*/ 4007494 h 4731063"/>
                <a:gd name="connsiteX19-2999" fmla="*/ 2229811 w 3523460"/>
                <a:gd name="connsiteY19-3000" fmla="*/ 4731063 h 4731063"/>
                <a:gd name="connsiteX20-3001" fmla="*/ 830382 w 3523460"/>
                <a:gd name="connsiteY20-3002" fmla="*/ 4731063 h 4731063"/>
                <a:gd name="connsiteX0-3003" fmla="*/ 830382 w 3523460"/>
                <a:gd name="connsiteY0-3004" fmla="*/ 4731063 h 4731063"/>
                <a:gd name="connsiteX1-3005" fmla="*/ 870139 w 3523460"/>
                <a:gd name="connsiteY1-3006" fmla="*/ 4094960 h 4731063"/>
                <a:gd name="connsiteX2-3007" fmla="*/ 432816 w 3523460"/>
                <a:gd name="connsiteY2-3008" fmla="*/ 2274110 h 4731063"/>
                <a:gd name="connsiteX3-3009" fmla="*/ 75008 w 3523460"/>
                <a:gd name="connsiteY3-3010" fmla="*/ 970096 h 4731063"/>
                <a:gd name="connsiteX4-3011" fmla="*/ 750867 w 3523460"/>
                <a:gd name="connsiteY4-3012" fmla="*/ 2107132 h 4731063"/>
                <a:gd name="connsiteX5-3013" fmla="*/ 838333 w 3523460"/>
                <a:gd name="connsiteY5-3014" fmla="*/ 2035571 h 4731063"/>
                <a:gd name="connsiteX6-3015" fmla="*/ 711112 w 3523460"/>
                <a:gd name="connsiteY6-3016" fmla="*/ 214722 h 4731063"/>
                <a:gd name="connsiteX7-3017" fmla="*/ 1235897 w 3523460"/>
                <a:gd name="connsiteY7-3018" fmla="*/ 1868593 h 4731063"/>
                <a:gd name="connsiteX8-3019" fmla="*/ 1315411 w 3523460"/>
                <a:gd name="connsiteY8-3020" fmla="*/ 1852690 h 4731063"/>
                <a:gd name="connsiteX9-3021" fmla="*/ 1458534 w 3523460"/>
                <a:gd name="connsiteY9-3022" fmla="*/ 37 h 4731063"/>
                <a:gd name="connsiteX10-3023" fmla="*/ 1728878 w 3523460"/>
                <a:gd name="connsiteY10-3024" fmla="*/ 1828836 h 4731063"/>
                <a:gd name="connsiteX11-3025" fmla="*/ 1816344 w 3523460"/>
                <a:gd name="connsiteY11-3026" fmla="*/ 1868594 h 4731063"/>
                <a:gd name="connsiteX12-3027" fmla="*/ 2492205 w 3523460"/>
                <a:gd name="connsiteY12-3028" fmla="*/ 333992 h 4731063"/>
                <a:gd name="connsiteX13-3029" fmla="*/ 2221860 w 3523460"/>
                <a:gd name="connsiteY13-3030" fmla="*/ 2011718 h 4731063"/>
                <a:gd name="connsiteX14-3031" fmla="*/ 2325227 w 3523460"/>
                <a:gd name="connsiteY14-3032" fmla="*/ 2711432 h 4731063"/>
                <a:gd name="connsiteX15-3033" fmla="*/ 2762549 w 3523460"/>
                <a:gd name="connsiteY15-3034" fmla="*/ 2266158 h 4731063"/>
                <a:gd name="connsiteX16-3035" fmla="*/ 3509971 w 3523460"/>
                <a:gd name="connsiteY16-3036" fmla="*/ 2162792 h 4731063"/>
                <a:gd name="connsiteX17-3037" fmla="*/ 2778451 w 3523460"/>
                <a:gd name="connsiteY17-3038" fmla="*/ 2942019 h 4731063"/>
                <a:gd name="connsiteX18-3039" fmla="*/ 2118493 w 3523460"/>
                <a:gd name="connsiteY18-3040" fmla="*/ 4007494 h 4731063"/>
                <a:gd name="connsiteX19-3041" fmla="*/ 2229811 w 3523460"/>
                <a:gd name="connsiteY19-3042" fmla="*/ 4731063 h 4731063"/>
                <a:gd name="connsiteX20-3043" fmla="*/ 830382 w 3523460"/>
                <a:gd name="connsiteY20-3044" fmla="*/ 4731063 h 4731063"/>
                <a:gd name="connsiteX0-3045" fmla="*/ 830382 w 3523460"/>
                <a:gd name="connsiteY0-3046" fmla="*/ 4731063 h 4731063"/>
                <a:gd name="connsiteX1-3047" fmla="*/ 870139 w 3523460"/>
                <a:gd name="connsiteY1-3048" fmla="*/ 4094960 h 4731063"/>
                <a:gd name="connsiteX2-3049" fmla="*/ 432816 w 3523460"/>
                <a:gd name="connsiteY2-3050" fmla="*/ 2274110 h 4731063"/>
                <a:gd name="connsiteX3-3051" fmla="*/ 75008 w 3523460"/>
                <a:gd name="connsiteY3-3052" fmla="*/ 970096 h 4731063"/>
                <a:gd name="connsiteX4-3053" fmla="*/ 750867 w 3523460"/>
                <a:gd name="connsiteY4-3054" fmla="*/ 2107132 h 4731063"/>
                <a:gd name="connsiteX5-3055" fmla="*/ 838333 w 3523460"/>
                <a:gd name="connsiteY5-3056" fmla="*/ 2035571 h 4731063"/>
                <a:gd name="connsiteX6-3057" fmla="*/ 711112 w 3523460"/>
                <a:gd name="connsiteY6-3058" fmla="*/ 214722 h 4731063"/>
                <a:gd name="connsiteX7-3059" fmla="*/ 1235897 w 3523460"/>
                <a:gd name="connsiteY7-3060" fmla="*/ 1868593 h 4731063"/>
                <a:gd name="connsiteX8-3061" fmla="*/ 1315411 w 3523460"/>
                <a:gd name="connsiteY8-3062" fmla="*/ 1852690 h 4731063"/>
                <a:gd name="connsiteX9-3063" fmla="*/ 1458534 w 3523460"/>
                <a:gd name="connsiteY9-3064" fmla="*/ 37 h 4731063"/>
                <a:gd name="connsiteX10-3065" fmla="*/ 1728878 w 3523460"/>
                <a:gd name="connsiteY10-3066" fmla="*/ 1828836 h 4731063"/>
                <a:gd name="connsiteX11-3067" fmla="*/ 1816344 w 3523460"/>
                <a:gd name="connsiteY11-3068" fmla="*/ 1868594 h 4731063"/>
                <a:gd name="connsiteX12-3069" fmla="*/ 2492205 w 3523460"/>
                <a:gd name="connsiteY12-3070" fmla="*/ 333992 h 4731063"/>
                <a:gd name="connsiteX13-3071" fmla="*/ 2221860 w 3523460"/>
                <a:gd name="connsiteY13-3072" fmla="*/ 2011718 h 4731063"/>
                <a:gd name="connsiteX14-3073" fmla="*/ 2325227 w 3523460"/>
                <a:gd name="connsiteY14-3074" fmla="*/ 2711432 h 4731063"/>
                <a:gd name="connsiteX15-3075" fmla="*/ 2762549 w 3523460"/>
                <a:gd name="connsiteY15-3076" fmla="*/ 2266158 h 4731063"/>
                <a:gd name="connsiteX16-3077" fmla="*/ 3509971 w 3523460"/>
                <a:gd name="connsiteY16-3078" fmla="*/ 2162792 h 4731063"/>
                <a:gd name="connsiteX17-3079" fmla="*/ 2778451 w 3523460"/>
                <a:gd name="connsiteY17-3080" fmla="*/ 2942019 h 4731063"/>
                <a:gd name="connsiteX18-3081" fmla="*/ 2118493 w 3523460"/>
                <a:gd name="connsiteY18-3082" fmla="*/ 4007494 h 4731063"/>
                <a:gd name="connsiteX19-3083" fmla="*/ 2229811 w 3523460"/>
                <a:gd name="connsiteY19-3084" fmla="*/ 4731063 h 4731063"/>
                <a:gd name="connsiteX20-3085" fmla="*/ 830382 w 3523460"/>
                <a:gd name="connsiteY20-3086" fmla="*/ 4731063 h 4731063"/>
                <a:gd name="connsiteX0-3087" fmla="*/ 727477 w 3523460"/>
                <a:gd name="connsiteY0-3088" fmla="*/ 5951236 h 5951236"/>
                <a:gd name="connsiteX1-3089" fmla="*/ 870139 w 3523460"/>
                <a:gd name="connsiteY1-3090" fmla="*/ 4094960 h 5951236"/>
                <a:gd name="connsiteX2-3091" fmla="*/ 432816 w 3523460"/>
                <a:gd name="connsiteY2-3092" fmla="*/ 2274110 h 5951236"/>
                <a:gd name="connsiteX3-3093" fmla="*/ 75008 w 3523460"/>
                <a:gd name="connsiteY3-3094" fmla="*/ 970096 h 5951236"/>
                <a:gd name="connsiteX4-3095" fmla="*/ 750867 w 3523460"/>
                <a:gd name="connsiteY4-3096" fmla="*/ 2107132 h 5951236"/>
                <a:gd name="connsiteX5-3097" fmla="*/ 838333 w 3523460"/>
                <a:gd name="connsiteY5-3098" fmla="*/ 2035571 h 5951236"/>
                <a:gd name="connsiteX6-3099" fmla="*/ 711112 w 3523460"/>
                <a:gd name="connsiteY6-3100" fmla="*/ 214722 h 5951236"/>
                <a:gd name="connsiteX7-3101" fmla="*/ 1235897 w 3523460"/>
                <a:gd name="connsiteY7-3102" fmla="*/ 1868593 h 5951236"/>
                <a:gd name="connsiteX8-3103" fmla="*/ 1315411 w 3523460"/>
                <a:gd name="connsiteY8-3104" fmla="*/ 1852690 h 5951236"/>
                <a:gd name="connsiteX9-3105" fmla="*/ 1458534 w 3523460"/>
                <a:gd name="connsiteY9-3106" fmla="*/ 37 h 5951236"/>
                <a:gd name="connsiteX10-3107" fmla="*/ 1728878 w 3523460"/>
                <a:gd name="connsiteY10-3108" fmla="*/ 1828836 h 5951236"/>
                <a:gd name="connsiteX11-3109" fmla="*/ 1816344 w 3523460"/>
                <a:gd name="connsiteY11-3110" fmla="*/ 1868594 h 5951236"/>
                <a:gd name="connsiteX12-3111" fmla="*/ 2492205 w 3523460"/>
                <a:gd name="connsiteY12-3112" fmla="*/ 333992 h 5951236"/>
                <a:gd name="connsiteX13-3113" fmla="*/ 2221860 w 3523460"/>
                <a:gd name="connsiteY13-3114" fmla="*/ 2011718 h 5951236"/>
                <a:gd name="connsiteX14-3115" fmla="*/ 2325227 w 3523460"/>
                <a:gd name="connsiteY14-3116" fmla="*/ 2711432 h 5951236"/>
                <a:gd name="connsiteX15-3117" fmla="*/ 2762549 w 3523460"/>
                <a:gd name="connsiteY15-3118" fmla="*/ 2266158 h 5951236"/>
                <a:gd name="connsiteX16-3119" fmla="*/ 3509971 w 3523460"/>
                <a:gd name="connsiteY16-3120" fmla="*/ 2162792 h 5951236"/>
                <a:gd name="connsiteX17-3121" fmla="*/ 2778451 w 3523460"/>
                <a:gd name="connsiteY17-3122" fmla="*/ 2942019 h 5951236"/>
                <a:gd name="connsiteX18-3123" fmla="*/ 2118493 w 3523460"/>
                <a:gd name="connsiteY18-3124" fmla="*/ 4007494 h 5951236"/>
                <a:gd name="connsiteX19-3125" fmla="*/ 2229811 w 3523460"/>
                <a:gd name="connsiteY19-3126" fmla="*/ 4731063 h 5951236"/>
                <a:gd name="connsiteX20-3127" fmla="*/ 727477 w 3523460"/>
                <a:gd name="connsiteY20-3128" fmla="*/ 5951236 h 5951236"/>
                <a:gd name="connsiteX0-3129" fmla="*/ 727477 w 3523460"/>
                <a:gd name="connsiteY0-3130" fmla="*/ 5951236 h 5980637"/>
                <a:gd name="connsiteX1-3131" fmla="*/ 870139 w 3523460"/>
                <a:gd name="connsiteY1-3132" fmla="*/ 4094960 h 5980637"/>
                <a:gd name="connsiteX2-3133" fmla="*/ 432816 w 3523460"/>
                <a:gd name="connsiteY2-3134" fmla="*/ 2274110 h 5980637"/>
                <a:gd name="connsiteX3-3135" fmla="*/ 75008 w 3523460"/>
                <a:gd name="connsiteY3-3136" fmla="*/ 970096 h 5980637"/>
                <a:gd name="connsiteX4-3137" fmla="*/ 750867 w 3523460"/>
                <a:gd name="connsiteY4-3138" fmla="*/ 2107132 h 5980637"/>
                <a:gd name="connsiteX5-3139" fmla="*/ 838333 w 3523460"/>
                <a:gd name="connsiteY5-3140" fmla="*/ 2035571 h 5980637"/>
                <a:gd name="connsiteX6-3141" fmla="*/ 711112 w 3523460"/>
                <a:gd name="connsiteY6-3142" fmla="*/ 214722 h 5980637"/>
                <a:gd name="connsiteX7-3143" fmla="*/ 1235897 w 3523460"/>
                <a:gd name="connsiteY7-3144" fmla="*/ 1868593 h 5980637"/>
                <a:gd name="connsiteX8-3145" fmla="*/ 1315411 w 3523460"/>
                <a:gd name="connsiteY8-3146" fmla="*/ 1852690 h 5980637"/>
                <a:gd name="connsiteX9-3147" fmla="*/ 1458534 w 3523460"/>
                <a:gd name="connsiteY9-3148" fmla="*/ 37 h 5980637"/>
                <a:gd name="connsiteX10-3149" fmla="*/ 1728878 w 3523460"/>
                <a:gd name="connsiteY10-3150" fmla="*/ 1828836 h 5980637"/>
                <a:gd name="connsiteX11-3151" fmla="*/ 1816344 w 3523460"/>
                <a:gd name="connsiteY11-3152" fmla="*/ 1868594 h 5980637"/>
                <a:gd name="connsiteX12-3153" fmla="*/ 2492205 w 3523460"/>
                <a:gd name="connsiteY12-3154" fmla="*/ 333992 h 5980637"/>
                <a:gd name="connsiteX13-3155" fmla="*/ 2221860 w 3523460"/>
                <a:gd name="connsiteY13-3156" fmla="*/ 2011718 h 5980637"/>
                <a:gd name="connsiteX14-3157" fmla="*/ 2325227 w 3523460"/>
                <a:gd name="connsiteY14-3158" fmla="*/ 2711432 h 5980637"/>
                <a:gd name="connsiteX15-3159" fmla="*/ 2762549 w 3523460"/>
                <a:gd name="connsiteY15-3160" fmla="*/ 2266158 h 5980637"/>
                <a:gd name="connsiteX16-3161" fmla="*/ 3509971 w 3523460"/>
                <a:gd name="connsiteY16-3162" fmla="*/ 2162792 h 5980637"/>
                <a:gd name="connsiteX17-3163" fmla="*/ 2778451 w 3523460"/>
                <a:gd name="connsiteY17-3164" fmla="*/ 2942019 h 5980637"/>
                <a:gd name="connsiteX18-3165" fmla="*/ 2118493 w 3523460"/>
                <a:gd name="connsiteY18-3166" fmla="*/ 4007494 h 5980637"/>
                <a:gd name="connsiteX19-3167" fmla="*/ 2303315 w 3523460"/>
                <a:gd name="connsiteY19-3168" fmla="*/ 5980637 h 5980637"/>
                <a:gd name="connsiteX20-3169" fmla="*/ 727477 w 3523460"/>
                <a:gd name="connsiteY20-3170" fmla="*/ 5951236 h 5980637"/>
                <a:gd name="connsiteX0-3171" fmla="*/ 948466 w 3523460"/>
                <a:gd name="connsiteY0-3172" fmla="*/ 4470606 h 5980637"/>
                <a:gd name="connsiteX1-3173" fmla="*/ 870139 w 3523460"/>
                <a:gd name="connsiteY1-3174" fmla="*/ 4094960 h 5980637"/>
                <a:gd name="connsiteX2-3175" fmla="*/ 432816 w 3523460"/>
                <a:gd name="connsiteY2-3176" fmla="*/ 2274110 h 5980637"/>
                <a:gd name="connsiteX3-3177" fmla="*/ 75008 w 3523460"/>
                <a:gd name="connsiteY3-3178" fmla="*/ 970096 h 5980637"/>
                <a:gd name="connsiteX4-3179" fmla="*/ 750867 w 3523460"/>
                <a:gd name="connsiteY4-3180" fmla="*/ 2107132 h 5980637"/>
                <a:gd name="connsiteX5-3181" fmla="*/ 838333 w 3523460"/>
                <a:gd name="connsiteY5-3182" fmla="*/ 2035571 h 5980637"/>
                <a:gd name="connsiteX6-3183" fmla="*/ 711112 w 3523460"/>
                <a:gd name="connsiteY6-3184" fmla="*/ 214722 h 5980637"/>
                <a:gd name="connsiteX7-3185" fmla="*/ 1235897 w 3523460"/>
                <a:gd name="connsiteY7-3186" fmla="*/ 1868593 h 5980637"/>
                <a:gd name="connsiteX8-3187" fmla="*/ 1315411 w 3523460"/>
                <a:gd name="connsiteY8-3188" fmla="*/ 1852690 h 5980637"/>
                <a:gd name="connsiteX9-3189" fmla="*/ 1458534 w 3523460"/>
                <a:gd name="connsiteY9-3190" fmla="*/ 37 h 5980637"/>
                <a:gd name="connsiteX10-3191" fmla="*/ 1728878 w 3523460"/>
                <a:gd name="connsiteY10-3192" fmla="*/ 1828836 h 5980637"/>
                <a:gd name="connsiteX11-3193" fmla="*/ 1816344 w 3523460"/>
                <a:gd name="connsiteY11-3194" fmla="*/ 1868594 h 5980637"/>
                <a:gd name="connsiteX12-3195" fmla="*/ 2492205 w 3523460"/>
                <a:gd name="connsiteY12-3196" fmla="*/ 333992 h 5980637"/>
                <a:gd name="connsiteX13-3197" fmla="*/ 2221860 w 3523460"/>
                <a:gd name="connsiteY13-3198" fmla="*/ 2011718 h 5980637"/>
                <a:gd name="connsiteX14-3199" fmla="*/ 2325227 w 3523460"/>
                <a:gd name="connsiteY14-3200" fmla="*/ 2711432 h 5980637"/>
                <a:gd name="connsiteX15-3201" fmla="*/ 2762549 w 3523460"/>
                <a:gd name="connsiteY15-3202" fmla="*/ 2266158 h 5980637"/>
                <a:gd name="connsiteX16-3203" fmla="*/ 3509971 w 3523460"/>
                <a:gd name="connsiteY16-3204" fmla="*/ 2162792 h 5980637"/>
                <a:gd name="connsiteX17-3205" fmla="*/ 2778451 w 3523460"/>
                <a:gd name="connsiteY17-3206" fmla="*/ 2942019 h 5980637"/>
                <a:gd name="connsiteX18-3207" fmla="*/ 2118493 w 3523460"/>
                <a:gd name="connsiteY18-3208" fmla="*/ 4007494 h 5980637"/>
                <a:gd name="connsiteX19-3209" fmla="*/ 2303315 w 3523460"/>
                <a:gd name="connsiteY19-3210" fmla="*/ 5980637 h 5980637"/>
                <a:gd name="connsiteX20-3211" fmla="*/ 948466 w 3523460"/>
                <a:gd name="connsiteY20-3212" fmla="*/ 4470606 h 5980637"/>
                <a:gd name="connsiteX0-3213" fmla="*/ 948466 w 3523460"/>
                <a:gd name="connsiteY0-3214" fmla="*/ 4470606 h 4522103"/>
                <a:gd name="connsiteX1-3215" fmla="*/ 870139 w 3523460"/>
                <a:gd name="connsiteY1-3216" fmla="*/ 4094960 h 4522103"/>
                <a:gd name="connsiteX2-3217" fmla="*/ 432816 w 3523460"/>
                <a:gd name="connsiteY2-3218" fmla="*/ 2274110 h 4522103"/>
                <a:gd name="connsiteX3-3219" fmla="*/ 75008 w 3523460"/>
                <a:gd name="connsiteY3-3220" fmla="*/ 970096 h 4522103"/>
                <a:gd name="connsiteX4-3221" fmla="*/ 750867 w 3523460"/>
                <a:gd name="connsiteY4-3222" fmla="*/ 2107132 h 4522103"/>
                <a:gd name="connsiteX5-3223" fmla="*/ 838333 w 3523460"/>
                <a:gd name="connsiteY5-3224" fmla="*/ 2035571 h 4522103"/>
                <a:gd name="connsiteX6-3225" fmla="*/ 711112 w 3523460"/>
                <a:gd name="connsiteY6-3226" fmla="*/ 214722 h 4522103"/>
                <a:gd name="connsiteX7-3227" fmla="*/ 1235897 w 3523460"/>
                <a:gd name="connsiteY7-3228" fmla="*/ 1868593 h 4522103"/>
                <a:gd name="connsiteX8-3229" fmla="*/ 1315411 w 3523460"/>
                <a:gd name="connsiteY8-3230" fmla="*/ 1852690 h 4522103"/>
                <a:gd name="connsiteX9-3231" fmla="*/ 1458534 w 3523460"/>
                <a:gd name="connsiteY9-3232" fmla="*/ 37 h 4522103"/>
                <a:gd name="connsiteX10-3233" fmla="*/ 1728878 w 3523460"/>
                <a:gd name="connsiteY10-3234" fmla="*/ 1828836 h 4522103"/>
                <a:gd name="connsiteX11-3235" fmla="*/ 1816344 w 3523460"/>
                <a:gd name="connsiteY11-3236" fmla="*/ 1868594 h 4522103"/>
                <a:gd name="connsiteX12-3237" fmla="*/ 2492205 w 3523460"/>
                <a:gd name="connsiteY12-3238" fmla="*/ 333992 h 4522103"/>
                <a:gd name="connsiteX13-3239" fmla="*/ 2221860 w 3523460"/>
                <a:gd name="connsiteY13-3240" fmla="*/ 2011718 h 4522103"/>
                <a:gd name="connsiteX14-3241" fmla="*/ 2325227 w 3523460"/>
                <a:gd name="connsiteY14-3242" fmla="*/ 2711432 h 4522103"/>
                <a:gd name="connsiteX15-3243" fmla="*/ 2762549 w 3523460"/>
                <a:gd name="connsiteY15-3244" fmla="*/ 2266158 h 4522103"/>
                <a:gd name="connsiteX16-3245" fmla="*/ 3509971 w 3523460"/>
                <a:gd name="connsiteY16-3246" fmla="*/ 2162792 h 4522103"/>
                <a:gd name="connsiteX17-3247" fmla="*/ 2778451 w 3523460"/>
                <a:gd name="connsiteY17-3248" fmla="*/ 2942019 h 4522103"/>
                <a:gd name="connsiteX18-3249" fmla="*/ 2118493 w 3523460"/>
                <a:gd name="connsiteY18-3250" fmla="*/ 4007494 h 4522103"/>
                <a:gd name="connsiteX19-3251" fmla="*/ 2126522 w 3523460"/>
                <a:gd name="connsiteY19-3252" fmla="*/ 4522103 h 4522103"/>
                <a:gd name="connsiteX20-3253" fmla="*/ 948466 w 3523460"/>
                <a:gd name="connsiteY20-3254" fmla="*/ 4470606 h 4522103"/>
                <a:gd name="connsiteX0-3255" fmla="*/ 948466 w 3523460"/>
                <a:gd name="connsiteY0-3256" fmla="*/ 4470606 h 4522103"/>
                <a:gd name="connsiteX1-3257" fmla="*/ 870139 w 3523460"/>
                <a:gd name="connsiteY1-3258" fmla="*/ 4094960 h 4522103"/>
                <a:gd name="connsiteX2-3259" fmla="*/ 432816 w 3523460"/>
                <a:gd name="connsiteY2-3260" fmla="*/ 2274110 h 4522103"/>
                <a:gd name="connsiteX3-3261" fmla="*/ 75008 w 3523460"/>
                <a:gd name="connsiteY3-3262" fmla="*/ 970096 h 4522103"/>
                <a:gd name="connsiteX4-3263" fmla="*/ 750867 w 3523460"/>
                <a:gd name="connsiteY4-3264" fmla="*/ 2107132 h 4522103"/>
                <a:gd name="connsiteX5-3265" fmla="*/ 838333 w 3523460"/>
                <a:gd name="connsiteY5-3266" fmla="*/ 2035571 h 4522103"/>
                <a:gd name="connsiteX6-3267" fmla="*/ 711112 w 3523460"/>
                <a:gd name="connsiteY6-3268" fmla="*/ 214722 h 4522103"/>
                <a:gd name="connsiteX7-3269" fmla="*/ 1235897 w 3523460"/>
                <a:gd name="connsiteY7-3270" fmla="*/ 1868593 h 4522103"/>
                <a:gd name="connsiteX8-3271" fmla="*/ 1315411 w 3523460"/>
                <a:gd name="connsiteY8-3272" fmla="*/ 1852690 h 4522103"/>
                <a:gd name="connsiteX9-3273" fmla="*/ 1458534 w 3523460"/>
                <a:gd name="connsiteY9-3274" fmla="*/ 37 h 4522103"/>
                <a:gd name="connsiteX10-3275" fmla="*/ 1728878 w 3523460"/>
                <a:gd name="connsiteY10-3276" fmla="*/ 1828836 h 4522103"/>
                <a:gd name="connsiteX11-3277" fmla="*/ 1816344 w 3523460"/>
                <a:gd name="connsiteY11-3278" fmla="*/ 1868594 h 4522103"/>
                <a:gd name="connsiteX12-3279" fmla="*/ 2492205 w 3523460"/>
                <a:gd name="connsiteY12-3280" fmla="*/ 333992 h 4522103"/>
                <a:gd name="connsiteX13-3281" fmla="*/ 2221860 w 3523460"/>
                <a:gd name="connsiteY13-3282" fmla="*/ 2011718 h 4522103"/>
                <a:gd name="connsiteX14-3283" fmla="*/ 2325227 w 3523460"/>
                <a:gd name="connsiteY14-3284" fmla="*/ 2711432 h 4522103"/>
                <a:gd name="connsiteX15-3285" fmla="*/ 2762549 w 3523460"/>
                <a:gd name="connsiteY15-3286" fmla="*/ 2266158 h 4522103"/>
                <a:gd name="connsiteX16-3287" fmla="*/ 3509971 w 3523460"/>
                <a:gd name="connsiteY16-3288" fmla="*/ 2162792 h 4522103"/>
                <a:gd name="connsiteX17-3289" fmla="*/ 2778451 w 3523460"/>
                <a:gd name="connsiteY17-3290" fmla="*/ 2942019 h 4522103"/>
                <a:gd name="connsiteX18-3291" fmla="*/ 2118493 w 3523460"/>
                <a:gd name="connsiteY18-3292" fmla="*/ 4007494 h 4522103"/>
                <a:gd name="connsiteX19-3293" fmla="*/ 2126522 w 3523460"/>
                <a:gd name="connsiteY19-3294" fmla="*/ 4522103 h 4522103"/>
                <a:gd name="connsiteX20-3295" fmla="*/ 948466 w 3523460"/>
                <a:gd name="connsiteY20-3296" fmla="*/ 4470606 h 4522103"/>
                <a:gd name="connsiteX0-3297" fmla="*/ 948466 w 3523460"/>
                <a:gd name="connsiteY0-3298" fmla="*/ 4470606 h 4522103"/>
                <a:gd name="connsiteX1-3299" fmla="*/ 870139 w 3523460"/>
                <a:gd name="connsiteY1-3300" fmla="*/ 4094960 h 4522103"/>
                <a:gd name="connsiteX2-3301" fmla="*/ 432816 w 3523460"/>
                <a:gd name="connsiteY2-3302" fmla="*/ 2274110 h 4522103"/>
                <a:gd name="connsiteX3-3303" fmla="*/ 75008 w 3523460"/>
                <a:gd name="connsiteY3-3304" fmla="*/ 970096 h 4522103"/>
                <a:gd name="connsiteX4-3305" fmla="*/ 750867 w 3523460"/>
                <a:gd name="connsiteY4-3306" fmla="*/ 2107132 h 4522103"/>
                <a:gd name="connsiteX5-3307" fmla="*/ 838333 w 3523460"/>
                <a:gd name="connsiteY5-3308" fmla="*/ 2035571 h 4522103"/>
                <a:gd name="connsiteX6-3309" fmla="*/ 711112 w 3523460"/>
                <a:gd name="connsiteY6-3310" fmla="*/ 214722 h 4522103"/>
                <a:gd name="connsiteX7-3311" fmla="*/ 1235897 w 3523460"/>
                <a:gd name="connsiteY7-3312" fmla="*/ 1868593 h 4522103"/>
                <a:gd name="connsiteX8-3313" fmla="*/ 1315411 w 3523460"/>
                <a:gd name="connsiteY8-3314" fmla="*/ 1852690 h 4522103"/>
                <a:gd name="connsiteX9-3315" fmla="*/ 1458534 w 3523460"/>
                <a:gd name="connsiteY9-3316" fmla="*/ 37 h 4522103"/>
                <a:gd name="connsiteX10-3317" fmla="*/ 1728878 w 3523460"/>
                <a:gd name="connsiteY10-3318" fmla="*/ 1828836 h 4522103"/>
                <a:gd name="connsiteX11-3319" fmla="*/ 1816344 w 3523460"/>
                <a:gd name="connsiteY11-3320" fmla="*/ 1868594 h 4522103"/>
                <a:gd name="connsiteX12-3321" fmla="*/ 2492205 w 3523460"/>
                <a:gd name="connsiteY12-3322" fmla="*/ 333992 h 4522103"/>
                <a:gd name="connsiteX13-3323" fmla="*/ 2221860 w 3523460"/>
                <a:gd name="connsiteY13-3324" fmla="*/ 2011718 h 4522103"/>
                <a:gd name="connsiteX14-3325" fmla="*/ 2325227 w 3523460"/>
                <a:gd name="connsiteY14-3326" fmla="*/ 2711432 h 4522103"/>
                <a:gd name="connsiteX15-3327" fmla="*/ 2762549 w 3523460"/>
                <a:gd name="connsiteY15-3328" fmla="*/ 2266158 h 4522103"/>
                <a:gd name="connsiteX16-3329" fmla="*/ 3509971 w 3523460"/>
                <a:gd name="connsiteY16-3330" fmla="*/ 2162792 h 4522103"/>
                <a:gd name="connsiteX17-3331" fmla="*/ 2778451 w 3523460"/>
                <a:gd name="connsiteY17-3332" fmla="*/ 2942019 h 4522103"/>
                <a:gd name="connsiteX18-3333" fmla="*/ 2118493 w 3523460"/>
                <a:gd name="connsiteY18-3334" fmla="*/ 4007494 h 4522103"/>
                <a:gd name="connsiteX19-3335" fmla="*/ 2126522 w 3523460"/>
                <a:gd name="connsiteY19-3336" fmla="*/ 4522103 h 4522103"/>
                <a:gd name="connsiteX20-3337" fmla="*/ 948466 w 3523460"/>
                <a:gd name="connsiteY20-3338" fmla="*/ 4470606 h 4522103"/>
                <a:gd name="connsiteX0-3339" fmla="*/ 929256 w 3523460"/>
                <a:gd name="connsiteY0-3340" fmla="*/ 4777995 h 4777995"/>
                <a:gd name="connsiteX1-3341" fmla="*/ 870139 w 3523460"/>
                <a:gd name="connsiteY1-3342" fmla="*/ 4094960 h 4777995"/>
                <a:gd name="connsiteX2-3343" fmla="*/ 432816 w 3523460"/>
                <a:gd name="connsiteY2-3344" fmla="*/ 2274110 h 4777995"/>
                <a:gd name="connsiteX3-3345" fmla="*/ 75008 w 3523460"/>
                <a:gd name="connsiteY3-3346" fmla="*/ 970096 h 4777995"/>
                <a:gd name="connsiteX4-3347" fmla="*/ 750867 w 3523460"/>
                <a:gd name="connsiteY4-3348" fmla="*/ 2107132 h 4777995"/>
                <a:gd name="connsiteX5-3349" fmla="*/ 838333 w 3523460"/>
                <a:gd name="connsiteY5-3350" fmla="*/ 2035571 h 4777995"/>
                <a:gd name="connsiteX6-3351" fmla="*/ 711112 w 3523460"/>
                <a:gd name="connsiteY6-3352" fmla="*/ 214722 h 4777995"/>
                <a:gd name="connsiteX7-3353" fmla="*/ 1235897 w 3523460"/>
                <a:gd name="connsiteY7-3354" fmla="*/ 1868593 h 4777995"/>
                <a:gd name="connsiteX8-3355" fmla="*/ 1315411 w 3523460"/>
                <a:gd name="connsiteY8-3356" fmla="*/ 1852690 h 4777995"/>
                <a:gd name="connsiteX9-3357" fmla="*/ 1458534 w 3523460"/>
                <a:gd name="connsiteY9-3358" fmla="*/ 37 h 4777995"/>
                <a:gd name="connsiteX10-3359" fmla="*/ 1728878 w 3523460"/>
                <a:gd name="connsiteY10-3360" fmla="*/ 1828836 h 4777995"/>
                <a:gd name="connsiteX11-3361" fmla="*/ 1816344 w 3523460"/>
                <a:gd name="connsiteY11-3362" fmla="*/ 1868594 h 4777995"/>
                <a:gd name="connsiteX12-3363" fmla="*/ 2492205 w 3523460"/>
                <a:gd name="connsiteY12-3364" fmla="*/ 333992 h 4777995"/>
                <a:gd name="connsiteX13-3365" fmla="*/ 2221860 w 3523460"/>
                <a:gd name="connsiteY13-3366" fmla="*/ 2011718 h 4777995"/>
                <a:gd name="connsiteX14-3367" fmla="*/ 2325227 w 3523460"/>
                <a:gd name="connsiteY14-3368" fmla="*/ 2711432 h 4777995"/>
                <a:gd name="connsiteX15-3369" fmla="*/ 2762549 w 3523460"/>
                <a:gd name="connsiteY15-3370" fmla="*/ 2266158 h 4777995"/>
                <a:gd name="connsiteX16-3371" fmla="*/ 3509971 w 3523460"/>
                <a:gd name="connsiteY16-3372" fmla="*/ 2162792 h 4777995"/>
                <a:gd name="connsiteX17-3373" fmla="*/ 2778451 w 3523460"/>
                <a:gd name="connsiteY17-3374" fmla="*/ 2942019 h 4777995"/>
                <a:gd name="connsiteX18-3375" fmla="*/ 2118493 w 3523460"/>
                <a:gd name="connsiteY18-3376" fmla="*/ 4007494 h 4777995"/>
                <a:gd name="connsiteX19-3377" fmla="*/ 2126522 w 3523460"/>
                <a:gd name="connsiteY19-3378" fmla="*/ 4522103 h 4777995"/>
                <a:gd name="connsiteX20-3379" fmla="*/ 929256 w 3523460"/>
                <a:gd name="connsiteY20-3380" fmla="*/ 4777995 h 4777995"/>
                <a:gd name="connsiteX0-3381" fmla="*/ 929256 w 3523460"/>
                <a:gd name="connsiteY0-3382" fmla="*/ 4777995 h 4829491"/>
                <a:gd name="connsiteX1-3383" fmla="*/ 870139 w 3523460"/>
                <a:gd name="connsiteY1-3384" fmla="*/ 4094960 h 4829491"/>
                <a:gd name="connsiteX2-3385" fmla="*/ 432816 w 3523460"/>
                <a:gd name="connsiteY2-3386" fmla="*/ 2274110 h 4829491"/>
                <a:gd name="connsiteX3-3387" fmla="*/ 75008 w 3523460"/>
                <a:gd name="connsiteY3-3388" fmla="*/ 970096 h 4829491"/>
                <a:gd name="connsiteX4-3389" fmla="*/ 750867 w 3523460"/>
                <a:gd name="connsiteY4-3390" fmla="*/ 2107132 h 4829491"/>
                <a:gd name="connsiteX5-3391" fmla="*/ 838333 w 3523460"/>
                <a:gd name="connsiteY5-3392" fmla="*/ 2035571 h 4829491"/>
                <a:gd name="connsiteX6-3393" fmla="*/ 711112 w 3523460"/>
                <a:gd name="connsiteY6-3394" fmla="*/ 214722 h 4829491"/>
                <a:gd name="connsiteX7-3395" fmla="*/ 1235897 w 3523460"/>
                <a:gd name="connsiteY7-3396" fmla="*/ 1868593 h 4829491"/>
                <a:gd name="connsiteX8-3397" fmla="*/ 1315411 w 3523460"/>
                <a:gd name="connsiteY8-3398" fmla="*/ 1852690 h 4829491"/>
                <a:gd name="connsiteX9-3399" fmla="*/ 1458534 w 3523460"/>
                <a:gd name="connsiteY9-3400" fmla="*/ 37 h 4829491"/>
                <a:gd name="connsiteX10-3401" fmla="*/ 1728878 w 3523460"/>
                <a:gd name="connsiteY10-3402" fmla="*/ 1828836 h 4829491"/>
                <a:gd name="connsiteX11-3403" fmla="*/ 1816344 w 3523460"/>
                <a:gd name="connsiteY11-3404" fmla="*/ 1868594 h 4829491"/>
                <a:gd name="connsiteX12-3405" fmla="*/ 2492205 w 3523460"/>
                <a:gd name="connsiteY12-3406" fmla="*/ 333992 h 4829491"/>
                <a:gd name="connsiteX13-3407" fmla="*/ 2221860 w 3523460"/>
                <a:gd name="connsiteY13-3408" fmla="*/ 2011718 h 4829491"/>
                <a:gd name="connsiteX14-3409" fmla="*/ 2325227 w 3523460"/>
                <a:gd name="connsiteY14-3410" fmla="*/ 2711432 h 4829491"/>
                <a:gd name="connsiteX15-3411" fmla="*/ 2762549 w 3523460"/>
                <a:gd name="connsiteY15-3412" fmla="*/ 2266158 h 4829491"/>
                <a:gd name="connsiteX16-3413" fmla="*/ 3509971 w 3523460"/>
                <a:gd name="connsiteY16-3414" fmla="*/ 2162792 h 4829491"/>
                <a:gd name="connsiteX17-3415" fmla="*/ 2778451 w 3523460"/>
                <a:gd name="connsiteY17-3416" fmla="*/ 2942019 h 4829491"/>
                <a:gd name="connsiteX18-3417" fmla="*/ 2118493 w 3523460"/>
                <a:gd name="connsiteY18-3418" fmla="*/ 4007494 h 4829491"/>
                <a:gd name="connsiteX19-3419" fmla="*/ 2145734 w 3523460"/>
                <a:gd name="connsiteY19-3420" fmla="*/ 4829491 h 4829491"/>
                <a:gd name="connsiteX20-3421" fmla="*/ 929256 w 3523460"/>
                <a:gd name="connsiteY20-3422" fmla="*/ 4777995 h 4829491"/>
                <a:gd name="connsiteX0-3423" fmla="*/ 929256 w 3523460"/>
                <a:gd name="connsiteY0-3424" fmla="*/ 4854841 h 4854841"/>
                <a:gd name="connsiteX1-3425" fmla="*/ 870139 w 3523460"/>
                <a:gd name="connsiteY1-3426" fmla="*/ 4094960 h 4854841"/>
                <a:gd name="connsiteX2-3427" fmla="*/ 432816 w 3523460"/>
                <a:gd name="connsiteY2-3428" fmla="*/ 2274110 h 4854841"/>
                <a:gd name="connsiteX3-3429" fmla="*/ 75008 w 3523460"/>
                <a:gd name="connsiteY3-3430" fmla="*/ 970096 h 4854841"/>
                <a:gd name="connsiteX4-3431" fmla="*/ 750867 w 3523460"/>
                <a:gd name="connsiteY4-3432" fmla="*/ 2107132 h 4854841"/>
                <a:gd name="connsiteX5-3433" fmla="*/ 838333 w 3523460"/>
                <a:gd name="connsiteY5-3434" fmla="*/ 2035571 h 4854841"/>
                <a:gd name="connsiteX6-3435" fmla="*/ 711112 w 3523460"/>
                <a:gd name="connsiteY6-3436" fmla="*/ 214722 h 4854841"/>
                <a:gd name="connsiteX7-3437" fmla="*/ 1235897 w 3523460"/>
                <a:gd name="connsiteY7-3438" fmla="*/ 1868593 h 4854841"/>
                <a:gd name="connsiteX8-3439" fmla="*/ 1315411 w 3523460"/>
                <a:gd name="connsiteY8-3440" fmla="*/ 1852690 h 4854841"/>
                <a:gd name="connsiteX9-3441" fmla="*/ 1458534 w 3523460"/>
                <a:gd name="connsiteY9-3442" fmla="*/ 37 h 4854841"/>
                <a:gd name="connsiteX10-3443" fmla="*/ 1728878 w 3523460"/>
                <a:gd name="connsiteY10-3444" fmla="*/ 1828836 h 4854841"/>
                <a:gd name="connsiteX11-3445" fmla="*/ 1816344 w 3523460"/>
                <a:gd name="connsiteY11-3446" fmla="*/ 1868594 h 4854841"/>
                <a:gd name="connsiteX12-3447" fmla="*/ 2492205 w 3523460"/>
                <a:gd name="connsiteY12-3448" fmla="*/ 333992 h 4854841"/>
                <a:gd name="connsiteX13-3449" fmla="*/ 2221860 w 3523460"/>
                <a:gd name="connsiteY13-3450" fmla="*/ 2011718 h 4854841"/>
                <a:gd name="connsiteX14-3451" fmla="*/ 2325227 w 3523460"/>
                <a:gd name="connsiteY14-3452" fmla="*/ 2711432 h 4854841"/>
                <a:gd name="connsiteX15-3453" fmla="*/ 2762549 w 3523460"/>
                <a:gd name="connsiteY15-3454" fmla="*/ 2266158 h 4854841"/>
                <a:gd name="connsiteX16-3455" fmla="*/ 3509971 w 3523460"/>
                <a:gd name="connsiteY16-3456" fmla="*/ 2162792 h 4854841"/>
                <a:gd name="connsiteX17-3457" fmla="*/ 2778451 w 3523460"/>
                <a:gd name="connsiteY17-3458" fmla="*/ 2942019 h 4854841"/>
                <a:gd name="connsiteX18-3459" fmla="*/ 2118493 w 3523460"/>
                <a:gd name="connsiteY18-3460" fmla="*/ 4007494 h 4854841"/>
                <a:gd name="connsiteX19-3461" fmla="*/ 2145734 w 3523460"/>
                <a:gd name="connsiteY19-3462" fmla="*/ 4829491 h 4854841"/>
                <a:gd name="connsiteX20-3463" fmla="*/ 929256 w 3523460"/>
                <a:gd name="connsiteY20-3464" fmla="*/ 4854841 h 4854841"/>
                <a:gd name="connsiteX0-3465" fmla="*/ 929256 w 3523460"/>
                <a:gd name="connsiteY0-3466" fmla="*/ 4854841 h 4854841"/>
                <a:gd name="connsiteX1-3467" fmla="*/ 870139 w 3523460"/>
                <a:gd name="connsiteY1-3468" fmla="*/ 4094960 h 4854841"/>
                <a:gd name="connsiteX2-3469" fmla="*/ 432816 w 3523460"/>
                <a:gd name="connsiteY2-3470" fmla="*/ 2274110 h 4854841"/>
                <a:gd name="connsiteX3-3471" fmla="*/ 75008 w 3523460"/>
                <a:gd name="connsiteY3-3472" fmla="*/ 970096 h 4854841"/>
                <a:gd name="connsiteX4-3473" fmla="*/ 750867 w 3523460"/>
                <a:gd name="connsiteY4-3474" fmla="*/ 2107132 h 4854841"/>
                <a:gd name="connsiteX5-3475" fmla="*/ 838333 w 3523460"/>
                <a:gd name="connsiteY5-3476" fmla="*/ 2035571 h 4854841"/>
                <a:gd name="connsiteX6-3477" fmla="*/ 711112 w 3523460"/>
                <a:gd name="connsiteY6-3478" fmla="*/ 214722 h 4854841"/>
                <a:gd name="connsiteX7-3479" fmla="*/ 1235897 w 3523460"/>
                <a:gd name="connsiteY7-3480" fmla="*/ 1868593 h 4854841"/>
                <a:gd name="connsiteX8-3481" fmla="*/ 1315411 w 3523460"/>
                <a:gd name="connsiteY8-3482" fmla="*/ 1852690 h 4854841"/>
                <a:gd name="connsiteX9-3483" fmla="*/ 1458534 w 3523460"/>
                <a:gd name="connsiteY9-3484" fmla="*/ 37 h 4854841"/>
                <a:gd name="connsiteX10-3485" fmla="*/ 1728878 w 3523460"/>
                <a:gd name="connsiteY10-3486" fmla="*/ 1828836 h 4854841"/>
                <a:gd name="connsiteX11-3487" fmla="*/ 1816344 w 3523460"/>
                <a:gd name="connsiteY11-3488" fmla="*/ 1868594 h 4854841"/>
                <a:gd name="connsiteX12-3489" fmla="*/ 2492205 w 3523460"/>
                <a:gd name="connsiteY12-3490" fmla="*/ 333992 h 4854841"/>
                <a:gd name="connsiteX13-3491" fmla="*/ 2221860 w 3523460"/>
                <a:gd name="connsiteY13-3492" fmla="*/ 2011718 h 4854841"/>
                <a:gd name="connsiteX14-3493" fmla="*/ 2325227 w 3523460"/>
                <a:gd name="connsiteY14-3494" fmla="*/ 2711432 h 4854841"/>
                <a:gd name="connsiteX15-3495" fmla="*/ 2762549 w 3523460"/>
                <a:gd name="connsiteY15-3496" fmla="*/ 2266158 h 4854841"/>
                <a:gd name="connsiteX16-3497" fmla="*/ 3509971 w 3523460"/>
                <a:gd name="connsiteY16-3498" fmla="*/ 2162792 h 4854841"/>
                <a:gd name="connsiteX17-3499" fmla="*/ 2778451 w 3523460"/>
                <a:gd name="connsiteY17-3500" fmla="*/ 2942019 h 4854841"/>
                <a:gd name="connsiteX18-3501" fmla="*/ 2118493 w 3523460"/>
                <a:gd name="connsiteY18-3502" fmla="*/ 4007494 h 4854841"/>
                <a:gd name="connsiteX19-3503" fmla="*/ 2145735 w 3523460"/>
                <a:gd name="connsiteY19-3504" fmla="*/ 4837820 h 4854841"/>
                <a:gd name="connsiteX20-3505" fmla="*/ 929256 w 3523460"/>
                <a:gd name="connsiteY20-3506" fmla="*/ 4854841 h 4854841"/>
                <a:gd name="connsiteX0-3507" fmla="*/ 929257 w 3523460"/>
                <a:gd name="connsiteY0-3508" fmla="*/ 4829855 h 4837820"/>
                <a:gd name="connsiteX1-3509" fmla="*/ 870139 w 3523460"/>
                <a:gd name="connsiteY1-3510" fmla="*/ 4094960 h 4837820"/>
                <a:gd name="connsiteX2-3511" fmla="*/ 432816 w 3523460"/>
                <a:gd name="connsiteY2-3512" fmla="*/ 2274110 h 4837820"/>
                <a:gd name="connsiteX3-3513" fmla="*/ 75008 w 3523460"/>
                <a:gd name="connsiteY3-3514" fmla="*/ 970096 h 4837820"/>
                <a:gd name="connsiteX4-3515" fmla="*/ 750867 w 3523460"/>
                <a:gd name="connsiteY4-3516" fmla="*/ 2107132 h 4837820"/>
                <a:gd name="connsiteX5-3517" fmla="*/ 838333 w 3523460"/>
                <a:gd name="connsiteY5-3518" fmla="*/ 2035571 h 4837820"/>
                <a:gd name="connsiteX6-3519" fmla="*/ 711112 w 3523460"/>
                <a:gd name="connsiteY6-3520" fmla="*/ 214722 h 4837820"/>
                <a:gd name="connsiteX7-3521" fmla="*/ 1235897 w 3523460"/>
                <a:gd name="connsiteY7-3522" fmla="*/ 1868593 h 4837820"/>
                <a:gd name="connsiteX8-3523" fmla="*/ 1315411 w 3523460"/>
                <a:gd name="connsiteY8-3524" fmla="*/ 1852690 h 4837820"/>
                <a:gd name="connsiteX9-3525" fmla="*/ 1458534 w 3523460"/>
                <a:gd name="connsiteY9-3526" fmla="*/ 37 h 4837820"/>
                <a:gd name="connsiteX10-3527" fmla="*/ 1728878 w 3523460"/>
                <a:gd name="connsiteY10-3528" fmla="*/ 1828836 h 4837820"/>
                <a:gd name="connsiteX11-3529" fmla="*/ 1816344 w 3523460"/>
                <a:gd name="connsiteY11-3530" fmla="*/ 1868594 h 4837820"/>
                <a:gd name="connsiteX12-3531" fmla="*/ 2492205 w 3523460"/>
                <a:gd name="connsiteY12-3532" fmla="*/ 333992 h 4837820"/>
                <a:gd name="connsiteX13-3533" fmla="*/ 2221860 w 3523460"/>
                <a:gd name="connsiteY13-3534" fmla="*/ 2011718 h 4837820"/>
                <a:gd name="connsiteX14-3535" fmla="*/ 2325227 w 3523460"/>
                <a:gd name="connsiteY14-3536" fmla="*/ 2711432 h 4837820"/>
                <a:gd name="connsiteX15-3537" fmla="*/ 2762549 w 3523460"/>
                <a:gd name="connsiteY15-3538" fmla="*/ 2266158 h 4837820"/>
                <a:gd name="connsiteX16-3539" fmla="*/ 3509971 w 3523460"/>
                <a:gd name="connsiteY16-3540" fmla="*/ 2162792 h 4837820"/>
                <a:gd name="connsiteX17-3541" fmla="*/ 2778451 w 3523460"/>
                <a:gd name="connsiteY17-3542" fmla="*/ 2942019 h 4837820"/>
                <a:gd name="connsiteX18-3543" fmla="*/ 2118493 w 3523460"/>
                <a:gd name="connsiteY18-3544" fmla="*/ 4007494 h 4837820"/>
                <a:gd name="connsiteX19-3545" fmla="*/ 2145735 w 3523460"/>
                <a:gd name="connsiteY19-3546" fmla="*/ 4837820 h 4837820"/>
                <a:gd name="connsiteX20-3547" fmla="*/ 929257 w 3523460"/>
                <a:gd name="connsiteY20-3548" fmla="*/ 4829855 h 4837820"/>
                <a:gd name="connsiteX0-3549" fmla="*/ 929257 w 3523460"/>
                <a:gd name="connsiteY0-3550" fmla="*/ 4829855 h 4837820"/>
                <a:gd name="connsiteX1-3551" fmla="*/ 870139 w 3523460"/>
                <a:gd name="connsiteY1-3552" fmla="*/ 4094960 h 4837820"/>
                <a:gd name="connsiteX2-3553" fmla="*/ 432816 w 3523460"/>
                <a:gd name="connsiteY2-3554" fmla="*/ 2274110 h 4837820"/>
                <a:gd name="connsiteX3-3555" fmla="*/ 75008 w 3523460"/>
                <a:gd name="connsiteY3-3556" fmla="*/ 970096 h 4837820"/>
                <a:gd name="connsiteX4-3557" fmla="*/ 750867 w 3523460"/>
                <a:gd name="connsiteY4-3558" fmla="*/ 2107132 h 4837820"/>
                <a:gd name="connsiteX5-3559" fmla="*/ 838333 w 3523460"/>
                <a:gd name="connsiteY5-3560" fmla="*/ 2035571 h 4837820"/>
                <a:gd name="connsiteX6-3561" fmla="*/ 711112 w 3523460"/>
                <a:gd name="connsiteY6-3562" fmla="*/ 214722 h 4837820"/>
                <a:gd name="connsiteX7-3563" fmla="*/ 1235897 w 3523460"/>
                <a:gd name="connsiteY7-3564" fmla="*/ 1868593 h 4837820"/>
                <a:gd name="connsiteX8-3565" fmla="*/ 1315411 w 3523460"/>
                <a:gd name="connsiteY8-3566" fmla="*/ 1852690 h 4837820"/>
                <a:gd name="connsiteX9-3567" fmla="*/ 1458534 w 3523460"/>
                <a:gd name="connsiteY9-3568" fmla="*/ 37 h 4837820"/>
                <a:gd name="connsiteX10-3569" fmla="*/ 1728878 w 3523460"/>
                <a:gd name="connsiteY10-3570" fmla="*/ 1828836 h 4837820"/>
                <a:gd name="connsiteX11-3571" fmla="*/ 1816344 w 3523460"/>
                <a:gd name="connsiteY11-3572" fmla="*/ 1868594 h 4837820"/>
                <a:gd name="connsiteX12-3573" fmla="*/ 2492205 w 3523460"/>
                <a:gd name="connsiteY12-3574" fmla="*/ 333992 h 4837820"/>
                <a:gd name="connsiteX13-3575" fmla="*/ 2221860 w 3523460"/>
                <a:gd name="connsiteY13-3576" fmla="*/ 2011718 h 4837820"/>
                <a:gd name="connsiteX14-3577" fmla="*/ 2325227 w 3523460"/>
                <a:gd name="connsiteY14-3578" fmla="*/ 2711432 h 4837820"/>
                <a:gd name="connsiteX15-3579" fmla="*/ 2762549 w 3523460"/>
                <a:gd name="connsiteY15-3580" fmla="*/ 2266158 h 4837820"/>
                <a:gd name="connsiteX16-3581" fmla="*/ 3509971 w 3523460"/>
                <a:gd name="connsiteY16-3582" fmla="*/ 2162792 h 4837820"/>
                <a:gd name="connsiteX17-3583" fmla="*/ 2778451 w 3523460"/>
                <a:gd name="connsiteY17-3584" fmla="*/ 2942019 h 4837820"/>
                <a:gd name="connsiteX18-3585" fmla="*/ 2118493 w 3523460"/>
                <a:gd name="connsiteY18-3586" fmla="*/ 4007494 h 4837820"/>
                <a:gd name="connsiteX19-3587" fmla="*/ 2145735 w 3523460"/>
                <a:gd name="connsiteY19-3588" fmla="*/ 4837820 h 4837820"/>
                <a:gd name="connsiteX20-3589" fmla="*/ 929257 w 3523460"/>
                <a:gd name="connsiteY20-3590" fmla="*/ 4829855 h 4837820"/>
                <a:gd name="connsiteX0-3591" fmla="*/ 929257 w 3523460"/>
                <a:gd name="connsiteY0-3592" fmla="*/ 4829855 h 4837820"/>
                <a:gd name="connsiteX1-3593" fmla="*/ 870139 w 3523460"/>
                <a:gd name="connsiteY1-3594" fmla="*/ 4094960 h 4837820"/>
                <a:gd name="connsiteX2-3595" fmla="*/ 432816 w 3523460"/>
                <a:gd name="connsiteY2-3596" fmla="*/ 2274110 h 4837820"/>
                <a:gd name="connsiteX3-3597" fmla="*/ 75008 w 3523460"/>
                <a:gd name="connsiteY3-3598" fmla="*/ 970096 h 4837820"/>
                <a:gd name="connsiteX4-3599" fmla="*/ 750867 w 3523460"/>
                <a:gd name="connsiteY4-3600" fmla="*/ 2107132 h 4837820"/>
                <a:gd name="connsiteX5-3601" fmla="*/ 838333 w 3523460"/>
                <a:gd name="connsiteY5-3602" fmla="*/ 2035571 h 4837820"/>
                <a:gd name="connsiteX6-3603" fmla="*/ 711112 w 3523460"/>
                <a:gd name="connsiteY6-3604" fmla="*/ 214722 h 4837820"/>
                <a:gd name="connsiteX7-3605" fmla="*/ 1235897 w 3523460"/>
                <a:gd name="connsiteY7-3606" fmla="*/ 1868593 h 4837820"/>
                <a:gd name="connsiteX8-3607" fmla="*/ 1315411 w 3523460"/>
                <a:gd name="connsiteY8-3608" fmla="*/ 1852690 h 4837820"/>
                <a:gd name="connsiteX9-3609" fmla="*/ 1458534 w 3523460"/>
                <a:gd name="connsiteY9-3610" fmla="*/ 37 h 4837820"/>
                <a:gd name="connsiteX10-3611" fmla="*/ 1728878 w 3523460"/>
                <a:gd name="connsiteY10-3612" fmla="*/ 1828836 h 4837820"/>
                <a:gd name="connsiteX11-3613" fmla="*/ 1816344 w 3523460"/>
                <a:gd name="connsiteY11-3614" fmla="*/ 1868594 h 4837820"/>
                <a:gd name="connsiteX12-3615" fmla="*/ 2492205 w 3523460"/>
                <a:gd name="connsiteY12-3616" fmla="*/ 333992 h 4837820"/>
                <a:gd name="connsiteX13-3617" fmla="*/ 2221860 w 3523460"/>
                <a:gd name="connsiteY13-3618" fmla="*/ 2011718 h 4837820"/>
                <a:gd name="connsiteX14-3619" fmla="*/ 2325227 w 3523460"/>
                <a:gd name="connsiteY14-3620" fmla="*/ 2711432 h 4837820"/>
                <a:gd name="connsiteX15-3621" fmla="*/ 2762549 w 3523460"/>
                <a:gd name="connsiteY15-3622" fmla="*/ 2266158 h 4837820"/>
                <a:gd name="connsiteX16-3623" fmla="*/ 3509971 w 3523460"/>
                <a:gd name="connsiteY16-3624" fmla="*/ 2162792 h 4837820"/>
                <a:gd name="connsiteX17-3625" fmla="*/ 2778451 w 3523460"/>
                <a:gd name="connsiteY17-3626" fmla="*/ 2942019 h 4837820"/>
                <a:gd name="connsiteX18-3627" fmla="*/ 2118493 w 3523460"/>
                <a:gd name="connsiteY18-3628" fmla="*/ 4007494 h 4837820"/>
                <a:gd name="connsiteX19-3629" fmla="*/ 2145735 w 3523460"/>
                <a:gd name="connsiteY19-3630" fmla="*/ 4837820 h 4837820"/>
                <a:gd name="connsiteX20-3631" fmla="*/ 929257 w 3523460"/>
                <a:gd name="connsiteY20-3632" fmla="*/ 4829855 h 4837820"/>
                <a:gd name="connsiteX0-3633" fmla="*/ 929257 w 3523460"/>
                <a:gd name="connsiteY0-3634" fmla="*/ 4829855 h 4837820"/>
                <a:gd name="connsiteX1-3635" fmla="*/ 870139 w 3523460"/>
                <a:gd name="connsiteY1-3636" fmla="*/ 4094960 h 4837820"/>
                <a:gd name="connsiteX2-3637" fmla="*/ 432816 w 3523460"/>
                <a:gd name="connsiteY2-3638" fmla="*/ 2274110 h 4837820"/>
                <a:gd name="connsiteX3-3639" fmla="*/ 75008 w 3523460"/>
                <a:gd name="connsiteY3-3640" fmla="*/ 970096 h 4837820"/>
                <a:gd name="connsiteX4-3641" fmla="*/ 750867 w 3523460"/>
                <a:gd name="connsiteY4-3642" fmla="*/ 2107132 h 4837820"/>
                <a:gd name="connsiteX5-3643" fmla="*/ 838333 w 3523460"/>
                <a:gd name="connsiteY5-3644" fmla="*/ 2035571 h 4837820"/>
                <a:gd name="connsiteX6-3645" fmla="*/ 711112 w 3523460"/>
                <a:gd name="connsiteY6-3646" fmla="*/ 214722 h 4837820"/>
                <a:gd name="connsiteX7-3647" fmla="*/ 1235897 w 3523460"/>
                <a:gd name="connsiteY7-3648" fmla="*/ 1868593 h 4837820"/>
                <a:gd name="connsiteX8-3649" fmla="*/ 1315411 w 3523460"/>
                <a:gd name="connsiteY8-3650" fmla="*/ 1852690 h 4837820"/>
                <a:gd name="connsiteX9-3651" fmla="*/ 1458534 w 3523460"/>
                <a:gd name="connsiteY9-3652" fmla="*/ 37 h 4837820"/>
                <a:gd name="connsiteX10-3653" fmla="*/ 1728878 w 3523460"/>
                <a:gd name="connsiteY10-3654" fmla="*/ 1828836 h 4837820"/>
                <a:gd name="connsiteX11-3655" fmla="*/ 1816344 w 3523460"/>
                <a:gd name="connsiteY11-3656" fmla="*/ 1868594 h 4837820"/>
                <a:gd name="connsiteX12-3657" fmla="*/ 2492205 w 3523460"/>
                <a:gd name="connsiteY12-3658" fmla="*/ 333992 h 4837820"/>
                <a:gd name="connsiteX13-3659" fmla="*/ 2221860 w 3523460"/>
                <a:gd name="connsiteY13-3660" fmla="*/ 2011718 h 4837820"/>
                <a:gd name="connsiteX14-3661" fmla="*/ 2325227 w 3523460"/>
                <a:gd name="connsiteY14-3662" fmla="*/ 2711432 h 4837820"/>
                <a:gd name="connsiteX15-3663" fmla="*/ 2762549 w 3523460"/>
                <a:gd name="connsiteY15-3664" fmla="*/ 2266158 h 4837820"/>
                <a:gd name="connsiteX16-3665" fmla="*/ 3509971 w 3523460"/>
                <a:gd name="connsiteY16-3666" fmla="*/ 2162792 h 4837820"/>
                <a:gd name="connsiteX17-3667" fmla="*/ 2778451 w 3523460"/>
                <a:gd name="connsiteY17-3668" fmla="*/ 2942019 h 4837820"/>
                <a:gd name="connsiteX18-3669" fmla="*/ 2118493 w 3523460"/>
                <a:gd name="connsiteY18-3670" fmla="*/ 4007494 h 4837820"/>
                <a:gd name="connsiteX19-3671" fmla="*/ 2145735 w 3523460"/>
                <a:gd name="connsiteY19-3672" fmla="*/ 4837820 h 4837820"/>
                <a:gd name="connsiteX20-3673" fmla="*/ 929257 w 3523460"/>
                <a:gd name="connsiteY20-3674" fmla="*/ 4829855 h 4837820"/>
                <a:gd name="connsiteX0-3675" fmla="*/ 929257 w 3523460"/>
                <a:gd name="connsiteY0-3676" fmla="*/ 4829855 h 4837820"/>
                <a:gd name="connsiteX1-3677" fmla="*/ 870139 w 3523460"/>
                <a:gd name="connsiteY1-3678" fmla="*/ 4094960 h 4837820"/>
                <a:gd name="connsiteX2-3679" fmla="*/ 432816 w 3523460"/>
                <a:gd name="connsiteY2-3680" fmla="*/ 2274110 h 4837820"/>
                <a:gd name="connsiteX3-3681" fmla="*/ 75008 w 3523460"/>
                <a:gd name="connsiteY3-3682" fmla="*/ 970096 h 4837820"/>
                <a:gd name="connsiteX4-3683" fmla="*/ 750867 w 3523460"/>
                <a:gd name="connsiteY4-3684" fmla="*/ 2107132 h 4837820"/>
                <a:gd name="connsiteX5-3685" fmla="*/ 838333 w 3523460"/>
                <a:gd name="connsiteY5-3686" fmla="*/ 2035571 h 4837820"/>
                <a:gd name="connsiteX6-3687" fmla="*/ 711112 w 3523460"/>
                <a:gd name="connsiteY6-3688" fmla="*/ 214722 h 4837820"/>
                <a:gd name="connsiteX7-3689" fmla="*/ 1235897 w 3523460"/>
                <a:gd name="connsiteY7-3690" fmla="*/ 1868593 h 4837820"/>
                <a:gd name="connsiteX8-3691" fmla="*/ 1315411 w 3523460"/>
                <a:gd name="connsiteY8-3692" fmla="*/ 1852690 h 4837820"/>
                <a:gd name="connsiteX9-3693" fmla="*/ 1458534 w 3523460"/>
                <a:gd name="connsiteY9-3694" fmla="*/ 37 h 4837820"/>
                <a:gd name="connsiteX10-3695" fmla="*/ 1728878 w 3523460"/>
                <a:gd name="connsiteY10-3696" fmla="*/ 1828836 h 4837820"/>
                <a:gd name="connsiteX11-3697" fmla="*/ 1816344 w 3523460"/>
                <a:gd name="connsiteY11-3698" fmla="*/ 1868594 h 4837820"/>
                <a:gd name="connsiteX12-3699" fmla="*/ 2492205 w 3523460"/>
                <a:gd name="connsiteY12-3700" fmla="*/ 333992 h 4837820"/>
                <a:gd name="connsiteX13-3701" fmla="*/ 2221860 w 3523460"/>
                <a:gd name="connsiteY13-3702" fmla="*/ 2011718 h 4837820"/>
                <a:gd name="connsiteX14-3703" fmla="*/ 2325227 w 3523460"/>
                <a:gd name="connsiteY14-3704" fmla="*/ 2711432 h 4837820"/>
                <a:gd name="connsiteX15-3705" fmla="*/ 2762549 w 3523460"/>
                <a:gd name="connsiteY15-3706" fmla="*/ 2266158 h 4837820"/>
                <a:gd name="connsiteX16-3707" fmla="*/ 3509971 w 3523460"/>
                <a:gd name="connsiteY16-3708" fmla="*/ 2162792 h 4837820"/>
                <a:gd name="connsiteX17-3709" fmla="*/ 2778451 w 3523460"/>
                <a:gd name="connsiteY17-3710" fmla="*/ 2942019 h 4837820"/>
                <a:gd name="connsiteX18-3711" fmla="*/ 2118493 w 3523460"/>
                <a:gd name="connsiteY18-3712" fmla="*/ 4007494 h 4837820"/>
                <a:gd name="connsiteX19-3713" fmla="*/ 2145735 w 3523460"/>
                <a:gd name="connsiteY19-3714" fmla="*/ 4837820 h 4837820"/>
                <a:gd name="connsiteX20-3715" fmla="*/ 929257 w 3523460"/>
                <a:gd name="connsiteY20-3716" fmla="*/ 4829855 h 4837820"/>
                <a:gd name="connsiteX0-3717" fmla="*/ 929257 w 3523460"/>
                <a:gd name="connsiteY0-3718" fmla="*/ 4829855 h 4837820"/>
                <a:gd name="connsiteX1-3719" fmla="*/ 870139 w 3523460"/>
                <a:gd name="connsiteY1-3720" fmla="*/ 4094960 h 4837820"/>
                <a:gd name="connsiteX2-3721" fmla="*/ 432816 w 3523460"/>
                <a:gd name="connsiteY2-3722" fmla="*/ 2274110 h 4837820"/>
                <a:gd name="connsiteX3-3723" fmla="*/ 75008 w 3523460"/>
                <a:gd name="connsiteY3-3724" fmla="*/ 970096 h 4837820"/>
                <a:gd name="connsiteX4-3725" fmla="*/ 750867 w 3523460"/>
                <a:gd name="connsiteY4-3726" fmla="*/ 2107132 h 4837820"/>
                <a:gd name="connsiteX5-3727" fmla="*/ 838333 w 3523460"/>
                <a:gd name="connsiteY5-3728" fmla="*/ 2035571 h 4837820"/>
                <a:gd name="connsiteX6-3729" fmla="*/ 711112 w 3523460"/>
                <a:gd name="connsiteY6-3730" fmla="*/ 214722 h 4837820"/>
                <a:gd name="connsiteX7-3731" fmla="*/ 1235897 w 3523460"/>
                <a:gd name="connsiteY7-3732" fmla="*/ 1868593 h 4837820"/>
                <a:gd name="connsiteX8-3733" fmla="*/ 1315411 w 3523460"/>
                <a:gd name="connsiteY8-3734" fmla="*/ 1852690 h 4837820"/>
                <a:gd name="connsiteX9-3735" fmla="*/ 1458534 w 3523460"/>
                <a:gd name="connsiteY9-3736" fmla="*/ 37 h 4837820"/>
                <a:gd name="connsiteX10-3737" fmla="*/ 1728878 w 3523460"/>
                <a:gd name="connsiteY10-3738" fmla="*/ 1828836 h 4837820"/>
                <a:gd name="connsiteX11-3739" fmla="*/ 1816344 w 3523460"/>
                <a:gd name="connsiteY11-3740" fmla="*/ 1868594 h 4837820"/>
                <a:gd name="connsiteX12-3741" fmla="*/ 2492205 w 3523460"/>
                <a:gd name="connsiteY12-3742" fmla="*/ 333992 h 4837820"/>
                <a:gd name="connsiteX13-3743" fmla="*/ 2221860 w 3523460"/>
                <a:gd name="connsiteY13-3744" fmla="*/ 2011718 h 4837820"/>
                <a:gd name="connsiteX14-3745" fmla="*/ 2325227 w 3523460"/>
                <a:gd name="connsiteY14-3746" fmla="*/ 2711432 h 4837820"/>
                <a:gd name="connsiteX15-3747" fmla="*/ 2762549 w 3523460"/>
                <a:gd name="connsiteY15-3748" fmla="*/ 2266158 h 4837820"/>
                <a:gd name="connsiteX16-3749" fmla="*/ 3509971 w 3523460"/>
                <a:gd name="connsiteY16-3750" fmla="*/ 2162792 h 4837820"/>
                <a:gd name="connsiteX17-3751" fmla="*/ 2778451 w 3523460"/>
                <a:gd name="connsiteY17-3752" fmla="*/ 2942019 h 4837820"/>
                <a:gd name="connsiteX18-3753" fmla="*/ 2118493 w 3523460"/>
                <a:gd name="connsiteY18-3754" fmla="*/ 4007494 h 4837820"/>
                <a:gd name="connsiteX19-3755" fmla="*/ 2145735 w 3523460"/>
                <a:gd name="connsiteY19-3756" fmla="*/ 4837820 h 4837820"/>
                <a:gd name="connsiteX20-3757" fmla="*/ 929257 w 3523460"/>
                <a:gd name="connsiteY20-3758" fmla="*/ 4829855 h 483782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1333" y="connsiteY18-1334"/>
                </a:cxn>
                <a:cxn ang="0">
                  <a:pos x="connsiteX19-1639" y="connsiteY19-1640"/>
                </a:cxn>
                <a:cxn ang="0">
                  <a:pos x="connsiteX20-2161" y="connsiteY20-2162"/>
                </a:cxn>
              </a:cxnLst>
              <a:rect l="l" t="t" r="r" b="b"/>
              <a:pathLst>
                <a:path w="3523460" h="4837820">
                  <a:moveTo>
                    <a:pt x="929257" y="4829855"/>
                  </a:moveTo>
                  <a:cubicBezTo>
                    <a:pt x="937409" y="4667798"/>
                    <a:pt x="977884" y="4352057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097672" y="4371359"/>
                    <a:pt x="2108629" y="4596630"/>
                    <a:pt x="2145735" y="4837820"/>
                  </a:cubicBezTo>
                  <a:lnTo>
                    <a:pt x="929257" y="4829855"/>
                  </a:lnTo>
                  <a:close/>
                </a:path>
              </a:pathLst>
            </a:cu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3" name="Freeform 7"/>
            <p:cNvSpPr/>
            <p:nvPr/>
          </p:nvSpPr>
          <p:spPr>
            <a:xfrm flipH="1">
              <a:off x="1753574" y="4584405"/>
              <a:ext cx="1578802" cy="2018810"/>
            </a:xfrm>
            <a:custGeom>
              <a:avLst/>
              <a:gdLst>
                <a:gd name="connsiteX0" fmla="*/ 811033 w 3490622"/>
                <a:gd name="connsiteY0" fmla="*/ 4778734 h 4778734"/>
                <a:gd name="connsiteX1" fmla="*/ 803081 w 3490622"/>
                <a:gd name="connsiteY1" fmla="*/ 4341412 h 4778734"/>
                <a:gd name="connsiteX2" fmla="*/ 437321 w 3490622"/>
                <a:gd name="connsiteY2" fmla="*/ 2313830 h 4778734"/>
                <a:gd name="connsiteX3" fmla="*/ 0 w 3490622"/>
                <a:gd name="connsiteY3" fmla="*/ 938254 h 4778734"/>
                <a:gd name="connsiteX4" fmla="*/ 747422 w 3490622"/>
                <a:gd name="connsiteY4" fmla="*/ 2019631 h 4778734"/>
                <a:gd name="connsiteX5" fmla="*/ 667909 w 3490622"/>
                <a:gd name="connsiteY5" fmla="*/ 182880 h 4778734"/>
                <a:gd name="connsiteX6" fmla="*/ 1264257 w 3490622"/>
                <a:gd name="connsiteY6" fmla="*/ 1804946 h 4778734"/>
                <a:gd name="connsiteX7" fmla="*/ 1407380 w 3490622"/>
                <a:gd name="connsiteY7" fmla="*/ 0 h 4778734"/>
                <a:gd name="connsiteX8" fmla="*/ 1757238 w 3490622"/>
                <a:gd name="connsiteY8" fmla="*/ 1868557 h 4778734"/>
                <a:gd name="connsiteX9" fmla="*/ 2456953 w 3490622"/>
                <a:gd name="connsiteY9" fmla="*/ 333955 h 4778734"/>
                <a:gd name="connsiteX10" fmla="*/ 2194560 w 3490622"/>
                <a:gd name="connsiteY10" fmla="*/ 2003729 h 4778734"/>
                <a:gd name="connsiteX11" fmla="*/ 2305878 w 3490622"/>
                <a:gd name="connsiteY11" fmla="*/ 2759103 h 4778734"/>
                <a:gd name="connsiteX12" fmla="*/ 2623930 w 3490622"/>
                <a:gd name="connsiteY12" fmla="*/ 2361537 h 4778734"/>
                <a:gd name="connsiteX13" fmla="*/ 3490622 w 3490622"/>
                <a:gd name="connsiteY13" fmla="*/ 2210463 h 4778734"/>
                <a:gd name="connsiteX14" fmla="*/ 2759102 w 3490622"/>
                <a:gd name="connsiteY14" fmla="*/ 2989690 h 4778734"/>
                <a:gd name="connsiteX15" fmla="*/ 2051436 w 3490622"/>
                <a:gd name="connsiteY15" fmla="*/ 4007457 h 4778734"/>
                <a:gd name="connsiteX16" fmla="*/ 2210462 w 3490622"/>
                <a:gd name="connsiteY16" fmla="*/ 4778734 h 4778734"/>
                <a:gd name="connsiteX17" fmla="*/ 811033 w 3490622"/>
                <a:gd name="connsiteY17" fmla="*/ 4778734 h 4778734"/>
                <a:gd name="connsiteX0-1" fmla="*/ 755374 w 3434963"/>
                <a:gd name="connsiteY0-2" fmla="*/ 4778734 h 4778734"/>
                <a:gd name="connsiteX1-3" fmla="*/ 747422 w 3434963"/>
                <a:gd name="connsiteY1-4" fmla="*/ 4341412 h 4778734"/>
                <a:gd name="connsiteX2-5" fmla="*/ 381662 w 3434963"/>
                <a:gd name="connsiteY2-6" fmla="*/ 2313830 h 4778734"/>
                <a:gd name="connsiteX3-7" fmla="*/ 0 w 3434963"/>
                <a:gd name="connsiteY3-8" fmla="*/ 1017767 h 4778734"/>
                <a:gd name="connsiteX4-9" fmla="*/ 691763 w 3434963"/>
                <a:gd name="connsiteY4-10" fmla="*/ 2019631 h 4778734"/>
                <a:gd name="connsiteX5-11" fmla="*/ 612250 w 3434963"/>
                <a:gd name="connsiteY5-12" fmla="*/ 182880 h 4778734"/>
                <a:gd name="connsiteX6-13" fmla="*/ 1208598 w 3434963"/>
                <a:gd name="connsiteY6-14" fmla="*/ 1804946 h 4778734"/>
                <a:gd name="connsiteX7-15" fmla="*/ 1351721 w 3434963"/>
                <a:gd name="connsiteY7-16" fmla="*/ 0 h 4778734"/>
                <a:gd name="connsiteX8-17" fmla="*/ 1701579 w 3434963"/>
                <a:gd name="connsiteY8-18" fmla="*/ 1868557 h 4778734"/>
                <a:gd name="connsiteX9-19" fmla="*/ 2401294 w 3434963"/>
                <a:gd name="connsiteY9-20" fmla="*/ 333955 h 4778734"/>
                <a:gd name="connsiteX10-21" fmla="*/ 2138901 w 3434963"/>
                <a:gd name="connsiteY10-22" fmla="*/ 2003729 h 4778734"/>
                <a:gd name="connsiteX11-23" fmla="*/ 2250219 w 3434963"/>
                <a:gd name="connsiteY11-24" fmla="*/ 2759103 h 4778734"/>
                <a:gd name="connsiteX12-25" fmla="*/ 2568271 w 3434963"/>
                <a:gd name="connsiteY12-26" fmla="*/ 2361537 h 4778734"/>
                <a:gd name="connsiteX13-27" fmla="*/ 3434963 w 3434963"/>
                <a:gd name="connsiteY13-28" fmla="*/ 2210463 h 4778734"/>
                <a:gd name="connsiteX14-29" fmla="*/ 2703443 w 3434963"/>
                <a:gd name="connsiteY14-30" fmla="*/ 2989690 h 4778734"/>
                <a:gd name="connsiteX15-31" fmla="*/ 1995777 w 3434963"/>
                <a:gd name="connsiteY15-32" fmla="*/ 4007457 h 4778734"/>
                <a:gd name="connsiteX16-33" fmla="*/ 2154803 w 3434963"/>
                <a:gd name="connsiteY16-34" fmla="*/ 4778734 h 4778734"/>
                <a:gd name="connsiteX17-35" fmla="*/ 755374 w 3434963"/>
                <a:gd name="connsiteY17-36" fmla="*/ 4778734 h 4778734"/>
                <a:gd name="connsiteX0-37" fmla="*/ 755374 w 3434963"/>
                <a:gd name="connsiteY0-38" fmla="*/ 4778734 h 4778734"/>
                <a:gd name="connsiteX1-39" fmla="*/ 787179 w 3434963"/>
                <a:gd name="connsiteY1-40" fmla="*/ 4269851 h 4778734"/>
                <a:gd name="connsiteX2-41" fmla="*/ 381662 w 3434963"/>
                <a:gd name="connsiteY2-42" fmla="*/ 2313830 h 4778734"/>
                <a:gd name="connsiteX3-43" fmla="*/ 0 w 3434963"/>
                <a:gd name="connsiteY3-44" fmla="*/ 1017767 h 4778734"/>
                <a:gd name="connsiteX4-45" fmla="*/ 691763 w 3434963"/>
                <a:gd name="connsiteY4-46" fmla="*/ 2019631 h 4778734"/>
                <a:gd name="connsiteX5-47" fmla="*/ 612250 w 3434963"/>
                <a:gd name="connsiteY5-48" fmla="*/ 182880 h 4778734"/>
                <a:gd name="connsiteX6-49" fmla="*/ 1208598 w 3434963"/>
                <a:gd name="connsiteY6-50" fmla="*/ 1804946 h 4778734"/>
                <a:gd name="connsiteX7-51" fmla="*/ 1351721 w 3434963"/>
                <a:gd name="connsiteY7-52" fmla="*/ 0 h 4778734"/>
                <a:gd name="connsiteX8-53" fmla="*/ 1701579 w 3434963"/>
                <a:gd name="connsiteY8-54" fmla="*/ 1868557 h 4778734"/>
                <a:gd name="connsiteX9-55" fmla="*/ 2401294 w 3434963"/>
                <a:gd name="connsiteY9-56" fmla="*/ 333955 h 4778734"/>
                <a:gd name="connsiteX10-57" fmla="*/ 2138901 w 3434963"/>
                <a:gd name="connsiteY10-58" fmla="*/ 2003729 h 4778734"/>
                <a:gd name="connsiteX11-59" fmla="*/ 2250219 w 3434963"/>
                <a:gd name="connsiteY11-60" fmla="*/ 2759103 h 4778734"/>
                <a:gd name="connsiteX12-61" fmla="*/ 2568271 w 3434963"/>
                <a:gd name="connsiteY12-62" fmla="*/ 2361537 h 4778734"/>
                <a:gd name="connsiteX13-63" fmla="*/ 3434963 w 3434963"/>
                <a:gd name="connsiteY13-64" fmla="*/ 2210463 h 4778734"/>
                <a:gd name="connsiteX14-65" fmla="*/ 2703443 w 3434963"/>
                <a:gd name="connsiteY14-66" fmla="*/ 2989690 h 4778734"/>
                <a:gd name="connsiteX15-67" fmla="*/ 1995777 w 3434963"/>
                <a:gd name="connsiteY15-68" fmla="*/ 4007457 h 4778734"/>
                <a:gd name="connsiteX16-69" fmla="*/ 2154803 w 3434963"/>
                <a:gd name="connsiteY16-70" fmla="*/ 4778734 h 4778734"/>
                <a:gd name="connsiteX17-71" fmla="*/ 755374 w 3434963"/>
                <a:gd name="connsiteY17-72" fmla="*/ 4778734 h 4778734"/>
                <a:gd name="connsiteX0-73" fmla="*/ 755374 w 3434963"/>
                <a:gd name="connsiteY0-74" fmla="*/ 4778734 h 4778734"/>
                <a:gd name="connsiteX1-75" fmla="*/ 787179 w 3434963"/>
                <a:gd name="connsiteY1-76" fmla="*/ 4269851 h 4778734"/>
                <a:gd name="connsiteX2-77" fmla="*/ 381662 w 3434963"/>
                <a:gd name="connsiteY2-78" fmla="*/ 2313830 h 4778734"/>
                <a:gd name="connsiteX3-79" fmla="*/ 0 w 3434963"/>
                <a:gd name="connsiteY3-80" fmla="*/ 1017767 h 4778734"/>
                <a:gd name="connsiteX4-81" fmla="*/ 691763 w 3434963"/>
                <a:gd name="connsiteY4-82" fmla="*/ 2019631 h 4778734"/>
                <a:gd name="connsiteX5-83" fmla="*/ 612250 w 3434963"/>
                <a:gd name="connsiteY5-84" fmla="*/ 182880 h 4778734"/>
                <a:gd name="connsiteX6-85" fmla="*/ 1208598 w 3434963"/>
                <a:gd name="connsiteY6-86" fmla="*/ 1804946 h 4778734"/>
                <a:gd name="connsiteX7-87" fmla="*/ 1351721 w 3434963"/>
                <a:gd name="connsiteY7-88" fmla="*/ 0 h 4778734"/>
                <a:gd name="connsiteX8-89" fmla="*/ 1701579 w 3434963"/>
                <a:gd name="connsiteY8-90" fmla="*/ 1868557 h 4778734"/>
                <a:gd name="connsiteX9-91" fmla="*/ 2401294 w 3434963"/>
                <a:gd name="connsiteY9-92" fmla="*/ 333955 h 4778734"/>
                <a:gd name="connsiteX10-93" fmla="*/ 2138901 w 3434963"/>
                <a:gd name="connsiteY10-94" fmla="*/ 2003729 h 4778734"/>
                <a:gd name="connsiteX11-95" fmla="*/ 2250219 w 3434963"/>
                <a:gd name="connsiteY11-96" fmla="*/ 2759103 h 4778734"/>
                <a:gd name="connsiteX12-97" fmla="*/ 2568271 w 3434963"/>
                <a:gd name="connsiteY12-98" fmla="*/ 2361537 h 4778734"/>
                <a:gd name="connsiteX13-99" fmla="*/ 3434963 w 3434963"/>
                <a:gd name="connsiteY13-100" fmla="*/ 2210463 h 4778734"/>
                <a:gd name="connsiteX14-101" fmla="*/ 2703443 w 3434963"/>
                <a:gd name="connsiteY14-102" fmla="*/ 2989690 h 4778734"/>
                <a:gd name="connsiteX15-103" fmla="*/ 1995777 w 3434963"/>
                <a:gd name="connsiteY15-104" fmla="*/ 4007457 h 4778734"/>
                <a:gd name="connsiteX16-105" fmla="*/ 2154803 w 3434963"/>
                <a:gd name="connsiteY16-106" fmla="*/ 4778734 h 4778734"/>
                <a:gd name="connsiteX17-107" fmla="*/ 755374 w 3434963"/>
                <a:gd name="connsiteY17-108" fmla="*/ 4778734 h 4778734"/>
                <a:gd name="connsiteX0-109" fmla="*/ 755374 w 3434963"/>
                <a:gd name="connsiteY0-110" fmla="*/ 4778734 h 4778734"/>
                <a:gd name="connsiteX1-111" fmla="*/ 787179 w 3434963"/>
                <a:gd name="connsiteY1-112" fmla="*/ 4269851 h 4778734"/>
                <a:gd name="connsiteX2-113" fmla="*/ 381662 w 3434963"/>
                <a:gd name="connsiteY2-114" fmla="*/ 2313830 h 4778734"/>
                <a:gd name="connsiteX3-115" fmla="*/ 0 w 3434963"/>
                <a:gd name="connsiteY3-116" fmla="*/ 1017767 h 4778734"/>
                <a:gd name="connsiteX4-117" fmla="*/ 691763 w 3434963"/>
                <a:gd name="connsiteY4-118" fmla="*/ 2019631 h 4778734"/>
                <a:gd name="connsiteX5-119" fmla="*/ 612250 w 3434963"/>
                <a:gd name="connsiteY5-120" fmla="*/ 182880 h 4778734"/>
                <a:gd name="connsiteX6-121" fmla="*/ 1208598 w 3434963"/>
                <a:gd name="connsiteY6-122" fmla="*/ 1804946 h 4778734"/>
                <a:gd name="connsiteX7-123" fmla="*/ 1351721 w 3434963"/>
                <a:gd name="connsiteY7-124" fmla="*/ 0 h 4778734"/>
                <a:gd name="connsiteX8-125" fmla="*/ 1701579 w 3434963"/>
                <a:gd name="connsiteY8-126" fmla="*/ 1868557 h 4778734"/>
                <a:gd name="connsiteX9-127" fmla="*/ 2401294 w 3434963"/>
                <a:gd name="connsiteY9-128" fmla="*/ 333955 h 4778734"/>
                <a:gd name="connsiteX10-129" fmla="*/ 2138901 w 3434963"/>
                <a:gd name="connsiteY10-130" fmla="*/ 2003729 h 4778734"/>
                <a:gd name="connsiteX11-131" fmla="*/ 2250219 w 3434963"/>
                <a:gd name="connsiteY11-132" fmla="*/ 2759103 h 4778734"/>
                <a:gd name="connsiteX12-133" fmla="*/ 2568271 w 3434963"/>
                <a:gd name="connsiteY12-134" fmla="*/ 2361537 h 4778734"/>
                <a:gd name="connsiteX13-135" fmla="*/ 3434963 w 3434963"/>
                <a:gd name="connsiteY13-136" fmla="*/ 2210463 h 4778734"/>
                <a:gd name="connsiteX14-137" fmla="*/ 2703443 w 3434963"/>
                <a:gd name="connsiteY14-138" fmla="*/ 2989690 h 4778734"/>
                <a:gd name="connsiteX15-139" fmla="*/ 1995777 w 3434963"/>
                <a:gd name="connsiteY15-140" fmla="*/ 4007457 h 4778734"/>
                <a:gd name="connsiteX16-141" fmla="*/ 2154803 w 3434963"/>
                <a:gd name="connsiteY16-142" fmla="*/ 4778734 h 4778734"/>
                <a:gd name="connsiteX17-143" fmla="*/ 755374 w 3434963"/>
                <a:gd name="connsiteY17-144" fmla="*/ 4778734 h 4778734"/>
                <a:gd name="connsiteX0-145" fmla="*/ 755374 w 3434963"/>
                <a:gd name="connsiteY0-146" fmla="*/ 4778734 h 4778734"/>
                <a:gd name="connsiteX1-147" fmla="*/ 795131 w 3434963"/>
                <a:gd name="connsiteY1-148" fmla="*/ 4142631 h 4778734"/>
                <a:gd name="connsiteX2-149" fmla="*/ 381662 w 3434963"/>
                <a:gd name="connsiteY2-150" fmla="*/ 2313830 h 4778734"/>
                <a:gd name="connsiteX3-151" fmla="*/ 0 w 3434963"/>
                <a:gd name="connsiteY3-152" fmla="*/ 1017767 h 4778734"/>
                <a:gd name="connsiteX4-153" fmla="*/ 691763 w 3434963"/>
                <a:gd name="connsiteY4-154" fmla="*/ 2019631 h 4778734"/>
                <a:gd name="connsiteX5-155" fmla="*/ 612250 w 3434963"/>
                <a:gd name="connsiteY5-156" fmla="*/ 182880 h 4778734"/>
                <a:gd name="connsiteX6-157" fmla="*/ 1208598 w 3434963"/>
                <a:gd name="connsiteY6-158" fmla="*/ 1804946 h 4778734"/>
                <a:gd name="connsiteX7-159" fmla="*/ 1351721 w 3434963"/>
                <a:gd name="connsiteY7-160" fmla="*/ 0 h 4778734"/>
                <a:gd name="connsiteX8-161" fmla="*/ 1701579 w 3434963"/>
                <a:gd name="connsiteY8-162" fmla="*/ 1868557 h 4778734"/>
                <a:gd name="connsiteX9-163" fmla="*/ 2401294 w 3434963"/>
                <a:gd name="connsiteY9-164" fmla="*/ 333955 h 4778734"/>
                <a:gd name="connsiteX10-165" fmla="*/ 2138901 w 3434963"/>
                <a:gd name="connsiteY10-166" fmla="*/ 2003729 h 4778734"/>
                <a:gd name="connsiteX11-167" fmla="*/ 2250219 w 3434963"/>
                <a:gd name="connsiteY11-168" fmla="*/ 2759103 h 4778734"/>
                <a:gd name="connsiteX12-169" fmla="*/ 2568271 w 3434963"/>
                <a:gd name="connsiteY12-170" fmla="*/ 2361537 h 4778734"/>
                <a:gd name="connsiteX13-171" fmla="*/ 3434963 w 3434963"/>
                <a:gd name="connsiteY13-172" fmla="*/ 2210463 h 4778734"/>
                <a:gd name="connsiteX14-173" fmla="*/ 2703443 w 3434963"/>
                <a:gd name="connsiteY14-174" fmla="*/ 2989690 h 4778734"/>
                <a:gd name="connsiteX15-175" fmla="*/ 1995777 w 3434963"/>
                <a:gd name="connsiteY15-176" fmla="*/ 4007457 h 4778734"/>
                <a:gd name="connsiteX16-177" fmla="*/ 2154803 w 3434963"/>
                <a:gd name="connsiteY16-178" fmla="*/ 4778734 h 4778734"/>
                <a:gd name="connsiteX17-179" fmla="*/ 755374 w 3434963"/>
                <a:gd name="connsiteY17-180" fmla="*/ 4778734 h 4778734"/>
                <a:gd name="connsiteX0-181" fmla="*/ 755374 w 3434963"/>
                <a:gd name="connsiteY0-182" fmla="*/ 4778734 h 4778734"/>
                <a:gd name="connsiteX1-183" fmla="*/ 795131 w 3434963"/>
                <a:gd name="connsiteY1-184" fmla="*/ 4142631 h 4778734"/>
                <a:gd name="connsiteX2-185" fmla="*/ 381662 w 3434963"/>
                <a:gd name="connsiteY2-186" fmla="*/ 2313830 h 4778734"/>
                <a:gd name="connsiteX3-187" fmla="*/ 0 w 3434963"/>
                <a:gd name="connsiteY3-188" fmla="*/ 1017767 h 4778734"/>
                <a:gd name="connsiteX4-189" fmla="*/ 691763 w 3434963"/>
                <a:gd name="connsiteY4-190" fmla="*/ 2019631 h 4778734"/>
                <a:gd name="connsiteX5-191" fmla="*/ 612250 w 3434963"/>
                <a:gd name="connsiteY5-192" fmla="*/ 182880 h 4778734"/>
                <a:gd name="connsiteX6-193" fmla="*/ 1208598 w 3434963"/>
                <a:gd name="connsiteY6-194" fmla="*/ 1804946 h 4778734"/>
                <a:gd name="connsiteX7-195" fmla="*/ 1351721 w 3434963"/>
                <a:gd name="connsiteY7-196" fmla="*/ 0 h 4778734"/>
                <a:gd name="connsiteX8-197" fmla="*/ 1701579 w 3434963"/>
                <a:gd name="connsiteY8-198" fmla="*/ 1868557 h 4778734"/>
                <a:gd name="connsiteX9-199" fmla="*/ 2401294 w 3434963"/>
                <a:gd name="connsiteY9-200" fmla="*/ 333955 h 4778734"/>
                <a:gd name="connsiteX10-201" fmla="*/ 2138901 w 3434963"/>
                <a:gd name="connsiteY10-202" fmla="*/ 2003729 h 4778734"/>
                <a:gd name="connsiteX11-203" fmla="*/ 2250219 w 3434963"/>
                <a:gd name="connsiteY11-204" fmla="*/ 2759103 h 4778734"/>
                <a:gd name="connsiteX12-205" fmla="*/ 2568271 w 3434963"/>
                <a:gd name="connsiteY12-206" fmla="*/ 2361537 h 4778734"/>
                <a:gd name="connsiteX13-207" fmla="*/ 3434963 w 3434963"/>
                <a:gd name="connsiteY13-208" fmla="*/ 2210463 h 4778734"/>
                <a:gd name="connsiteX14-209" fmla="*/ 2703443 w 3434963"/>
                <a:gd name="connsiteY14-210" fmla="*/ 2989690 h 4778734"/>
                <a:gd name="connsiteX15-211" fmla="*/ 1995777 w 3434963"/>
                <a:gd name="connsiteY15-212" fmla="*/ 4007457 h 4778734"/>
                <a:gd name="connsiteX16-213" fmla="*/ 2154803 w 3434963"/>
                <a:gd name="connsiteY16-214" fmla="*/ 4778734 h 4778734"/>
                <a:gd name="connsiteX17-215" fmla="*/ 755374 w 3434963"/>
                <a:gd name="connsiteY17-216" fmla="*/ 4778734 h 4778734"/>
                <a:gd name="connsiteX0-217" fmla="*/ 755374 w 3434963"/>
                <a:gd name="connsiteY0-218" fmla="*/ 4778734 h 4778734"/>
                <a:gd name="connsiteX1-219" fmla="*/ 795131 w 3434963"/>
                <a:gd name="connsiteY1-220" fmla="*/ 4142631 h 4778734"/>
                <a:gd name="connsiteX2-221" fmla="*/ 381662 w 3434963"/>
                <a:gd name="connsiteY2-222" fmla="*/ 2313830 h 4778734"/>
                <a:gd name="connsiteX3-223" fmla="*/ 0 w 3434963"/>
                <a:gd name="connsiteY3-224" fmla="*/ 1017767 h 4778734"/>
                <a:gd name="connsiteX4-225" fmla="*/ 691763 w 3434963"/>
                <a:gd name="connsiteY4-226" fmla="*/ 2019631 h 4778734"/>
                <a:gd name="connsiteX5-227" fmla="*/ 612250 w 3434963"/>
                <a:gd name="connsiteY5-228" fmla="*/ 182880 h 4778734"/>
                <a:gd name="connsiteX6-229" fmla="*/ 1208598 w 3434963"/>
                <a:gd name="connsiteY6-230" fmla="*/ 1804946 h 4778734"/>
                <a:gd name="connsiteX7-231" fmla="*/ 1351721 w 3434963"/>
                <a:gd name="connsiteY7-232" fmla="*/ 0 h 4778734"/>
                <a:gd name="connsiteX8-233" fmla="*/ 1701579 w 3434963"/>
                <a:gd name="connsiteY8-234" fmla="*/ 1868557 h 4778734"/>
                <a:gd name="connsiteX9-235" fmla="*/ 2401294 w 3434963"/>
                <a:gd name="connsiteY9-236" fmla="*/ 333955 h 4778734"/>
                <a:gd name="connsiteX10-237" fmla="*/ 2138901 w 3434963"/>
                <a:gd name="connsiteY10-238" fmla="*/ 2003729 h 4778734"/>
                <a:gd name="connsiteX11-239" fmla="*/ 2250219 w 3434963"/>
                <a:gd name="connsiteY11-240" fmla="*/ 2759103 h 4778734"/>
                <a:gd name="connsiteX12-241" fmla="*/ 2568271 w 3434963"/>
                <a:gd name="connsiteY12-242" fmla="*/ 2361537 h 4778734"/>
                <a:gd name="connsiteX13-243" fmla="*/ 3434963 w 3434963"/>
                <a:gd name="connsiteY13-244" fmla="*/ 2210463 h 4778734"/>
                <a:gd name="connsiteX14-245" fmla="*/ 2703443 w 3434963"/>
                <a:gd name="connsiteY14-246" fmla="*/ 2989690 h 4778734"/>
                <a:gd name="connsiteX15-247" fmla="*/ 1995777 w 3434963"/>
                <a:gd name="connsiteY15-248" fmla="*/ 4007457 h 4778734"/>
                <a:gd name="connsiteX16-249" fmla="*/ 2154803 w 3434963"/>
                <a:gd name="connsiteY16-250" fmla="*/ 4778734 h 4778734"/>
                <a:gd name="connsiteX17-251" fmla="*/ 755374 w 3434963"/>
                <a:gd name="connsiteY17-252" fmla="*/ 4778734 h 4778734"/>
                <a:gd name="connsiteX0-253" fmla="*/ 755374 w 3434963"/>
                <a:gd name="connsiteY0-254" fmla="*/ 4778734 h 4778734"/>
                <a:gd name="connsiteX1-255" fmla="*/ 795131 w 3434963"/>
                <a:gd name="connsiteY1-256" fmla="*/ 4142631 h 4778734"/>
                <a:gd name="connsiteX2-257" fmla="*/ 381662 w 3434963"/>
                <a:gd name="connsiteY2-258" fmla="*/ 2313830 h 4778734"/>
                <a:gd name="connsiteX3-259" fmla="*/ 0 w 3434963"/>
                <a:gd name="connsiteY3-260" fmla="*/ 1017767 h 4778734"/>
                <a:gd name="connsiteX4-261" fmla="*/ 691763 w 3434963"/>
                <a:gd name="connsiteY4-262" fmla="*/ 2019631 h 4778734"/>
                <a:gd name="connsiteX5-263" fmla="*/ 612250 w 3434963"/>
                <a:gd name="connsiteY5-264" fmla="*/ 182880 h 4778734"/>
                <a:gd name="connsiteX6-265" fmla="*/ 1208598 w 3434963"/>
                <a:gd name="connsiteY6-266" fmla="*/ 1804946 h 4778734"/>
                <a:gd name="connsiteX7-267" fmla="*/ 1351721 w 3434963"/>
                <a:gd name="connsiteY7-268" fmla="*/ 0 h 4778734"/>
                <a:gd name="connsiteX8-269" fmla="*/ 1701579 w 3434963"/>
                <a:gd name="connsiteY8-270" fmla="*/ 1868557 h 4778734"/>
                <a:gd name="connsiteX9-271" fmla="*/ 2401294 w 3434963"/>
                <a:gd name="connsiteY9-272" fmla="*/ 333955 h 4778734"/>
                <a:gd name="connsiteX10-273" fmla="*/ 2138901 w 3434963"/>
                <a:gd name="connsiteY10-274" fmla="*/ 2003729 h 4778734"/>
                <a:gd name="connsiteX11-275" fmla="*/ 2250219 w 3434963"/>
                <a:gd name="connsiteY11-276" fmla="*/ 2759103 h 4778734"/>
                <a:gd name="connsiteX12-277" fmla="*/ 2568271 w 3434963"/>
                <a:gd name="connsiteY12-278" fmla="*/ 2361537 h 4778734"/>
                <a:gd name="connsiteX13-279" fmla="*/ 3434963 w 3434963"/>
                <a:gd name="connsiteY13-280" fmla="*/ 2210463 h 4778734"/>
                <a:gd name="connsiteX14-281" fmla="*/ 2703443 w 3434963"/>
                <a:gd name="connsiteY14-282" fmla="*/ 2989690 h 4778734"/>
                <a:gd name="connsiteX15-283" fmla="*/ 2043485 w 3434963"/>
                <a:gd name="connsiteY15-284" fmla="*/ 4055165 h 4778734"/>
                <a:gd name="connsiteX16-285" fmla="*/ 2154803 w 3434963"/>
                <a:gd name="connsiteY16-286" fmla="*/ 4778734 h 4778734"/>
                <a:gd name="connsiteX17-287" fmla="*/ 755374 w 3434963"/>
                <a:gd name="connsiteY17-288" fmla="*/ 4778734 h 4778734"/>
                <a:gd name="connsiteX0-289" fmla="*/ 755374 w 3434963"/>
                <a:gd name="connsiteY0-290" fmla="*/ 4778734 h 4778734"/>
                <a:gd name="connsiteX1-291" fmla="*/ 795131 w 3434963"/>
                <a:gd name="connsiteY1-292" fmla="*/ 4142631 h 4778734"/>
                <a:gd name="connsiteX2-293" fmla="*/ 381662 w 3434963"/>
                <a:gd name="connsiteY2-294" fmla="*/ 2313830 h 4778734"/>
                <a:gd name="connsiteX3-295" fmla="*/ 0 w 3434963"/>
                <a:gd name="connsiteY3-296" fmla="*/ 1017767 h 4778734"/>
                <a:gd name="connsiteX4-297" fmla="*/ 691763 w 3434963"/>
                <a:gd name="connsiteY4-298" fmla="*/ 2019631 h 4778734"/>
                <a:gd name="connsiteX5-299" fmla="*/ 612250 w 3434963"/>
                <a:gd name="connsiteY5-300" fmla="*/ 182880 h 4778734"/>
                <a:gd name="connsiteX6-301" fmla="*/ 1208598 w 3434963"/>
                <a:gd name="connsiteY6-302" fmla="*/ 1804946 h 4778734"/>
                <a:gd name="connsiteX7-303" fmla="*/ 1351721 w 3434963"/>
                <a:gd name="connsiteY7-304" fmla="*/ 0 h 4778734"/>
                <a:gd name="connsiteX8-305" fmla="*/ 1701579 w 3434963"/>
                <a:gd name="connsiteY8-306" fmla="*/ 1868557 h 4778734"/>
                <a:gd name="connsiteX9-307" fmla="*/ 2401294 w 3434963"/>
                <a:gd name="connsiteY9-308" fmla="*/ 333955 h 4778734"/>
                <a:gd name="connsiteX10-309" fmla="*/ 2138901 w 3434963"/>
                <a:gd name="connsiteY10-310" fmla="*/ 2003729 h 4778734"/>
                <a:gd name="connsiteX11-311" fmla="*/ 2250219 w 3434963"/>
                <a:gd name="connsiteY11-312" fmla="*/ 2759103 h 4778734"/>
                <a:gd name="connsiteX12-313" fmla="*/ 2568271 w 3434963"/>
                <a:gd name="connsiteY12-314" fmla="*/ 2361537 h 4778734"/>
                <a:gd name="connsiteX13-315" fmla="*/ 3434963 w 3434963"/>
                <a:gd name="connsiteY13-316" fmla="*/ 2210463 h 4778734"/>
                <a:gd name="connsiteX14-317" fmla="*/ 2703443 w 3434963"/>
                <a:gd name="connsiteY14-318" fmla="*/ 2989690 h 4778734"/>
                <a:gd name="connsiteX15-319" fmla="*/ 2043485 w 3434963"/>
                <a:gd name="connsiteY15-320" fmla="*/ 4055165 h 4778734"/>
                <a:gd name="connsiteX16-321" fmla="*/ 2154803 w 3434963"/>
                <a:gd name="connsiteY16-322" fmla="*/ 4778734 h 4778734"/>
                <a:gd name="connsiteX17-323" fmla="*/ 755374 w 3434963"/>
                <a:gd name="connsiteY17-324" fmla="*/ 4778734 h 4778734"/>
                <a:gd name="connsiteX0-325" fmla="*/ 755374 w 3434963"/>
                <a:gd name="connsiteY0-326" fmla="*/ 4778734 h 4778734"/>
                <a:gd name="connsiteX1-327" fmla="*/ 795131 w 3434963"/>
                <a:gd name="connsiteY1-328" fmla="*/ 4142631 h 4778734"/>
                <a:gd name="connsiteX2-329" fmla="*/ 381662 w 3434963"/>
                <a:gd name="connsiteY2-330" fmla="*/ 2313830 h 4778734"/>
                <a:gd name="connsiteX3-331" fmla="*/ 0 w 3434963"/>
                <a:gd name="connsiteY3-332" fmla="*/ 1017767 h 4778734"/>
                <a:gd name="connsiteX4-333" fmla="*/ 691763 w 3434963"/>
                <a:gd name="connsiteY4-334" fmla="*/ 2019631 h 4778734"/>
                <a:gd name="connsiteX5-335" fmla="*/ 612250 w 3434963"/>
                <a:gd name="connsiteY5-336" fmla="*/ 182880 h 4778734"/>
                <a:gd name="connsiteX6-337" fmla="*/ 1208598 w 3434963"/>
                <a:gd name="connsiteY6-338" fmla="*/ 1804946 h 4778734"/>
                <a:gd name="connsiteX7-339" fmla="*/ 1351721 w 3434963"/>
                <a:gd name="connsiteY7-340" fmla="*/ 0 h 4778734"/>
                <a:gd name="connsiteX8-341" fmla="*/ 1701579 w 3434963"/>
                <a:gd name="connsiteY8-342" fmla="*/ 1868557 h 4778734"/>
                <a:gd name="connsiteX9-343" fmla="*/ 2401294 w 3434963"/>
                <a:gd name="connsiteY9-344" fmla="*/ 333955 h 4778734"/>
                <a:gd name="connsiteX10-345" fmla="*/ 2138901 w 3434963"/>
                <a:gd name="connsiteY10-346" fmla="*/ 2003729 h 4778734"/>
                <a:gd name="connsiteX11-347" fmla="*/ 2250219 w 3434963"/>
                <a:gd name="connsiteY11-348" fmla="*/ 2759103 h 4778734"/>
                <a:gd name="connsiteX12-349" fmla="*/ 2568271 w 3434963"/>
                <a:gd name="connsiteY12-350" fmla="*/ 2361537 h 4778734"/>
                <a:gd name="connsiteX13-351" fmla="*/ 3434963 w 3434963"/>
                <a:gd name="connsiteY13-352" fmla="*/ 2210463 h 4778734"/>
                <a:gd name="connsiteX14-353" fmla="*/ 2703443 w 3434963"/>
                <a:gd name="connsiteY14-354" fmla="*/ 2989690 h 4778734"/>
                <a:gd name="connsiteX15-355" fmla="*/ 2043485 w 3434963"/>
                <a:gd name="connsiteY15-356" fmla="*/ 4055165 h 4778734"/>
                <a:gd name="connsiteX16-357" fmla="*/ 2154803 w 3434963"/>
                <a:gd name="connsiteY16-358" fmla="*/ 4778734 h 4778734"/>
                <a:gd name="connsiteX17-359" fmla="*/ 755374 w 3434963"/>
                <a:gd name="connsiteY17-360" fmla="*/ 4778734 h 4778734"/>
                <a:gd name="connsiteX0-361" fmla="*/ 755374 w 3434963"/>
                <a:gd name="connsiteY0-362" fmla="*/ 4778734 h 4778734"/>
                <a:gd name="connsiteX1-363" fmla="*/ 795131 w 3434963"/>
                <a:gd name="connsiteY1-364" fmla="*/ 4142631 h 4778734"/>
                <a:gd name="connsiteX2-365" fmla="*/ 381662 w 3434963"/>
                <a:gd name="connsiteY2-366" fmla="*/ 2313830 h 4778734"/>
                <a:gd name="connsiteX3-367" fmla="*/ 0 w 3434963"/>
                <a:gd name="connsiteY3-368" fmla="*/ 1017767 h 4778734"/>
                <a:gd name="connsiteX4-369" fmla="*/ 691763 w 3434963"/>
                <a:gd name="connsiteY4-370" fmla="*/ 2019631 h 4778734"/>
                <a:gd name="connsiteX5-371" fmla="*/ 612250 w 3434963"/>
                <a:gd name="connsiteY5-372" fmla="*/ 182880 h 4778734"/>
                <a:gd name="connsiteX6-373" fmla="*/ 1208598 w 3434963"/>
                <a:gd name="connsiteY6-374" fmla="*/ 1804946 h 4778734"/>
                <a:gd name="connsiteX7-375" fmla="*/ 1351721 w 3434963"/>
                <a:gd name="connsiteY7-376" fmla="*/ 0 h 4778734"/>
                <a:gd name="connsiteX8-377" fmla="*/ 1701579 w 3434963"/>
                <a:gd name="connsiteY8-378" fmla="*/ 1868557 h 4778734"/>
                <a:gd name="connsiteX9-379" fmla="*/ 2401294 w 3434963"/>
                <a:gd name="connsiteY9-380" fmla="*/ 333955 h 4778734"/>
                <a:gd name="connsiteX10-381" fmla="*/ 2138901 w 3434963"/>
                <a:gd name="connsiteY10-382" fmla="*/ 2003729 h 4778734"/>
                <a:gd name="connsiteX11-383" fmla="*/ 2250219 w 3434963"/>
                <a:gd name="connsiteY11-384" fmla="*/ 2759103 h 4778734"/>
                <a:gd name="connsiteX12-385" fmla="*/ 2568271 w 3434963"/>
                <a:gd name="connsiteY12-386" fmla="*/ 2361537 h 4778734"/>
                <a:gd name="connsiteX13-387" fmla="*/ 3434963 w 3434963"/>
                <a:gd name="connsiteY13-388" fmla="*/ 2210463 h 4778734"/>
                <a:gd name="connsiteX14-389" fmla="*/ 2703443 w 3434963"/>
                <a:gd name="connsiteY14-390" fmla="*/ 2989690 h 4778734"/>
                <a:gd name="connsiteX15-391" fmla="*/ 2043485 w 3434963"/>
                <a:gd name="connsiteY15-392" fmla="*/ 4055165 h 4778734"/>
                <a:gd name="connsiteX16-393" fmla="*/ 2154803 w 3434963"/>
                <a:gd name="connsiteY16-394" fmla="*/ 4778734 h 4778734"/>
                <a:gd name="connsiteX17-395" fmla="*/ 755374 w 3434963"/>
                <a:gd name="connsiteY17-396" fmla="*/ 4778734 h 4778734"/>
                <a:gd name="connsiteX0-397" fmla="*/ 755374 w 3434963"/>
                <a:gd name="connsiteY0-398" fmla="*/ 4778734 h 4778734"/>
                <a:gd name="connsiteX1-399" fmla="*/ 795131 w 3434963"/>
                <a:gd name="connsiteY1-400" fmla="*/ 4142631 h 4778734"/>
                <a:gd name="connsiteX2-401" fmla="*/ 381662 w 3434963"/>
                <a:gd name="connsiteY2-402" fmla="*/ 2313830 h 4778734"/>
                <a:gd name="connsiteX3-403" fmla="*/ 0 w 3434963"/>
                <a:gd name="connsiteY3-404" fmla="*/ 1017767 h 4778734"/>
                <a:gd name="connsiteX4-405" fmla="*/ 691763 w 3434963"/>
                <a:gd name="connsiteY4-406" fmla="*/ 2019631 h 4778734"/>
                <a:gd name="connsiteX5-407" fmla="*/ 612250 w 3434963"/>
                <a:gd name="connsiteY5-408" fmla="*/ 182880 h 4778734"/>
                <a:gd name="connsiteX6-409" fmla="*/ 1208598 w 3434963"/>
                <a:gd name="connsiteY6-410" fmla="*/ 1804946 h 4778734"/>
                <a:gd name="connsiteX7-411" fmla="*/ 1351721 w 3434963"/>
                <a:gd name="connsiteY7-412" fmla="*/ 0 h 4778734"/>
                <a:gd name="connsiteX8-413" fmla="*/ 1701579 w 3434963"/>
                <a:gd name="connsiteY8-414" fmla="*/ 1868557 h 4778734"/>
                <a:gd name="connsiteX9-415" fmla="*/ 2401294 w 3434963"/>
                <a:gd name="connsiteY9-416" fmla="*/ 333955 h 4778734"/>
                <a:gd name="connsiteX10-417" fmla="*/ 2138901 w 3434963"/>
                <a:gd name="connsiteY10-418" fmla="*/ 2003729 h 4778734"/>
                <a:gd name="connsiteX11-419" fmla="*/ 2250219 w 3434963"/>
                <a:gd name="connsiteY11-420" fmla="*/ 2759103 h 4778734"/>
                <a:gd name="connsiteX12-421" fmla="*/ 2568271 w 3434963"/>
                <a:gd name="connsiteY12-422" fmla="*/ 2361537 h 4778734"/>
                <a:gd name="connsiteX13-423" fmla="*/ 3434963 w 3434963"/>
                <a:gd name="connsiteY13-424" fmla="*/ 2210463 h 4778734"/>
                <a:gd name="connsiteX14-425" fmla="*/ 2703443 w 3434963"/>
                <a:gd name="connsiteY14-426" fmla="*/ 2989690 h 4778734"/>
                <a:gd name="connsiteX15-427" fmla="*/ 2043485 w 3434963"/>
                <a:gd name="connsiteY15-428" fmla="*/ 4055165 h 4778734"/>
                <a:gd name="connsiteX16-429" fmla="*/ 2154803 w 3434963"/>
                <a:gd name="connsiteY16-430" fmla="*/ 4778734 h 4778734"/>
                <a:gd name="connsiteX17-431" fmla="*/ 755374 w 3434963"/>
                <a:gd name="connsiteY17-432" fmla="*/ 4778734 h 4778734"/>
                <a:gd name="connsiteX0-433" fmla="*/ 755374 w 3434963"/>
                <a:gd name="connsiteY0-434" fmla="*/ 4778734 h 4778734"/>
                <a:gd name="connsiteX1-435" fmla="*/ 795131 w 3434963"/>
                <a:gd name="connsiteY1-436" fmla="*/ 4142631 h 4778734"/>
                <a:gd name="connsiteX2-437" fmla="*/ 381662 w 3434963"/>
                <a:gd name="connsiteY2-438" fmla="*/ 2313830 h 4778734"/>
                <a:gd name="connsiteX3-439" fmla="*/ 0 w 3434963"/>
                <a:gd name="connsiteY3-440" fmla="*/ 1017767 h 4778734"/>
                <a:gd name="connsiteX4-441" fmla="*/ 691763 w 3434963"/>
                <a:gd name="connsiteY4-442" fmla="*/ 2019631 h 4778734"/>
                <a:gd name="connsiteX5-443" fmla="*/ 612250 w 3434963"/>
                <a:gd name="connsiteY5-444" fmla="*/ 182880 h 4778734"/>
                <a:gd name="connsiteX6-445" fmla="*/ 1208598 w 3434963"/>
                <a:gd name="connsiteY6-446" fmla="*/ 1804946 h 4778734"/>
                <a:gd name="connsiteX7-447" fmla="*/ 1351721 w 3434963"/>
                <a:gd name="connsiteY7-448" fmla="*/ 0 h 4778734"/>
                <a:gd name="connsiteX8-449" fmla="*/ 1701579 w 3434963"/>
                <a:gd name="connsiteY8-450" fmla="*/ 1868557 h 4778734"/>
                <a:gd name="connsiteX9-451" fmla="*/ 2401294 w 3434963"/>
                <a:gd name="connsiteY9-452" fmla="*/ 333955 h 4778734"/>
                <a:gd name="connsiteX10-453" fmla="*/ 2138901 w 3434963"/>
                <a:gd name="connsiteY10-454" fmla="*/ 2003729 h 4778734"/>
                <a:gd name="connsiteX11-455" fmla="*/ 2250219 w 3434963"/>
                <a:gd name="connsiteY11-456" fmla="*/ 2759103 h 4778734"/>
                <a:gd name="connsiteX12-457" fmla="*/ 2568271 w 3434963"/>
                <a:gd name="connsiteY12-458" fmla="*/ 2361537 h 4778734"/>
                <a:gd name="connsiteX13-459" fmla="*/ 3434963 w 3434963"/>
                <a:gd name="connsiteY13-460" fmla="*/ 2210463 h 4778734"/>
                <a:gd name="connsiteX14-461" fmla="*/ 2703443 w 3434963"/>
                <a:gd name="connsiteY14-462" fmla="*/ 2989690 h 4778734"/>
                <a:gd name="connsiteX15-463" fmla="*/ 2043485 w 3434963"/>
                <a:gd name="connsiteY15-464" fmla="*/ 4055165 h 4778734"/>
                <a:gd name="connsiteX16-465" fmla="*/ 2154803 w 3434963"/>
                <a:gd name="connsiteY16-466" fmla="*/ 4778734 h 4778734"/>
                <a:gd name="connsiteX17-467" fmla="*/ 755374 w 3434963"/>
                <a:gd name="connsiteY17-468" fmla="*/ 4778734 h 4778734"/>
                <a:gd name="connsiteX0-469" fmla="*/ 755374 w 3446514"/>
                <a:gd name="connsiteY0-470" fmla="*/ 4778734 h 4778734"/>
                <a:gd name="connsiteX1-471" fmla="*/ 795131 w 3446514"/>
                <a:gd name="connsiteY1-472" fmla="*/ 4142631 h 4778734"/>
                <a:gd name="connsiteX2-473" fmla="*/ 381662 w 3446514"/>
                <a:gd name="connsiteY2-474" fmla="*/ 2313830 h 4778734"/>
                <a:gd name="connsiteX3-475" fmla="*/ 0 w 3446514"/>
                <a:gd name="connsiteY3-476" fmla="*/ 1017767 h 4778734"/>
                <a:gd name="connsiteX4-477" fmla="*/ 691763 w 3446514"/>
                <a:gd name="connsiteY4-478" fmla="*/ 2019631 h 4778734"/>
                <a:gd name="connsiteX5-479" fmla="*/ 612250 w 3446514"/>
                <a:gd name="connsiteY5-480" fmla="*/ 182880 h 4778734"/>
                <a:gd name="connsiteX6-481" fmla="*/ 1208598 w 3446514"/>
                <a:gd name="connsiteY6-482" fmla="*/ 1804946 h 4778734"/>
                <a:gd name="connsiteX7-483" fmla="*/ 1351721 w 3446514"/>
                <a:gd name="connsiteY7-484" fmla="*/ 0 h 4778734"/>
                <a:gd name="connsiteX8-485" fmla="*/ 1701579 w 3446514"/>
                <a:gd name="connsiteY8-486" fmla="*/ 1868557 h 4778734"/>
                <a:gd name="connsiteX9-487" fmla="*/ 2401294 w 3446514"/>
                <a:gd name="connsiteY9-488" fmla="*/ 333955 h 4778734"/>
                <a:gd name="connsiteX10-489" fmla="*/ 2138901 w 3446514"/>
                <a:gd name="connsiteY10-490" fmla="*/ 2003729 h 4778734"/>
                <a:gd name="connsiteX11-491" fmla="*/ 2250219 w 3446514"/>
                <a:gd name="connsiteY11-492" fmla="*/ 2759103 h 4778734"/>
                <a:gd name="connsiteX12-493" fmla="*/ 2568271 w 3446514"/>
                <a:gd name="connsiteY12-494" fmla="*/ 2361537 h 4778734"/>
                <a:gd name="connsiteX13-495" fmla="*/ 3434963 w 3446514"/>
                <a:gd name="connsiteY13-496" fmla="*/ 2210463 h 4778734"/>
                <a:gd name="connsiteX14-497" fmla="*/ 2703443 w 3446514"/>
                <a:gd name="connsiteY14-498" fmla="*/ 2989690 h 4778734"/>
                <a:gd name="connsiteX15-499" fmla="*/ 2043485 w 3446514"/>
                <a:gd name="connsiteY15-500" fmla="*/ 4055165 h 4778734"/>
                <a:gd name="connsiteX16-501" fmla="*/ 2154803 w 3446514"/>
                <a:gd name="connsiteY16-502" fmla="*/ 4778734 h 4778734"/>
                <a:gd name="connsiteX17-503" fmla="*/ 755374 w 3446514"/>
                <a:gd name="connsiteY17-504" fmla="*/ 4778734 h 4778734"/>
                <a:gd name="connsiteX0-505" fmla="*/ 755374 w 3448610"/>
                <a:gd name="connsiteY0-506" fmla="*/ 4778734 h 4778734"/>
                <a:gd name="connsiteX1-507" fmla="*/ 795131 w 3448610"/>
                <a:gd name="connsiteY1-508" fmla="*/ 4142631 h 4778734"/>
                <a:gd name="connsiteX2-509" fmla="*/ 381662 w 3448610"/>
                <a:gd name="connsiteY2-510" fmla="*/ 2313830 h 4778734"/>
                <a:gd name="connsiteX3-511" fmla="*/ 0 w 3448610"/>
                <a:gd name="connsiteY3-512" fmla="*/ 1017767 h 4778734"/>
                <a:gd name="connsiteX4-513" fmla="*/ 691763 w 3448610"/>
                <a:gd name="connsiteY4-514" fmla="*/ 2019631 h 4778734"/>
                <a:gd name="connsiteX5-515" fmla="*/ 612250 w 3448610"/>
                <a:gd name="connsiteY5-516" fmla="*/ 182880 h 4778734"/>
                <a:gd name="connsiteX6-517" fmla="*/ 1208598 w 3448610"/>
                <a:gd name="connsiteY6-518" fmla="*/ 1804946 h 4778734"/>
                <a:gd name="connsiteX7-519" fmla="*/ 1351721 w 3448610"/>
                <a:gd name="connsiteY7-520" fmla="*/ 0 h 4778734"/>
                <a:gd name="connsiteX8-521" fmla="*/ 1701579 w 3448610"/>
                <a:gd name="connsiteY8-522" fmla="*/ 1868557 h 4778734"/>
                <a:gd name="connsiteX9-523" fmla="*/ 2401294 w 3448610"/>
                <a:gd name="connsiteY9-524" fmla="*/ 333955 h 4778734"/>
                <a:gd name="connsiteX10-525" fmla="*/ 2138901 w 3448610"/>
                <a:gd name="connsiteY10-526" fmla="*/ 2003729 h 4778734"/>
                <a:gd name="connsiteX11-527" fmla="*/ 2250219 w 3448610"/>
                <a:gd name="connsiteY11-528" fmla="*/ 2759103 h 4778734"/>
                <a:gd name="connsiteX12-529" fmla="*/ 2687541 w 3448610"/>
                <a:gd name="connsiteY12-530" fmla="*/ 2313829 h 4778734"/>
                <a:gd name="connsiteX13-531" fmla="*/ 3434963 w 3448610"/>
                <a:gd name="connsiteY13-532" fmla="*/ 2210463 h 4778734"/>
                <a:gd name="connsiteX14-533" fmla="*/ 2703443 w 3448610"/>
                <a:gd name="connsiteY14-534" fmla="*/ 2989690 h 4778734"/>
                <a:gd name="connsiteX15-535" fmla="*/ 2043485 w 3448610"/>
                <a:gd name="connsiteY15-536" fmla="*/ 4055165 h 4778734"/>
                <a:gd name="connsiteX16-537" fmla="*/ 2154803 w 3448610"/>
                <a:gd name="connsiteY16-538" fmla="*/ 4778734 h 4778734"/>
                <a:gd name="connsiteX17-539" fmla="*/ 755374 w 3448610"/>
                <a:gd name="connsiteY17-540" fmla="*/ 4778734 h 4778734"/>
                <a:gd name="connsiteX0-541" fmla="*/ 755374 w 3448452"/>
                <a:gd name="connsiteY0-542" fmla="*/ 4778734 h 4778734"/>
                <a:gd name="connsiteX1-543" fmla="*/ 795131 w 3448452"/>
                <a:gd name="connsiteY1-544" fmla="*/ 4142631 h 4778734"/>
                <a:gd name="connsiteX2-545" fmla="*/ 381662 w 3448452"/>
                <a:gd name="connsiteY2-546" fmla="*/ 2313830 h 4778734"/>
                <a:gd name="connsiteX3-547" fmla="*/ 0 w 3448452"/>
                <a:gd name="connsiteY3-548" fmla="*/ 1017767 h 4778734"/>
                <a:gd name="connsiteX4-549" fmla="*/ 691763 w 3448452"/>
                <a:gd name="connsiteY4-550" fmla="*/ 2019631 h 4778734"/>
                <a:gd name="connsiteX5-551" fmla="*/ 612250 w 3448452"/>
                <a:gd name="connsiteY5-552" fmla="*/ 182880 h 4778734"/>
                <a:gd name="connsiteX6-553" fmla="*/ 1208598 w 3448452"/>
                <a:gd name="connsiteY6-554" fmla="*/ 1804946 h 4778734"/>
                <a:gd name="connsiteX7-555" fmla="*/ 1351721 w 3448452"/>
                <a:gd name="connsiteY7-556" fmla="*/ 0 h 4778734"/>
                <a:gd name="connsiteX8-557" fmla="*/ 1701579 w 3448452"/>
                <a:gd name="connsiteY8-558" fmla="*/ 1868557 h 4778734"/>
                <a:gd name="connsiteX9-559" fmla="*/ 2401294 w 3448452"/>
                <a:gd name="connsiteY9-560" fmla="*/ 333955 h 4778734"/>
                <a:gd name="connsiteX10-561" fmla="*/ 2138901 w 3448452"/>
                <a:gd name="connsiteY10-562" fmla="*/ 2003729 h 4778734"/>
                <a:gd name="connsiteX11-563" fmla="*/ 2250219 w 3448452"/>
                <a:gd name="connsiteY11-564" fmla="*/ 2759103 h 4778734"/>
                <a:gd name="connsiteX12-565" fmla="*/ 2687541 w 3448452"/>
                <a:gd name="connsiteY12-566" fmla="*/ 2313829 h 4778734"/>
                <a:gd name="connsiteX13-567" fmla="*/ 3434963 w 3448452"/>
                <a:gd name="connsiteY13-568" fmla="*/ 2210463 h 4778734"/>
                <a:gd name="connsiteX14-569" fmla="*/ 2703443 w 3448452"/>
                <a:gd name="connsiteY14-570" fmla="*/ 2989690 h 4778734"/>
                <a:gd name="connsiteX15-571" fmla="*/ 2043485 w 3448452"/>
                <a:gd name="connsiteY15-572" fmla="*/ 4055165 h 4778734"/>
                <a:gd name="connsiteX16-573" fmla="*/ 2154803 w 3448452"/>
                <a:gd name="connsiteY16-574" fmla="*/ 4778734 h 4778734"/>
                <a:gd name="connsiteX17-575" fmla="*/ 755374 w 3448452"/>
                <a:gd name="connsiteY17-576" fmla="*/ 4778734 h 4778734"/>
                <a:gd name="connsiteX0-577" fmla="*/ 755374 w 3448452"/>
                <a:gd name="connsiteY0-578" fmla="*/ 4778734 h 4778734"/>
                <a:gd name="connsiteX1-579" fmla="*/ 795131 w 3448452"/>
                <a:gd name="connsiteY1-580" fmla="*/ 4142631 h 4778734"/>
                <a:gd name="connsiteX2-581" fmla="*/ 381662 w 3448452"/>
                <a:gd name="connsiteY2-582" fmla="*/ 2313830 h 4778734"/>
                <a:gd name="connsiteX3-583" fmla="*/ 0 w 3448452"/>
                <a:gd name="connsiteY3-584" fmla="*/ 1017767 h 4778734"/>
                <a:gd name="connsiteX4-585" fmla="*/ 691763 w 3448452"/>
                <a:gd name="connsiteY4-586" fmla="*/ 2019631 h 4778734"/>
                <a:gd name="connsiteX5-587" fmla="*/ 612250 w 3448452"/>
                <a:gd name="connsiteY5-588" fmla="*/ 182880 h 4778734"/>
                <a:gd name="connsiteX6-589" fmla="*/ 1208598 w 3448452"/>
                <a:gd name="connsiteY6-590" fmla="*/ 1804946 h 4778734"/>
                <a:gd name="connsiteX7-591" fmla="*/ 1351721 w 3448452"/>
                <a:gd name="connsiteY7-592" fmla="*/ 0 h 4778734"/>
                <a:gd name="connsiteX8-593" fmla="*/ 1701579 w 3448452"/>
                <a:gd name="connsiteY8-594" fmla="*/ 1868557 h 4778734"/>
                <a:gd name="connsiteX9-595" fmla="*/ 2401294 w 3448452"/>
                <a:gd name="connsiteY9-596" fmla="*/ 333955 h 4778734"/>
                <a:gd name="connsiteX10-597" fmla="*/ 2138901 w 3448452"/>
                <a:gd name="connsiteY10-598" fmla="*/ 2003729 h 4778734"/>
                <a:gd name="connsiteX11-599" fmla="*/ 2250219 w 3448452"/>
                <a:gd name="connsiteY11-600" fmla="*/ 2759103 h 4778734"/>
                <a:gd name="connsiteX12-601" fmla="*/ 2687541 w 3448452"/>
                <a:gd name="connsiteY12-602" fmla="*/ 2313829 h 4778734"/>
                <a:gd name="connsiteX13-603" fmla="*/ 3434963 w 3448452"/>
                <a:gd name="connsiteY13-604" fmla="*/ 2210463 h 4778734"/>
                <a:gd name="connsiteX14-605" fmla="*/ 2703443 w 3448452"/>
                <a:gd name="connsiteY14-606" fmla="*/ 2989690 h 4778734"/>
                <a:gd name="connsiteX15-607" fmla="*/ 2043485 w 3448452"/>
                <a:gd name="connsiteY15-608" fmla="*/ 4055165 h 4778734"/>
                <a:gd name="connsiteX16-609" fmla="*/ 2154803 w 3448452"/>
                <a:gd name="connsiteY16-610" fmla="*/ 4778734 h 4778734"/>
                <a:gd name="connsiteX17-611" fmla="*/ 755374 w 3448452"/>
                <a:gd name="connsiteY17-612" fmla="*/ 4778734 h 4778734"/>
                <a:gd name="connsiteX0-613" fmla="*/ 755374 w 3448452"/>
                <a:gd name="connsiteY0-614" fmla="*/ 4778734 h 4778734"/>
                <a:gd name="connsiteX1-615" fmla="*/ 795131 w 3448452"/>
                <a:gd name="connsiteY1-616" fmla="*/ 4142631 h 4778734"/>
                <a:gd name="connsiteX2-617" fmla="*/ 381662 w 3448452"/>
                <a:gd name="connsiteY2-618" fmla="*/ 2313830 h 4778734"/>
                <a:gd name="connsiteX3-619" fmla="*/ 0 w 3448452"/>
                <a:gd name="connsiteY3-620" fmla="*/ 1017767 h 4778734"/>
                <a:gd name="connsiteX4-621" fmla="*/ 691763 w 3448452"/>
                <a:gd name="connsiteY4-622" fmla="*/ 2019631 h 4778734"/>
                <a:gd name="connsiteX5-623" fmla="*/ 612250 w 3448452"/>
                <a:gd name="connsiteY5-624" fmla="*/ 182880 h 4778734"/>
                <a:gd name="connsiteX6-625" fmla="*/ 1208598 w 3448452"/>
                <a:gd name="connsiteY6-626" fmla="*/ 1804946 h 4778734"/>
                <a:gd name="connsiteX7-627" fmla="*/ 1351721 w 3448452"/>
                <a:gd name="connsiteY7-628" fmla="*/ 0 h 4778734"/>
                <a:gd name="connsiteX8-629" fmla="*/ 1701579 w 3448452"/>
                <a:gd name="connsiteY8-630" fmla="*/ 1868557 h 4778734"/>
                <a:gd name="connsiteX9-631" fmla="*/ 2401294 w 3448452"/>
                <a:gd name="connsiteY9-632" fmla="*/ 333955 h 4778734"/>
                <a:gd name="connsiteX10-633" fmla="*/ 2138901 w 3448452"/>
                <a:gd name="connsiteY10-634" fmla="*/ 2003729 h 4778734"/>
                <a:gd name="connsiteX11-635" fmla="*/ 2250219 w 3448452"/>
                <a:gd name="connsiteY11-636" fmla="*/ 2759103 h 4778734"/>
                <a:gd name="connsiteX12-637" fmla="*/ 2687541 w 3448452"/>
                <a:gd name="connsiteY12-638" fmla="*/ 2313829 h 4778734"/>
                <a:gd name="connsiteX13-639" fmla="*/ 3434963 w 3448452"/>
                <a:gd name="connsiteY13-640" fmla="*/ 2210463 h 4778734"/>
                <a:gd name="connsiteX14-641" fmla="*/ 2703443 w 3448452"/>
                <a:gd name="connsiteY14-642" fmla="*/ 2989690 h 4778734"/>
                <a:gd name="connsiteX15-643" fmla="*/ 2043485 w 3448452"/>
                <a:gd name="connsiteY15-644" fmla="*/ 4055165 h 4778734"/>
                <a:gd name="connsiteX16-645" fmla="*/ 2154803 w 3448452"/>
                <a:gd name="connsiteY16-646" fmla="*/ 4778734 h 4778734"/>
                <a:gd name="connsiteX17-647" fmla="*/ 755374 w 3448452"/>
                <a:gd name="connsiteY17-648" fmla="*/ 4778734 h 4778734"/>
                <a:gd name="connsiteX0-649" fmla="*/ 755374 w 3448452"/>
                <a:gd name="connsiteY0-650" fmla="*/ 4778734 h 4778734"/>
                <a:gd name="connsiteX1-651" fmla="*/ 795131 w 3448452"/>
                <a:gd name="connsiteY1-652" fmla="*/ 4142631 h 4778734"/>
                <a:gd name="connsiteX2-653" fmla="*/ 357808 w 3448452"/>
                <a:gd name="connsiteY2-654" fmla="*/ 2321781 h 4778734"/>
                <a:gd name="connsiteX3-655" fmla="*/ 0 w 3448452"/>
                <a:gd name="connsiteY3-656" fmla="*/ 1017767 h 4778734"/>
                <a:gd name="connsiteX4-657" fmla="*/ 691763 w 3448452"/>
                <a:gd name="connsiteY4-658" fmla="*/ 2019631 h 4778734"/>
                <a:gd name="connsiteX5-659" fmla="*/ 612250 w 3448452"/>
                <a:gd name="connsiteY5-660" fmla="*/ 182880 h 4778734"/>
                <a:gd name="connsiteX6-661" fmla="*/ 1208598 w 3448452"/>
                <a:gd name="connsiteY6-662" fmla="*/ 1804946 h 4778734"/>
                <a:gd name="connsiteX7-663" fmla="*/ 1351721 w 3448452"/>
                <a:gd name="connsiteY7-664" fmla="*/ 0 h 4778734"/>
                <a:gd name="connsiteX8-665" fmla="*/ 1701579 w 3448452"/>
                <a:gd name="connsiteY8-666" fmla="*/ 1868557 h 4778734"/>
                <a:gd name="connsiteX9-667" fmla="*/ 2401294 w 3448452"/>
                <a:gd name="connsiteY9-668" fmla="*/ 333955 h 4778734"/>
                <a:gd name="connsiteX10-669" fmla="*/ 2138901 w 3448452"/>
                <a:gd name="connsiteY10-670" fmla="*/ 2003729 h 4778734"/>
                <a:gd name="connsiteX11-671" fmla="*/ 2250219 w 3448452"/>
                <a:gd name="connsiteY11-672" fmla="*/ 2759103 h 4778734"/>
                <a:gd name="connsiteX12-673" fmla="*/ 2687541 w 3448452"/>
                <a:gd name="connsiteY12-674" fmla="*/ 2313829 h 4778734"/>
                <a:gd name="connsiteX13-675" fmla="*/ 3434963 w 3448452"/>
                <a:gd name="connsiteY13-676" fmla="*/ 2210463 h 4778734"/>
                <a:gd name="connsiteX14-677" fmla="*/ 2703443 w 3448452"/>
                <a:gd name="connsiteY14-678" fmla="*/ 2989690 h 4778734"/>
                <a:gd name="connsiteX15-679" fmla="*/ 2043485 w 3448452"/>
                <a:gd name="connsiteY15-680" fmla="*/ 4055165 h 4778734"/>
                <a:gd name="connsiteX16-681" fmla="*/ 2154803 w 3448452"/>
                <a:gd name="connsiteY16-682" fmla="*/ 4778734 h 4778734"/>
                <a:gd name="connsiteX17-683" fmla="*/ 755374 w 3448452"/>
                <a:gd name="connsiteY17-684" fmla="*/ 4778734 h 4778734"/>
                <a:gd name="connsiteX0-685" fmla="*/ 755374 w 3448452"/>
                <a:gd name="connsiteY0-686" fmla="*/ 4778734 h 4778734"/>
                <a:gd name="connsiteX1-687" fmla="*/ 795131 w 3448452"/>
                <a:gd name="connsiteY1-688" fmla="*/ 4142631 h 4778734"/>
                <a:gd name="connsiteX2-689" fmla="*/ 357808 w 3448452"/>
                <a:gd name="connsiteY2-690" fmla="*/ 2321781 h 4778734"/>
                <a:gd name="connsiteX3-691" fmla="*/ 0 w 3448452"/>
                <a:gd name="connsiteY3-692" fmla="*/ 1017767 h 4778734"/>
                <a:gd name="connsiteX4-693" fmla="*/ 691763 w 3448452"/>
                <a:gd name="connsiteY4-694" fmla="*/ 2019631 h 4778734"/>
                <a:gd name="connsiteX5-695" fmla="*/ 612250 w 3448452"/>
                <a:gd name="connsiteY5-696" fmla="*/ 182880 h 4778734"/>
                <a:gd name="connsiteX6-697" fmla="*/ 1208598 w 3448452"/>
                <a:gd name="connsiteY6-698" fmla="*/ 1804946 h 4778734"/>
                <a:gd name="connsiteX7-699" fmla="*/ 1351721 w 3448452"/>
                <a:gd name="connsiteY7-700" fmla="*/ 0 h 4778734"/>
                <a:gd name="connsiteX8-701" fmla="*/ 1701579 w 3448452"/>
                <a:gd name="connsiteY8-702" fmla="*/ 1868557 h 4778734"/>
                <a:gd name="connsiteX9-703" fmla="*/ 2401294 w 3448452"/>
                <a:gd name="connsiteY9-704" fmla="*/ 333955 h 4778734"/>
                <a:gd name="connsiteX10-705" fmla="*/ 2138901 w 3448452"/>
                <a:gd name="connsiteY10-706" fmla="*/ 2003729 h 4778734"/>
                <a:gd name="connsiteX11-707" fmla="*/ 2250219 w 3448452"/>
                <a:gd name="connsiteY11-708" fmla="*/ 2759103 h 4778734"/>
                <a:gd name="connsiteX12-709" fmla="*/ 2687541 w 3448452"/>
                <a:gd name="connsiteY12-710" fmla="*/ 2313829 h 4778734"/>
                <a:gd name="connsiteX13-711" fmla="*/ 3434963 w 3448452"/>
                <a:gd name="connsiteY13-712" fmla="*/ 2210463 h 4778734"/>
                <a:gd name="connsiteX14-713" fmla="*/ 2703443 w 3448452"/>
                <a:gd name="connsiteY14-714" fmla="*/ 2989690 h 4778734"/>
                <a:gd name="connsiteX15-715" fmla="*/ 2043485 w 3448452"/>
                <a:gd name="connsiteY15-716" fmla="*/ 4055165 h 4778734"/>
                <a:gd name="connsiteX16-717" fmla="*/ 2154803 w 3448452"/>
                <a:gd name="connsiteY16-718" fmla="*/ 4778734 h 4778734"/>
                <a:gd name="connsiteX17-719" fmla="*/ 755374 w 3448452"/>
                <a:gd name="connsiteY17-720" fmla="*/ 4778734 h 4778734"/>
                <a:gd name="connsiteX0-721" fmla="*/ 830382 w 3523460"/>
                <a:gd name="connsiteY0-722" fmla="*/ 4778734 h 4778734"/>
                <a:gd name="connsiteX1-723" fmla="*/ 870139 w 3523460"/>
                <a:gd name="connsiteY1-724" fmla="*/ 4142631 h 4778734"/>
                <a:gd name="connsiteX2-725" fmla="*/ 432816 w 3523460"/>
                <a:gd name="connsiteY2-726" fmla="*/ 2321781 h 4778734"/>
                <a:gd name="connsiteX3-727" fmla="*/ 75008 w 3523460"/>
                <a:gd name="connsiteY3-728" fmla="*/ 1017767 h 4778734"/>
                <a:gd name="connsiteX4-729" fmla="*/ 766771 w 3523460"/>
                <a:gd name="connsiteY4-730" fmla="*/ 2019631 h 4778734"/>
                <a:gd name="connsiteX5-731" fmla="*/ 687258 w 3523460"/>
                <a:gd name="connsiteY5-732" fmla="*/ 182880 h 4778734"/>
                <a:gd name="connsiteX6-733" fmla="*/ 1283606 w 3523460"/>
                <a:gd name="connsiteY6-734" fmla="*/ 1804946 h 4778734"/>
                <a:gd name="connsiteX7-735" fmla="*/ 1426729 w 3523460"/>
                <a:gd name="connsiteY7-736" fmla="*/ 0 h 4778734"/>
                <a:gd name="connsiteX8-737" fmla="*/ 1776587 w 3523460"/>
                <a:gd name="connsiteY8-738" fmla="*/ 1868557 h 4778734"/>
                <a:gd name="connsiteX9-739" fmla="*/ 2476302 w 3523460"/>
                <a:gd name="connsiteY9-740" fmla="*/ 333955 h 4778734"/>
                <a:gd name="connsiteX10-741" fmla="*/ 2213909 w 3523460"/>
                <a:gd name="connsiteY10-742" fmla="*/ 2003729 h 4778734"/>
                <a:gd name="connsiteX11-743" fmla="*/ 2325227 w 3523460"/>
                <a:gd name="connsiteY11-744" fmla="*/ 2759103 h 4778734"/>
                <a:gd name="connsiteX12-745" fmla="*/ 2762549 w 3523460"/>
                <a:gd name="connsiteY12-746" fmla="*/ 2313829 h 4778734"/>
                <a:gd name="connsiteX13-747" fmla="*/ 3509971 w 3523460"/>
                <a:gd name="connsiteY13-748" fmla="*/ 2210463 h 4778734"/>
                <a:gd name="connsiteX14-749" fmla="*/ 2778451 w 3523460"/>
                <a:gd name="connsiteY14-750" fmla="*/ 2989690 h 4778734"/>
                <a:gd name="connsiteX15-751" fmla="*/ 2118493 w 3523460"/>
                <a:gd name="connsiteY15-752" fmla="*/ 4055165 h 4778734"/>
                <a:gd name="connsiteX16-753" fmla="*/ 2229811 w 3523460"/>
                <a:gd name="connsiteY16-754" fmla="*/ 4778734 h 4778734"/>
                <a:gd name="connsiteX17-755" fmla="*/ 830382 w 3523460"/>
                <a:gd name="connsiteY17-756" fmla="*/ 4778734 h 4778734"/>
                <a:gd name="connsiteX0-757" fmla="*/ 830382 w 3523460"/>
                <a:gd name="connsiteY0-758" fmla="*/ 4778734 h 4778734"/>
                <a:gd name="connsiteX1-759" fmla="*/ 870139 w 3523460"/>
                <a:gd name="connsiteY1-760" fmla="*/ 4142631 h 4778734"/>
                <a:gd name="connsiteX2-761" fmla="*/ 432816 w 3523460"/>
                <a:gd name="connsiteY2-762" fmla="*/ 2321781 h 4778734"/>
                <a:gd name="connsiteX3-763" fmla="*/ 75008 w 3523460"/>
                <a:gd name="connsiteY3-764" fmla="*/ 1017767 h 4778734"/>
                <a:gd name="connsiteX4-765" fmla="*/ 766771 w 3523460"/>
                <a:gd name="connsiteY4-766" fmla="*/ 2019631 h 4778734"/>
                <a:gd name="connsiteX5-767" fmla="*/ 687258 w 3523460"/>
                <a:gd name="connsiteY5-768" fmla="*/ 182880 h 4778734"/>
                <a:gd name="connsiteX6-769" fmla="*/ 1283606 w 3523460"/>
                <a:gd name="connsiteY6-770" fmla="*/ 1804946 h 4778734"/>
                <a:gd name="connsiteX7-771" fmla="*/ 1426729 w 3523460"/>
                <a:gd name="connsiteY7-772" fmla="*/ 0 h 4778734"/>
                <a:gd name="connsiteX8-773" fmla="*/ 1776587 w 3523460"/>
                <a:gd name="connsiteY8-774" fmla="*/ 1868557 h 4778734"/>
                <a:gd name="connsiteX9-775" fmla="*/ 2476302 w 3523460"/>
                <a:gd name="connsiteY9-776" fmla="*/ 333955 h 4778734"/>
                <a:gd name="connsiteX10-777" fmla="*/ 2213909 w 3523460"/>
                <a:gd name="connsiteY10-778" fmla="*/ 2003729 h 4778734"/>
                <a:gd name="connsiteX11-779" fmla="*/ 2325227 w 3523460"/>
                <a:gd name="connsiteY11-780" fmla="*/ 2759103 h 4778734"/>
                <a:gd name="connsiteX12-781" fmla="*/ 2762549 w 3523460"/>
                <a:gd name="connsiteY12-782" fmla="*/ 2313829 h 4778734"/>
                <a:gd name="connsiteX13-783" fmla="*/ 3509971 w 3523460"/>
                <a:gd name="connsiteY13-784" fmla="*/ 2210463 h 4778734"/>
                <a:gd name="connsiteX14-785" fmla="*/ 2778451 w 3523460"/>
                <a:gd name="connsiteY14-786" fmla="*/ 2989690 h 4778734"/>
                <a:gd name="connsiteX15-787" fmla="*/ 2118493 w 3523460"/>
                <a:gd name="connsiteY15-788" fmla="*/ 4055165 h 4778734"/>
                <a:gd name="connsiteX16-789" fmla="*/ 2229811 w 3523460"/>
                <a:gd name="connsiteY16-790" fmla="*/ 4778734 h 4778734"/>
                <a:gd name="connsiteX17-791" fmla="*/ 830382 w 3523460"/>
                <a:gd name="connsiteY17-792" fmla="*/ 4778734 h 4778734"/>
                <a:gd name="connsiteX0-793" fmla="*/ 830382 w 3523460"/>
                <a:gd name="connsiteY0-794" fmla="*/ 4778734 h 4778734"/>
                <a:gd name="connsiteX1-795" fmla="*/ 870139 w 3523460"/>
                <a:gd name="connsiteY1-796" fmla="*/ 4142631 h 4778734"/>
                <a:gd name="connsiteX2-797" fmla="*/ 432816 w 3523460"/>
                <a:gd name="connsiteY2-798" fmla="*/ 2321781 h 4778734"/>
                <a:gd name="connsiteX3-799" fmla="*/ 75008 w 3523460"/>
                <a:gd name="connsiteY3-800" fmla="*/ 1017767 h 4778734"/>
                <a:gd name="connsiteX4-801" fmla="*/ 766771 w 3523460"/>
                <a:gd name="connsiteY4-802" fmla="*/ 2019631 h 4778734"/>
                <a:gd name="connsiteX5-803" fmla="*/ 711112 w 3523460"/>
                <a:gd name="connsiteY5-804" fmla="*/ 262393 h 4778734"/>
                <a:gd name="connsiteX6-805" fmla="*/ 1283606 w 3523460"/>
                <a:gd name="connsiteY6-806" fmla="*/ 1804946 h 4778734"/>
                <a:gd name="connsiteX7-807" fmla="*/ 1426729 w 3523460"/>
                <a:gd name="connsiteY7-808" fmla="*/ 0 h 4778734"/>
                <a:gd name="connsiteX8-809" fmla="*/ 1776587 w 3523460"/>
                <a:gd name="connsiteY8-810" fmla="*/ 1868557 h 4778734"/>
                <a:gd name="connsiteX9-811" fmla="*/ 2476302 w 3523460"/>
                <a:gd name="connsiteY9-812" fmla="*/ 333955 h 4778734"/>
                <a:gd name="connsiteX10-813" fmla="*/ 2213909 w 3523460"/>
                <a:gd name="connsiteY10-814" fmla="*/ 2003729 h 4778734"/>
                <a:gd name="connsiteX11-815" fmla="*/ 2325227 w 3523460"/>
                <a:gd name="connsiteY11-816" fmla="*/ 2759103 h 4778734"/>
                <a:gd name="connsiteX12-817" fmla="*/ 2762549 w 3523460"/>
                <a:gd name="connsiteY12-818" fmla="*/ 2313829 h 4778734"/>
                <a:gd name="connsiteX13-819" fmla="*/ 3509971 w 3523460"/>
                <a:gd name="connsiteY13-820" fmla="*/ 2210463 h 4778734"/>
                <a:gd name="connsiteX14-821" fmla="*/ 2778451 w 3523460"/>
                <a:gd name="connsiteY14-822" fmla="*/ 2989690 h 4778734"/>
                <a:gd name="connsiteX15-823" fmla="*/ 2118493 w 3523460"/>
                <a:gd name="connsiteY15-824" fmla="*/ 4055165 h 4778734"/>
                <a:gd name="connsiteX16-825" fmla="*/ 2229811 w 3523460"/>
                <a:gd name="connsiteY16-826" fmla="*/ 4778734 h 4778734"/>
                <a:gd name="connsiteX17-827" fmla="*/ 830382 w 3523460"/>
                <a:gd name="connsiteY17-828" fmla="*/ 4778734 h 4778734"/>
                <a:gd name="connsiteX0-829" fmla="*/ 830382 w 3523460"/>
                <a:gd name="connsiteY0-830" fmla="*/ 4778734 h 4778734"/>
                <a:gd name="connsiteX1-831" fmla="*/ 870139 w 3523460"/>
                <a:gd name="connsiteY1-832" fmla="*/ 4142631 h 4778734"/>
                <a:gd name="connsiteX2-833" fmla="*/ 432816 w 3523460"/>
                <a:gd name="connsiteY2-834" fmla="*/ 2321781 h 4778734"/>
                <a:gd name="connsiteX3-835" fmla="*/ 75008 w 3523460"/>
                <a:gd name="connsiteY3-836" fmla="*/ 1017767 h 4778734"/>
                <a:gd name="connsiteX4-837" fmla="*/ 766771 w 3523460"/>
                <a:gd name="connsiteY4-838" fmla="*/ 2019631 h 4778734"/>
                <a:gd name="connsiteX5-839" fmla="*/ 711112 w 3523460"/>
                <a:gd name="connsiteY5-840" fmla="*/ 262393 h 4778734"/>
                <a:gd name="connsiteX6-841" fmla="*/ 1283606 w 3523460"/>
                <a:gd name="connsiteY6-842" fmla="*/ 1804946 h 4778734"/>
                <a:gd name="connsiteX7-843" fmla="*/ 1426729 w 3523460"/>
                <a:gd name="connsiteY7-844" fmla="*/ 0 h 4778734"/>
                <a:gd name="connsiteX8-845" fmla="*/ 1776587 w 3523460"/>
                <a:gd name="connsiteY8-846" fmla="*/ 1868557 h 4778734"/>
                <a:gd name="connsiteX9-847" fmla="*/ 2476302 w 3523460"/>
                <a:gd name="connsiteY9-848" fmla="*/ 333955 h 4778734"/>
                <a:gd name="connsiteX10-849" fmla="*/ 2213909 w 3523460"/>
                <a:gd name="connsiteY10-850" fmla="*/ 2003729 h 4778734"/>
                <a:gd name="connsiteX11-851" fmla="*/ 2325227 w 3523460"/>
                <a:gd name="connsiteY11-852" fmla="*/ 2759103 h 4778734"/>
                <a:gd name="connsiteX12-853" fmla="*/ 2762549 w 3523460"/>
                <a:gd name="connsiteY12-854" fmla="*/ 2313829 h 4778734"/>
                <a:gd name="connsiteX13-855" fmla="*/ 3509971 w 3523460"/>
                <a:gd name="connsiteY13-856" fmla="*/ 2210463 h 4778734"/>
                <a:gd name="connsiteX14-857" fmla="*/ 2778451 w 3523460"/>
                <a:gd name="connsiteY14-858" fmla="*/ 2989690 h 4778734"/>
                <a:gd name="connsiteX15-859" fmla="*/ 2118493 w 3523460"/>
                <a:gd name="connsiteY15-860" fmla="*/ 4055165 h 4778734"/>
                <a:gd name="connsiteX16-861" fmla="*/ 2229811 w 3523460"/>
                <a:gd name="connsiteY16-862" fmla="*/ 4778734 h 4778734"/>
                <a:gd name="connsiteX17-863" fmla="*/ 830382 w 3523460"/>
                <a:gd name="connsiteY17-864" fmla="*/ 4778734 h 4778734"/>
                <a:gd name="connsiteX0-865" fmla="*/ 830382 w 3523460"/>
                <a:gd name="connsiteY0-866" fmla="*/ 4778734 h 4778734"/>
                <a:gd name="connsiteX1-867" fmla="*/ 870139 w 3523460"/>
                <a:gd name="connsiteY1-868" fmla="*/ 4142631 h 4778734"/>
                <a:gd name="connsiteX2-869" fmla="*/ 432816 w 3523460"/>
                <a:gd name="connsiteY2-870" fmla="*/ 2321781 h 4778734"/>
                <a:gd name="connsiteX3-871" fmla="*/ 75008 w 3523460"/>
                <a:gd name="connsiteY3-872" fmla="*/ 1017767 h 4778734"/>
                <a:gd name="connsiteX4-873" fmla="*/ 766771 w 3523460"/>
                <a:gd name="connsiteY4-874" fmla="*/ 2019631 h 4778734"/>
                <a:gd name="connsiteX5-875" fmla="*/ 711112 w 3523460"/>
                <a:gd name="connsiteY5-876" fmla="*/ 262393 h 4778734"/>
                <a:gd name="connsiteX6-877" fmla="*/ 1283606 w 3523460"/>
                <a:gd name="connsiteY6-878" fmla="*/ 1804946 h 4778734"/>
                <a:gd name="connsiteX7-879" fmla="*/ 1426729 w 3523460"/>
                <a:gd name="connsiteY7-880" fmla="*/ 0 h 4778734"/>
                <a:gd name="connsiteX8-881" fmla="*/ 1776587 w 3523460"/>
                <a:gd name="connsiteY8-882" fmla="*/ 1868557 h 4778734"/>
                <a:gd name="connsiteX9-883" fmla="*/ 2476302 w 3523460"/>
                <a:gd name="connsiteY9-884" fmla="*/ 333955 h 4778734"/>
                <a:gd name="connsiteX10-885" fmla="*/ 2213909 w 3523460"/>
                <a:gd name="connsiteY10-886" fmla="*/ 2003729 h 4778734"/>
                <a:gd name="connsiteX11-887" fmla="*/ 2325227 w 3523460"/>
                <a:gd name="connsiteY11-888" fmla="*/ 2759103 h 4778734"/>
                <a:gd name="connsiteX12-889" fmla="*/ 2762549 w 3523460"/>
                <a:gd name="connsiteY12-890" fmla="*/ 2313829 h 4778734"/>
                <a:gd name="connsiteX13-891" fmla="*/ 3509971 w 3523460"/>
                <a:gd name="connsiteY13-892" fmla="*/ 2210463 h 4778734"/>
                <a:gd name="connsiteX14-893" fmla="*/ 2778451 w 3523460"/>
                <a:gd name="connsiteY14-894" fmla="*/ 2989690 h 4778734"/>
                <a:gd name="connsiteX15-895" fmla="*/ 2118493 w 3523460"/>
                <a:gd name="connsiteY15-896" fmla="*/ 4055165 h 4778734"/>
                <a:gd name="connsiteX16-897" fmla="*/ 2229811 w 3523460"/>
                <a:gd name="connsiteY16-898" fmla="*/ 4778734 h 4778734"/>
                <a:gd name="connsiteX17-899" fmla="*/ 830382 w 3523460"/>
                <a:gd name="connsiteY17-900" fmla="*/ 4778734 h 4778734"/>
                <a:gd name="connsiteX0-901" fmla="*/ 830382 w 3523460"/>
                <a:gd name="connsiteY0-902" fmla="*/ 4778734 h 4778734"/>
                <a:gd name="connsiteX1-903" fmla="*/ 870139 w 3523460"/>
                <a:gd name="connsiteY1-904" fmla="*/ 4142631 h 4778734"/>
                <a:gd name="connsiteX2-905" fmla="*/ 432816 w 3523460"/>
                <a:gd name="connsiteY2-906" fmla="*/ 2321781 h 4778734"/>
                <a:gd name="connsiteX3-907" fmla="*/ 75008 w 3523460"/>
                <a:gd name="connsiteY3-908" fmla="*/ 1017767 h 4778734"/>
                <a:gd name="connsiteX4-909" fmla="*/ 766771 w 3523460"/>
                <a:gd name="connsiteY4-910" fmla="*/ 2019631 h 4778734"/>
                <a:gd name="connsiteX5-911" fmla="*/ 711112 w 3523460"/>
                <a:gd name="connsiteY5-912" fmla="*/ 262393 h 4778734"/>
                <a:gd name="connsiteX6-913" fmla="*/ 1251801 w 3523460"/>
                <a:gd name="connsiteY6-914" fmla="*/ 1812897 h 4778734"/>
                <a:gd name="connsiteX7-915" fmla="*/ 1426729 w 3523460"/>
                <a:gd name="connsiteY7-916" fmla="*/ 0 h 4778734"/>
                <a:gd name="connsiteX8-917" fmla="*/ 1776587 w 3523460"/>
                <a:gd name="connsiteY8-918" fmla="*/ 1868557 h 4778734"/>
                <a:gd name="connsiteX9-919" fmla="*/ 2476302 w 3523460"/>
                <a:gd name="connsiteY9-920" fmla="*/ 333955 h 4778734"/>
                <a:gd name="connsiteX10-921" fmla="*/ 2213909 w 3523460"/>
                <a:gd name="connsiteY10-922" fmla="*/ 2003729 h 4778734"/>
                <a:gd name="connsiteX11-923" fmla="*/ 2325227 w 3523460"/>
                <a:gd name="connsiteY11-924" fmla="*/ 2759103 h 4778734"/>
                <a:gd name="connsiteX12-925" fmla="*/ 2762549 w 3523460"/>
                <a:gd name="connsiteY12-926" fmla="*/ 2313829 h 4778734"/>
                <a:gd name="connsiteX13-927" fmla="*/ 3509971 w 3523460"/>
                <a:gd name="connsiteY13-928" fmla="*/ 2210463 h 4778734"/>
                <a:gd name="connsiteX14-929" fmla="*/ 2778451 w 3523460"/>
                <a:gd name="connsiteY14-930" fmla="*/ 2989690 h 4778734"/>
                <a:gd name="connsiteX15-931" fmla="*/ 2118493 w 3523460"/>
                <a:gd name="connsiteY15-932" fmla="*/ 4055165 h 4778734"/>
                <a:gd name="connsiteX16-933" fmla="*/ 2229811 w 3523460"/>
                <a:gd name="connsiteY16-934" fmla="*/ 4778734 h 4778734"/>
                <a:gd name="connsiteX17-935" fmla="*/ 830382 w 3523460"/>
                <a:gd name="connsiteY17-936" fmla="*/ 4778734 h 4778734"/>
                <a:gd name="connsiteX0-937" fmla="*/ 830382 w 3523460"/>
                <a:gd name="connsiteY0-938" fmla="*/ 4731026 h 4731026"/>
                <a:gd name="connsiteX1-939" fmla="*/ 870139 w 3523460"/>
                <a:gd name="connsiteY1-940" fmla="*/ 4094923 h 4731026"/>
                <a:gd name="connsiteX2-941" fmla="*/ 432816 w 3523460"/>
                <a:gd name="connsiteY2-942" fmla="*/ 2274073 h 4731026"/>
                <a:gd name="connsiteX3-943" fmla="*/ 75008 w 3523460"/>
                <a:gd name="connsiteY3-944" fmla="*/ 970059 h 4731026"/>
                <a:gd name="connsiteX4-945" fmla="*/ 766771 w 3523460"/>
                <a:gd name="connsiteY4-946" fmla="*/ 1971923 h 4731026"/>
                <a:gd name="connsiteX5-947" fmla="*/ 711112 w 3523460"/>
                <a:gd name="connsiteY5-948" fmla="*/ 214685 h 4731026"/>
                <a:gd name="connsiteX6-949" fmla="*/ 1251801 w 3523460"/>
                <a:gd name="connsiteY6-950" fmla="*/ 1765189 h 4731026"/>
                <a:gd name="connsiteX7-951" fmla="*/ 1458534 w 3523460"/>
                <a:gd name="connsiteY7-952" fmla="*/ 0 h 4731026"/>
                <a:gd name="connsiteX8-953" fmla="*/ 1776587 w 3523460"/>
                <a:gd name="connsiteY8-954" fmla="*/ 1820849 h 4731026"/>
                <a:gd name="connsiteX9-955" fmla="*/ 2476302 w 3523460"/>
                <a:gd name="connsiteY9-956" fmla="*/ 286247 h 4731026"/>
                <a:gd name="connsiteX10-957" fmla="*/ 2213909 w 3523460"/>
                <a:gd name="connsiteY10-958" fmla="*/ 1956021 h 4731026"/>
                <a:gd name="connsiteX11-959" fmla="*/ 2325227 w 3523460"/>
                <a:gd name="connsiteY11-960" fmla="*/ 2711395 h 4731026"/>
                <a:gd name="connsiteX12-961" fmla="*/ 2762549 w 3523460"/>
                <a:gd name="connsiteY12-962" fmla="*/ 2266121 h 4731026"/>
                <a:gd name="connsiteX13-963" fmla="*/ 3509971 w 3523460"/>
                <a:gd name="connsiteY13-964" fmla="*/ 2162755 h 4731026"/>
                <a:gd name="connsiteX14-965" fmla="*/ 2778451 w 3523460"/>
                <a:gd name="connsiteY14-966" fmla="*/ 2941982 h 4731026"/>
                <a:gd name="connsiteX15-967" fmla="*/ 2118493 w 3523460"/>
                <a:gd name="connsiteY15-968" fmla="*/ 4007457 h 4731026"/>
                <a:gd name="connsiteX16-969" fmla="*/ 2229811 w 3523460"/>
                <a:gd name="connsiteY16-970" fmla="*/ 4731026 h 4731026"/>
                <a:gd name="connsiteX17-971" fmla="*/ 830382 w 3523460"/>
                <a:gd name="connsiteY17-972" fmla="*/ 4731026 h 4731026"/>
                <a:gd name="connsiteX0-973" fmla="*/ 830382 w 3523460"/>
                <a:gd name="connsiteY0-974" fmla="*/ 4731376 h 4731376"/>
                <a:gd name="connsiteX1-975" fmla="*/ 870139 w 3523460"/>
                <a:gd name="connsiteY1-976" fmla="*/ 4095273 h 4731376"/>
                <a:gd name="connsiteX2-977" fmla="*/ 432816 w 3523460"/>
                <a:gd name="connsiteY2-978" fmla="*/ 2274423 h 4731376"/>
                <a:gd name="connsiteX3-979" fmla="*/ 75008 w 3523460"/>
                <a:gd name="connsiteY3-980" fmla="*/ 970409 h 4731376"/>
                <a:gd name="connsiteX4-981" fmla="*/ 766771 w 3523460"/>
                <a:gd name="connsiteY4-982" fmla="*/ 1972273 h 4731376"/>
                <a:gd name="connsiteX5-983" fmla="*/ 711112 w 3523460"/>
                <a:gd name="connsiteY5-984" fmla="*/ 215035 h 4731376"/>
                <a:gd name="connsiteX6-985" fmla="*/ 1251801 w 3523460"/>
                <a:gd name="connsiteY6-986" fmla="*/ 1765539 h 4731376"/>
                <a:gd name="connsiteX7-987" fmla="*/ 1458534 w 3523460"/>
                <a:gd name="connsiteY7-988" fmla="*/ 350 h 4731376"/>
                <a:gd name="connsiteX8-989" fmla="*/ 1776587 w 3523460"/>
                <a:gd name="connsiteY8-990" fmla="*/ 1821199 h 4731376"/>
                <a:gd name="connsiteX9-991" fmla="*/ 2476302 w 3523460"/>
                <a:gd name="connsiteY9-992" fmla="*/ 286597 h 4731376"/>
                <a:gd name="connsiteX10-993" fmla="*/ 2213909 w 3523460"/>
                <a:gd name="connsiteY10-994" fmla="*/ 1956371 h 4731376"/>
                <a:gd name="connsiteX11-995" fmla="*/ 2325227 w 3523460"/>
                <a:gd name="connsiteY11-996" fmla="*/ 2711745 h 4731376"/>
                <a:gd name="connsiteX12-997" fmla="*/ 2762549 w 3523460"/>
                <a:gd name="connsiteY12-998" fmla="*/ 2266471 h 4731376"/>
                <a:gd name="connsiteX13-999" fmla="*/ 3509971 w 3523460"/>
                <a:gd name="connsiteY13-1000" fmla="*/ 2163105 h 4731376"/>
                <a:gd name="connsiteX14-1001" fmla="*/ 2778451 w 3523460"/>
                <a:gd name="connsiteY14-1002" fmla="*/ 2942332 h 4731376"/>
                <a:gd name="connsiteX15-1003" fmla="*/ 2118493 w 3523460"/>
                <a:gd name="connsiteY15-1004" fmla="*/ 4007807 h 4731376"/>
                <a:gd name="connsiteX16-1005" fmla="*/ 2229811 w 3523460"/>
                <a:gd name="connsiteY16-1006" fmla="*/ 4731376 h 4731376"/>
                <a:gd name="connsiteX17-1007" fmla="*/ 830382 w 3523460"/>
                <a:gd name="connsiteY17-1008" fmla="*/ 4731376 h 4731376"/>
                <a:gd name="connsiteX0-1009" fmla="*/ 830382 w 3523460"/>
                <a:gd name="connsiteY0-1010" fmla="*/ 4731376 h 4731376"/>
                <a:gd name="connsiteX1-1011" fmla="*/ 870139 w 3523460"/>
                <a:gd name="connsiteY1-1012" fmla="*/ 4095273 h 4731376"/>
                <a:gd name="connsiteX2-1013" fmla="*/ 432816 w 3523460"/>
                <a:gd name="connsiteY2-1014" fmla="*/ 2274423 h 4731376"/>
                <a:gd name="connsiteX3-1015" fmla="*/ 75008 w 3523460"/>
                <a:gd name="connsiteY3-1016" fmla="*/ 970409 h 4731376"/>
                <a:gd name="connsiteX4-1017" fmla="*/ 766771 w 3523460"/>
                <a:gd name="connsiteY4-1018" fmla="*/ 1972273 h 4731376"/>
                <a:gd name="connsiteX5-1019" fmla="*/ 711112 w 3523460"/>
                <a:gd name="connsiteY5-1020" fmla="*/ 215035 h 4731376"/>
                <a:gd name="connsiteX6-1021" fmla="*/ 1251801 w 3523460"/>
                <a:gd name="connsiteY6-1022" fmla="*/ 1765539 h 4731376"/>
                <a:gd name="connsiteX7-1023" fmla="*/ 1458534 w 3523460"/>
                <a:gd name="connsiteY7-1024" fmla="*/ 350 h 4731376"/>
                <a:gd name="connsiteX8-1025" fmla="*/ 1776587 w 3523460"/>
                <a:gd name="connsiteY8-1026" fmla="*/ 1821199 h 4731376"/>
                <a:gd name="connsiteX9-1027" fmla="*/ 2476302 w 3523460"/>
                <a:gd name="connsiteY9-1028" fmla="*/ 286597 h 4731376"/>
                <a:gd name="connsiteX10-1029" fmla="*/ 2213909 w 3523460"/>
                <a:gd name="connsiteY10-1030" fmla="*/ 1956371 h 4731376"/>
                <a:gd name="connsiteX11-1031" fmla="*/ 2325227 w 3523460"/>
                <a:gd name="connsiteY11-1032" fmla="*/ 2711745 h 4731376"/>
                <a:gd name="connsiteX12-1033" fmla="*/ 2762549 w 3523460"/>
                <a:gd name="connsiteY12-1034" fmla="*/ 2266471 h 4731376"/>
                <a:gd name="connsiteX13-1035" fmla="*/ 3509971 w 3523460"/>
                <a:gd name="connsiteY13-1036" fmla="*/ 2163105 h 4731376"/>
                <a:gd name="connsiteX14-1037" fmla="*/ 2778451 w 3523460"/>
                <a:gd name="connsiteY14-1038" fmla="*/ 2942332 h 4731376"/>
                <a:gd name="connsiteX15-1039" fmla="*/ 2118493 w 3523460"/>
                <a:gd name="connsiteY15-1040" fmla="*/ 4007807 h 4731376"/>
                <a:gd name="connsiteX16-1041" fmla="*/ 2229811 w 3523460"/>
                <a:gd name="connsiteY16-1042" fmla="*/ 4731376 h 4731376"/>
                <a:gd name="connsiteX17-1043" fmla="*/ 830382 w 3523460"/>
                <a:gd name="connsiteY17-1044" fmla="*/ 4731376 h 4731376"/>
                <a:gd name="connsiteX0-1045" fmla="*/ 830382 w 3523460"/>
                <a:gd name="connsiteY0-1046" fmla="*/ 4731376 h 4731376"/>
                <a:gd name="connsiteX1-1047" fmla="*/ 870139 w 3523460"/>
                <a:gd name="connsiteY1-1048" fmla="*/ 4095273 h 4731376"/>
                <a:gd name="connsiteX2-1049" fmla="*/ 432816 w 3523460"/>
                <a:gd name="connsiteY2-1050" fmla="*/ 2274423 h 4731376"/>
                <a:gd name="connsiteX3-1051" fmla="*/ 75008 w 3523460"/>
                <a:gd name="connsiteY3-1052" fmla="*/ 970409 h 4731376"/>
                <a:gd name="connsiteX4-1053" fmla="*/ 766771 w 3523460"/>
                <a:gd name="connsiteY4-1054" fmla="*/ 1972273 h 4731376"/>
                <a:gd name="connsiteX5-1055" fmla="*/ 711112 w 3523460"/>
                <a:gd name="connsiteY5-1056" fmla="*/ 215035 h 4731376"/>
                <a:gd name="connsiteX6-1057" fmla="*/ 1251801 w 3523460"/>
                <a:gd name="connsiteY6-1058" fmla="*/ 1765539 h 4731376"/>
                <a:gd name="connsiteX7-1059" fmla="*/ 1458534 w 3523460"/>
                <a:gd name="connsiteY7-1060" fmla="*/ 350 h 4731376"/>
                <a:gd name="connsiteX8-1061" fmla="*/ 1776587 w 3523460"/>
                <a:gd name="connsiteY8-1062" fmla="*/ 1821199 h 4731376"/>
                <a:gd name="connsiteX9-1063" fmla="*/ 2492205 w 3523460"/>
                <a:gd name="connsiteY9-1064" fmla="*/ 334305 h 4731376"/>
                <a:gd name="connsiteX10-1065" fmla="*/ 2213909 w 3523460"/>
                <a:gd name="connsiteY10-1066" fmla="*/ 1956371 h 4731376"/>
                <a:gd name="connsiteX11-1067" fmla="*/ 2325227 w 3523460"/>
                <a:gd name="connsiteY11-1068" fmla="*/ 2711745 h 4731376"/>
                <a:gd name="connsiteX12-1069" fmla="*/ 2762549 w 3523460"/>
                <a:gd name="connsiteY12-1070" fmla="*/ 2266471 h 4731376"/>
                <a:gd name="connsiteX13-1071" fmla="*/ 3509971 w 3523460"/>
                <a:gd name="connsiteY13-1072" fmla="*/ 2163105 h 4731376"/>
                <a:gd name="connsiteX14-1073" fmla="*/ 2778451 w 3523460"/>
                <a:gd name="connsiteY14-1074" fmla="*/ 2942332 h 4731376"/>
                <a:gd name="connsiteX15-1075" fmla="*/ 2118493 w 3523460"/>
                <a:gd name="connsiteY15-1076" fmla="*/ 4007807 h 4731376"/>
                <a:gd name="connsiteX16-1077" fmla="*/ 2229811 w 3523460"/>
                <a:gd name="connsiteY16-1078" fmla="*/ 4731376 h 4731376"/>
                <a:gd name="connsiteX17-1079" fmla="*/ 830382 w 3523460"/>
                <a:gd name="connsiteY17-1080" fmla="*/ 4731376 h 4731376"/>
                <a:gd name="connsiteX0-1081" fmla="*/ 830382 w 3523460"/>
                <a:gd name="connsiteY0-1082" fmla="*/ 4731376 h 4731376"/>
                <a:gd name="connsiteX1-1083" fmla="*/ 870139 w 3523460"/>
                <a:gd name="connsiteY1-1084" fmla="*/ 4095273 h 4731376"/>
                <a:gd name="connsiteX2-1085" fmla="*/ 432816 w 3523460"/>
                <a:gd name="connsiteY2-1086" fmla="*/ 2274423 h 4731376"/>
                <a:gd name="connsiteX3-1087" fmla="*/ 75008 w 3523460"/>
                <a:gd name="connsiteY3-1088" fmla="*/ 970409 h 4731376"/>
                <a:gd name="connsiteX4-1089" fmla="*/ 766771 w 3523460"/>
                <a:gd name="connsiteY4-1090" fmla="*/ 1972273 h 4731376"/>
                <a:gd name="connsiteX5-1091" fmla="*/ 711112 w 3523460"/>
                <a:gd name="connsiteY5-1092" fmla="*/ 215035 h 4731376"/>
                <a:gd name="connsiteX6-1093" fmla="*/ 1251801 w 3523460"/>
                <a:gd name="connsiteY6-1094" fmla="*/ 1765539 h 4731376"/>
                <a:gd name="connsiteX7-1095" fmla="*/ 1458534 w 3523460"/>
                <a:gd name="connsiteY7-1096" fmla="*/ 350 h 4731376"/>
                <a:gd name="connsiteX8-1097" fmla="*/ 1776587 w 3523460"/>
                <a:gd name="connsiteY8-1098" fmla="*/ 1821199 h 4731376"/>
                <a:gd name="connsiteX9-1099" fmla="*/ 2492205 w 3523460"/>
                <a:gd name="connsiteY9-1100" fmla="*/ 334305 h 4731376"/>
                <a:gd name="connsiteX10-1101" fmla="*/ 2213909 w 3523460"/>
                <a:gd name="connsiteY10-1102" fmla="*/ 1956371 h 4731376"/>
                <a:gd name="connsiteX11-1103" fmla="*/ 2325227 w 3523460"/>
                <a:gd name="connsiteY11-1104" fmla="*/ 2711745 h 4731376"/>
                <a:gd name="connsiteX12-1105" fmla="*/ 2762549 w 3523460"/>
                <a:gd name="connsiteY12-1106" fmla="*/ 2266471 h 4731376"/>
                <a:gd name="connsiteX13-1107" fmla="*/ 3509971 w 3523460"/>
                <a:gd name="connsiteY13-1108" fmla="*/ 2163105 h 4731376"/>
                <a:gd name="connsiteX14-1109" fmla="*/ 2778451 w 3523460"/>
                <a:gd name="connsiteY14-1110" fmla="*/ 2942332 h 4731376"/>
                <a:gd name="connsiteX15-1111" fmla="*/ 2118493 w 3523460"/>
                <a:gd name="connsiteY15-1112" fmla="*/ 4007807 h 4731376"/>
                <a:gd name="connsiteX16-1113" fmla="*/ 2229811 w 3523460"/>
                <a:gd name="connsiteY16-1114" fmla="*/ 4731376 h 4731376"/>
                <a:gd name="connsiteX17-1115" fmla="*/ 830382 w 3523460"/>
                <a:gd name="connsiteY17-1116" fmla="*/ 4731376 h 4731376"/>
                <a:gd name="connsiteX0-1117" fmla="*/ 830382 w 3523460"/>
                <a:gd name="connsiteY0-1118" fmla="*/ 4731376 h 4731376"/>
                <a:gd name="connsiteX1-1119" fmla="*/ 870139 w 3523460"/>
                <a:gd name="connsiteY1-1120" fmla="*/ 4095273 h 4731376"/>
                <a:gd name="connsiteX2-1121" fmla="*/ 432816 w 3523460"/>
                <a:gd name="connsiteY2-1122" fmla="*/ 2274423 h 4731376"/>
                <a:gd name="connsiteX3-1123" fmla="*/ 75008 w 3523460"/>
                <a:gd name="connsiteY3-1124" fmla="*/ 970409 h 4731376"/>
                <a:gd name="connsiteX4-1125" fmla="*/ 766771 w 3523460"/>
                <a:gd name="connsiteY4-1126" fmla="*/ 1972273 h 4731376"/>
                <a:gd name="connsiteX5-1127" fmla="*/ 711112 w 3523460"/>
                <a:gd name="connsiteY5-1128" fmla="*/ 215035 h 4731376"/>
                <a:gd name="connsiteX6-1129" fmla="*/ 1251801 w 3523460"/>
                <a:gd name="connsiteY6-1130" fmla="*/ 1765539 h 4731376"/>
                <a:gd name="connsiteX7-1131" fmla="*/ 1458534 w 3523460"/>
                <a:gd name="connsiteY7-1132" fmla="*/ 350 h 4731376"/>
                <a:gd name="connsiteX8-1133" fmla="*/ 1776587 w 3523460"/>
                <a:gd name="connsiteY8-1134" fmla="*/ 1821199 h 4731376"/>
                <a:gd name="connsiteX9-1135" fmla="*/ 2492205 w 3523460"/>
                <a:gd name="connsiteY9-1136" fmla="*/ 334305 h 4731376"/>
                <a:gd name="connsiteX10-1137" fmla="*/ 2213909 w 3523460"/>
                <a:gd name="connsiteY10-1138" fmla="*/ 1956371 h 4731376"/>
                <a:gd name="connsiteX11-1139" fmla="*/ 2325227 w 3523460"/>
                <a:gd name="connsiteY11-1140" fmla="*/ 2711745 h 4731376"/>
                <a:gd name="connsiteX12-1141" fmla="*/ 2762549 w 3523460"/>
                <a:gd name="connsiteY12-1142" fmla="*/ 2266471 h 4731376"/>
                <a:gd name="connsiteX13-1143" fmla="*/ 3509971 w 3523460"/>
                <a:gd name="connsiteY13-1144" fmla="*/ 2163105 h 4731376"/>
                <a:gd name="connsiteX14-1145" fmla="*/ 2778451 w 3523460"/>
                <a:gd name="connsiteY14-1146" fmla="*/ 2942332 h 4731376"/>
                <a:gd name="connsiteX15-1147" fmla="*/ 2118493 w 3523460"/>
                <a:gd name="connsiteY15-1148" fmla="*/ 4007807 h 4731376"/>
                <a:gd name="connsiteX16-1149" fmla="*/ 2229811 w 3523460"/>
                <a:gd name="connsiteY16-1150" fmla="*/ 4731376 h 4731376"/>
                <a:gd name="connsiteX17-1151" fmla="*/ 830382 w 3523460"/>
                <a:gd name="connsiteY17-1152" fmla="*/ 4731376 h 4731376"/>
                <a:gd name="connsiteX0-1153" fmla="*/ 830382 w 3523460"/>
                <a:gd name="connsiteY0-1154" fmla="*/ 4731376 h 4731376"/>
                <a:gd name="connsiteX1-1155" fmla="*/ 870139 w 3523460"/>
                <a:gd name="connsiteY1-1156" fmla="*/ 4095273 h 4731376"/>
                <a:gd name="connsiteX2-1157" fmla="*/ 432816 w 3523460"/>
                <a:gd name="connsiteY2-1158" fmla="*/ 2274423 h 4731376"/>
                <a:gd name="connsiteX3-1159" fmla="*/ 75008 w 3523460"/>
                <a:gd name="connsiteY3-1160" fmla="*/ 970409 h 4731376"/>
                <a:gd name="connsiteX4-1161" fmla="*/ 766771 w 3523460"/>
                <a:gd name="connsiteY4-1162" fmla="*/ 1972273 h 4731376"/>
                <a:gd name="connsiteX5-1163" fmla="*/ 711112 w 3523460"/>
                <a:gd name="connsiteY5-1164" fmla="*/ 215035 h 4731376"/>
                <a:gd name="connsiteX6-1165" fmla="*/ 1251801 w 3523460"/>
                <a:gd name="connsiteY6-1166" fmla="*/ 1765539 h 4731376"/>
                <a:gd name="connsiteX7-1167" fmla="*/ 1458534 w 3523460"/>
                <a:gd name="connsiteY7-1168" fmla="*/ 350 h 4731376"/>
                <a:gd name="connsiteX8-1169" fmla="*/ 1776587 w 3523460"/>
                <a:gd name="connsiteY8-1170" fmla="*/ 1821199 h 4731376"/>
                <a:gd name="connsiteX9-1171" fmla="*/ 2492205 w 3523460"/>
                <a:gd name="connsiteY9-1172" fmla="*/ 334305 h 4731376"/>
                <a:gd name="connsiteX10-1173" fmla="*/ 2213909 w 3523460"/>
                <a:gd name="connsiteY10-1174" fmla="*/ 1956371 h 4731376"/>
                <a:gd name="connsiteX11-1175" fmla="*/ 2325227 w 3523460"/>
                <a:gd name="connsiteY11-1176" fmla="*/ 2711745 h 4731376"/>
                <a:gd name="connsiteX12-1177" fmla="*/ 2762549 w 3523460"/>
                <a:gd name="connsiteY12-1178" fmla="*/ 2266471 h 4731376"/>
                <a:gd name="connsiteX13-1179" fmla="*/ 3509971 w 3523460"/>
                <a:gd name="connsiteY13-1180" fmla="*/ 2163105 h 4731376"/>
                <a:gd name="connsiteX14-1181" fmla="*/ 2778451 w 3523460"/>
                <a:gd name="connsiteY14-1182" fmla="*/ 2942332 h 4731376"/>
                <a:gd name="connsiteX15-1183" fmla="*/ 2118493 w 3523460"/>
                <a:gd name="connsiteY15-1184" fmla="*/ 4007807 h 4731376"/>
                <a:gd name="connsiteX16-1185" fmla="*/ 2229811 w 3523460"/>
                <a:gd name="connsiteY16-1186" fmla="*/ 4731376 h 4731376"/>
                <a:gd name="connsiteX17-1187" fmla="*/ 830382 w 3523460"/>
                <a:gd name="connsiteY17-1188" fmla="*/ 4731376 h 4731376"/>
                <a:gd name="connsiteX0-1189" fmla="*/ 830382 w 3523460"/>
                <a:gd name="connsiteY0-1190" fmla="*/ 4731376 h 4731376"/>
                <a:gd name="connsiteX1-1191" fmla="*/ 870139 w 3523460"/>
                <a:gd name="connsiteY1-1192" fmla="*/ 4095273 h 4731376"/>
                <a:gd name="connsiteX2-1193" fmla="*/ 432816 w 3523460"/>
                <a:gd name="connsiteY2-1194" fmla="*/ 2274423 h 4731376"/>
                <a:gd name="connsiteX3-1195" fmla="*/ 75008 w 3523460"/>
                <a:gd name="connsiteY3-1196" fmla="*/ 970409 h 4731376"/>
                <a:gd name="connsiteX4-1197" fmla="*/ 766771 w 3523460"/>
                <a:gd name="connsiteY4-1198" fmla="*/ 1972273 h 4731376"/>
                <a:gd name="connsiteX5-1199" fmla="*/ 711112 w 3523460"/>
                <a:gd name="connsiteY5-1200" fmla="*/ 215035 h 4731376"/>
                <a:gd name="connsiteX6-1201" fmla="*/ 1251801 w 3523460"/>
                <a:gd name="connsiteY6-1202" fmla="*/ 1765539 h 4731376"/>
                <a:gd name="connsiteX7-1203" fmla="*/ 1458534 w 3523460"/>
                <a:gd name="connsiteY7-1204" fmla="*/ 350 h 4731376"/>
                <a:gd name="connsiteX8-1205" fmla="*/ 1776587 w 3523460"/>
                <a:gd name="connsiteY8-1206" fmla="*/ 1821199 h 4731376"/>
                <a:gd name="connsiteX9-1207" fmla="*/ 2492205 w 3523460"/>
                <a:gd name="connsiteY9-1208" fmla="*/ 334305 h 4731376"/>
                <a:gd name="connsiteX10-1209" fmla="*/ 2221860 w 3523460"/>
                <a:gd name="connsiteY10-1210" fmla="*/ 2012031 h 4731376"/>
                <a:gd name="connsiteX11-1211" fmla="*/ 2325227 w 3523460"/>
                <a:gd name="connsiteY11-1212" fmla="*/ 2711745 h 4731376"/>
                <a:gd name="connsiteX12-1213" fmla="*/ 2762549 w 3523460"/>
                <a:gd name="connsiteY12-1214" fmla="*/ 2266471 h 4731376"/>
                <a:gd name="connsiteX13-1215" fmla="*/ 3509971 w 3523460"/>
                <a:gd name="connsiteY13-1216" fmla="*/ 2163105 h 4731376"/>
                <a:gd name="connsiteX14-1217" fmla="*/ 2778451 w 3523460"/>
                <a:gd name="connsiteY14-1218" fmla="*/ 2942332 h 4731376"/>
                <a:gd name="connsiteX15-1219" fmla="*/ 2118493 w 3523460"/>
                <a:gd name="connsiteY15-1220" fmla="*/ 4007807 h 4731376"/>
                <a:gd name="connsiteX16-1221" fmla="*/ 2229811 w 3523460"/>
                <a:gd name="connsiteY16-1222" fmla="*/ 4731376 h 4731376"/>
                <a:gd name="connsiteX17-1223" fmla="*/ 830382 w 3523460"/>
                <a:gd name="connsiteY17-1224" fmla="*/ 4731376 h 4731376"/>
                <a:gd name="connsiteX0-1225" fmla="*/ 830382 w 3523460"/>
                <a:gd name="connsiteY0-1226" fmla="*/ 4731376 h 4731376"/>
                <a:gd name="connsiteX1-1227" fmla="*/ 870139 w 3523460"/>
                <a:gd name="connsiteY1-1228" fmla="*/ 4095273 h 4731376"/>
                <a:gd name="connsiteX2-1229" fmla="*/ 432816 w 3523460"/>
                <a:gd name="connsiteY2-1230" fmla="*/ 2274423 h 4731376"/>
                <a:gd name="connsiteX3-1231" fmla="*/ 75008 w 3523460"/>
                <a:gd name="connsiteY3-1232" fmla="*/ 970409 h 4731376"/>
                <a:gd name="connsiteX4-1233" fmla="*/ 766771 w 3523460"/>
                <a:gd name="connsiteY4-1234" fmla="*/ 1972273 h 4731376"/>
                <a:gd name="connsiteX5-1235" fmla="*/ 711112 w 3523460"/>
                <a:gd name="connsiteY5-1236" fmla="*/ 215035 h 4731376"/>
                <a:gd name="connsiteX6-1237" fmla="*/ 1251801 w 3523460"/>
                <a:gd name="connsiteY6-1238" fmla="*/ 1765539 h 4731376"/>
                <a:gd name="connsiteX7-1239" fmla="*/ 1458534 w 3523460"/>
                <a:gd name="connsiteY7-1240" fmla="*/ 350 h 4731376"/>
                <a:gd name="connsiteX8-1241" fmla="*/ 1776587 w 3523460"/>
                <a:gd name="connsiteY8-1242" fmla="*/ 1821199 h 4731376"/>
                <a:gd name="connsiteX9-1243" fmla="*/ 2492205 w 3523460"/>
                <a:gd name="connsiteY9-1244" fmla="*/ 334305 h 4731376"/>
                <a:gd name="connsiteX10-1245" fmla="*/ 2221860 w 3523460"/>
                <a:gd name="connsiteY10-1246" fmla="*/ 2012031 h 4731376"/>
                <a:gd name="connsiteX11-1247" fmla="*/ 2325227 w 3523460"/>
                <a:gd name="connsiteY11-1248" fmla="*/ 2711745 h 4731376"/>
                <a:gd name="connsiteX12-1249" fmla="*/ 2762549 w 3523460"/>
                <a:gd name="connsiteY12-1250" fmla="*/ 2266471 h 4731376"/>
                <a:gd name="connsiteX13-1251" fmla="*/ 3509971 w 3523460"/>
                <a:gd name="connsiteY13-1252" fmla="*/ 2163105 h 4731376"/>
                <a:gd name="connsiteX14-1253" fmla="*/ 2778451 w 3523460"/>
                <a:gd name="connsiteY14-1254" fmla="*/ 2942332 h 4731376"/>
                <a:gd name="connsiteX15-1255" fmla="*/ 2118493 w 3523460"/>
                <a:gd name="connsiteY15-1256" fmla="*/ 4007807 h 4731376"/>
                <a:gd name="connsiteX16-1257" fmla="*/ 2229811 w 3523460"/>
                <a:gd name="connsiteY16-1258" fmla="*/ 4731376 h 4731376"/>
                <a:gd name="connsiteX17-1259" fmla="*/ 830382 w 3523460"/>
                <a:gd name="connsiteY17-1260" fmla="*/ 4731376 h 4731376"/>
                <a:gd name="connsiteX0-1261" fmla="*/ 830382 w 3523460"/>
                <a:gd name="connsiteY0-1262" fmla="*/ 4731376 h 4731376"/>
                <a:gd name="connsiteX1-1263" fmla="*/ 870139 w 3523460"/>
                <a:gd name="connsiteY1-1264" fmla="*/ 4095273 h 4731376"/>
                <a:gd name="connsiteX2-1265" fmla="*/ 432816 w 3523460"/>
                <a:gd name="connsiteY2-1266" fmla="*/ 2274423 h 4731376"/>
                <a:gd name="connsiteX3-1267" fmla="*/ 75008 w 3523460"/>
                <a:gd name="connsiteY3-1268" fmla="*/ 970409 h 4731376"/>
                <a:gd name="connsiteX4-1269" fmla="*/ 766771 w 3523460"/>
                <a:gd name="connsiteY4-1270" fmla="*/ 1972273 h 4731376"/>
                <a:gd name="connsiteX5-1271" fmla="*/ 711112 w 3523460"/>
                <a:gd name="connsiteY5-1272" fmla="*/ 215035 h 4731376"/>
                <a:gd name="connsiteX6-1273" fmla="*/ 1251801 w 3523460"/>
                <a:gd name="connsiteY6-1274" fmla="*/ 1765539 h 4731376"/>
                <a:gd name="connsiteX7-1275" fmla="*/ 1458534 w 3523460"/>
                <a:gd name="connsiteY7-1276" fmla="*/ 350 h 4731376"/>
                <a:gd name="connsiteX8-1277" fmla="*/ 1673219 w 3523460"/>
                <a:gd name="connsiteY8-1278" fmla="*/ 1757587 h 4731376"/>
                <a:gd name="connsiteX9-1279" fmla="*/ 1776587 w 3523460"/>
                <a:gd name="connsiteY9-1280" fmla="*/ 1821199 h 4731376"/>
                <a:gd name="connsiteX10-1281" fmla="*/ 2492205 w 3523460"/>
                <a:gd name="connsiteY10-1282" fmla="*/ 334305 h 4731376"/>
                <a:gd name="connsiteX11-1283" fmla="*/ 2221860 w 3523460"/>
                <a:gd name="connsiteY11-1284" fmla="*/ 2012031 h 4731376"/>
                <a:gd name="connsiteX12-1285" fmla="*/ 2325227 w 3523460"/>
                <a:gd name="connsiteY12-1286" fmla="*/ 2711745 h 4731376"/>
                <a:gd name="connsiteX13-1287" fmla="*/ 2762549 w 3523460"/>
                <a:gd name="connsiteY13-1288" fmla="*/ 2266471 h 4731376"/>
                <a:gd name="connsiteX14-1289" fmla="*/ 3509971 w 3523460"/>
                <a:gd name="connsiteY14-1290" fmla="*/ 2163105 h 4731376"/>
                <a:gd name="connsiteX15-1291" fmla="*/ 2778451 w 3523460"/>
                <a:gd name="connsiteY15-1292" fmla="*/ 2942332 h 4731376"/>
                <a:gd name="connsiteX16-1293" fmla="*/ 2118493 w 3523460"/>
                <a:gd name="connsiteY16-1294" fmla="*/ 4007807 h 4731376"/>
                <a:gd name="connsiteX17-1295" fmla="*/ 2229811 w 3523460"/>
                <a:gd name="connsiteY17-1296" fmla="*/ 4731376 h 4731376"/>
                <a:gd name="connsiteX18" fmla="*/ 830382 w 3523460"/>
                <a:gd name="connsiteY18" fmla="*/ 4731376 h 4731376"/>
                <a:gd name="connsiteX0-1297" fmla="*/ 830382 w 3523460"/>
                <a:gd name="connsiteY0-1298" fmla="*/ 4731376 h 4731376"/>
                <a:gd name="connsiteX1-1299" fmla="*/ 870139 w 3523460"/>
                <a:gd name="connsiteY1-1300" fmla="*/ 4095273 h 4731376"/>
                <a:gd name="connsiteX2-1301" fmla="*/ 432816 w 3523460"/>
                <a:gd name="connsiteY2-1302" fmla="*/ 2274423 h 4731376"/>
                <a:gd name="connsiteX3-1303" fmla="*/ 75008 w 3523460"/>
                <a:gd name="connsiteY3-1304" fmla="*/ 970409 h 4731376"/>
                <a:gd name="connsiteX4-1305" fmla="*/ 766771 w 3523460"/>
                <a:gd name="connsiteY4-1306" fmla="*/ 1972273 h 4731376"/>
                <a:gd name="connsiteX5-1307" fmla="*/ 711112 w 3523460"/>
                <a:gd name="connsiteY5-1308" fmla="*/ 215035 h 4731376"/>
                <a:gd name="connsiteX6-1309" fmla="*/ 1251801 w 3523460"/>
                <a:gd name="connsiteY6-1310" fmla="*/ 1765539 h 4731376"/>
                <a:gd name="connsiteX7-1311" fmla="*/ 1458534 w 3523460"/>
                <a:gd name="connsiteY7-1312" fmla="*/ 350 h 4731376"/>
                <a:gd name="connsiteX8-1313" fmla="*/ 1673219 w 3523460"/>
                <a:gd name="connsiteY8-1314" fmla="*/ 1757587 h 4731376"/>
                <a:gd name="connsiteX9-1315" fmla="*/ 1808393 w 3523460"/>
                <a:gd name="connsiteY9-1316" fmla="*/ 1868907 h 4731376"/>
                <a:gd name="connsiteX10-1317" fmla="*/ 2492205 w 3523460"/>
                <a:gd name="connsiteY10-1318" fmla="*/ 334305 h 4731376"/>
                <a:gd name="connsiteX11-1319" fmla="*/ 2221860 w 3523460"/>
                <a:gd name="connsiteY11-1320" fmla="*/ 2012031 h 4731376"/>
                <a:gd name="connsiteX12-1321" fmla="*/ 2325227 w 3523460"/>
                <a:gd name="connsiteY12-1322" fmla="*/ 2711745 h 4731376"/>
                <a:gd name="connsiteX13-1323" fmla="*/ 2762549 w 3523460"/>
                <a:gd name="connsiteY13-1324" fmla="*/ 2266471 h 4731376"/>
                <a:gd name="connsiteX14-1325" fmla="*/ 3509971 w 3523460"/>
                <a:gd name="connsiteY14-1326" fmla="*/ 2163105 h 4731376"/>
                <a:gd name="connsiteX15-1327" fmla="*/ 2778451 w 3523460"/>
                <a:gd name="connsiteY15-1328" fmla="*/ 2942332 h 4731376"/>
                <a:gd name="connsiteX16-1329" fmla="*/ 2118493 w 3523460"/>
                <a:gd name="connsiteY16-1330" fmla="*/ 4007807 h 4731376"/>
                <a:gd name="connsiteX17-1331" fmla="*/ 2229811 w 3523460"/>
                <a:gd name="connsiteY17-1332" fmla="*/ 4731376 h 4731376"/>
                <a:gd name="connsiteX18-1333" fmla="*/ 830382 w 3523460"/>
                <a:gd name="connsiteY18-1334" fmla="*/ 4731376 h 4731376"/>
                <a:gd name="connsiteX0-1335" fmla="*/ 830382 w 3523460"/>
                <a:gd name="connsiteY0-1336" fmla="*/ 4731376 h 4731376"/>
                <a:gd name="connsiteX1-1337" fmla="*/ 870139 w 3523460"/>
                <a:gd name="connsiteY1-1338" fmla="*/ 4095273 h 4731376"/>
                <a:gd name="connsiteX2-1339" fmla="*/ 432816 w 3523460"/>
                <a:gd name="connsiteY2-1340" fmla="*/ 2274423 h 4731376"/>
                <a:gd name="connsiteX3-1341" fmla="*/ 75008 w 3523460"/>
                <a:gd name="connsiteY3-1342" fmla="*/ 970409 h 4731376"/>
                <a:gd name="connsiteX4-1343" fmla="*/ 766771 w 3523460"/>
                <a:gd name="connsiteY4-1344" fmla="*/ 1972273 h 4731376"/>
                <a:gd name="connsiteX5-1345" fmla="*/ 711112 w 3523460"/>
                <a:gd name="connsiteY5-1346" fmla="*/ 215035 h 4731376"/>
                <a:gd name="connsiteX6-1347" fmla="*/ 1251801 w 3523460"/>
                <a:gd name="connsiteY6-1348" fmla="*/ 1765539 h 4731376"/>
                <a:gd name="connsiteX7-1349" fmla="*/ 1458534 w 3523460"/>
                <a:gd name="connsiteY7-1350" fmla="*/ 350 h 4731376"/>
                <a:gd name="connsiteX8-1351" fmla="*/ 1673219 w 3523460"/>
                <a:gd name="connsiteY8-1352" fmla="*/ 1757587 h 4731376"/>
                <a:gd name="connsiteX9-1353" fmla="*/ 1808393 w 3523460"/>
                <a:gd name="connsiteY9-1354" fmla="*/ 1868907 h 4731376"/>
                <a:gd name="connsiteX10-1355" fmla="*/ 2492205 w 3523460"/>
                <a:gd name="connsiteY10-1356" fmla="*/ 334305 h 4731376"/>
                <a:gd name="connsiteX11-1357" fmla="*/ 2221860 w 3523460"/>
                <a:gd name="connsiteY11-1358" fmla="*/ 2012031 h 4731376"/>
                <a:gd name="connsiteX12-1359" fmla="*/ 2325227 w 3523460"/>
                <a:gd name="connsiteY12-1360" fmla="*/ 2711745 h 4731376"/>
                <a:gd name="connsiteX13-1361" fmla="*/ 2762549 w 3523460"/>
                <a:gd name="connsiteY13-1362" fmla="*/ 2266471 h 4731376"/>
                <a:gd name="connsiteX14-1363" fmla="*/ 3509971 w 3523460"/>
                <a:gd name="connsiteY14-1364" fmla="*/ 2163105 h 4731376"/>
                <a:gd name="connsiteX15-1365" fmla="*/ 2778451 w 3523460"/>
                <a:gd name="connsiteY15-1366" fmla="*/ 2942332 h 4731376"/>
                <a:gd name="connsiteX16-1367" fmla="*/ 2118493 w 3523460"/>
                <a:gd name="connsiteY16-1368" fmla="*/ 4007807 h 4731376"/>
                <a:gd name="connsiteX17-1369" fmla="*/ 2229811 w 3523460"/>
                <a:gd name="connsiteY17-1370" fmla="*/ 4731376 h 4731376"/>
                <a:gd name="connsiteX18-1371" fmla="*/ 830382 w 3523460"/>
                <a:gd name="connsiteY18-1372" fmla="*/ 4731376 h 4731376"/>
                <a:gd name="connsiteX0-1373" fmla="*/ 830382 w 3523460"/>
                <a:gd name="connsiteY0-1374" fmla="*/ 4731376 h 4731376"/>
                <a:gd name="connsiteX1-1375" fmla="*/ 870139 w 3523460"/>
                <a:gd name="connsiteY1-1376" fmla="*/ 4095273 h 4731376"/>
                <a:gd name="connsiteX2-1377" fmla="*/ 432816 w 3523460"/>
                <a:gd name="connsiteY2-1378" fmla="*/ 2274423 h 4731376"/>
                <a:gd name="connsiteX3-1379" fmla="*/ 75008 w 3523460"/>
                <a:gd name="connsiteY3-1380" fmla="*/ 970409 h 4731376"/>
                <a:gd name="connsiteX4-1381" fmla="*/ 766771 w 3523460"/>
                <a:gd name="connsiteY4-1382" fmla="*/ 1972273 h 4731376"/>
                <a:gd name="connsiteX5-1383" fmla="*/ 711112 w 3523460"/>
                <a:gd name="connsiteY5-1384" fmla="*/ 215035 h 4731376"/>
                <a:gd name="connsiteX6-1385" fmla="*/ 1251801 w 3523460"/>
                <a:gd name="connsiteY6-1386" fmla="*/ 1765539 h 4731376"/>
                <a:gd name="connsiteX7-1387" fmla="*/ 1458534 w 3523460"/>
                <a:gd name="connsiteY7-1388" fmla="*/ 350 h 4731376"/>
                <a:gd name="connsiteX8-1389" fmla="*/ 1705024 w 3523460"/>
                <a:gd name="connsiteY8-1390" fmla="*/ 1813246 h 4731376"/>
                <a:gd name="connsiteX9-1391" fmla="*/ 1808393 w 3523460"/>
                <a:gd name="connsiteY9-1392" fmla="*/ 1868907 h 4731376"/>
                <a:gd name="connsiteX10-1393" fmla="*/ 2492205 w 3523460"/>
                <a:gd name="connsiteY10-1394" fmla="*/ 334305 h 4731376"/>
                <a:gd name="connsiteX11-1395" fmla="*/ 2221860 w 3523460"/>
                <a:gd name="connsiteY11-1396" fmla="*/ 2012031 h 4731376"/>
                <a:gd name="connsiteX12-1397" fmla="*/ 2325227 w 3523460"/>
                <a:gd name="connsiteY12-1398" fmla="*/ 2711745 h 4731376"/>
                <a:gd name="connsiteX13-1399" fmla="*/ 2762549 w 3523460"/>
                <a:gd name="connsiteY13-1400" fmla="*/ 2266471 h 4731376"/>
                <a:gd name="connsiteX14-1401" fmla="*/ 3509971 w 3523460"/>
                <a:gd name="connsiteY14-1402" fmla="*/ 2163105 h 4731376"/>
                <a:gd name="connsiteX15-1403" fmla="*/ 2778451 w 3523460"/>
                <a:gd name="connsiteY15-1404" fmla="*/ 2942332 h 4731376"/>
                <a:gd name="connsiteX16-1405" fmla="*/ 2118493 w 3523460"/>
                <a:gd name="connsiteY16-1406" fmla="*/ 4007807 h 4731376"/>
                <a:gd name="connsiteX17-1407" fmla="*/ 2229811 w 3523460"/>
                <a:gd name="connsiteY17-1408" fmla="*/ 4731376 h 4731376"/>
                <a:gd name="connsiteX18-1409" fmla="*/ 830382 w 3523460"/>
                <a:gd name="connsiteY18-1410" fmla="*/ 4731376 h 4731376"/>
                <a:gd name="connsiteX0-1411" fmla="*/ 830382 w 3523460"/>
                <a:gd name="connsiteY0-1412" fmla="*/ 4731376 h 4731376"/>
                <a:gd name="connsiteX1-1413" fmla="*/ 870139 w 3523460"/>
                <a:gd name="connsiteY1-1414" fmla="*/ 4095273 h 4731376"/>
                <a:gd name="connsiteX2-1415" fmla="*/ 432816 w 3523460"/>
                <a:gd name="connsiteY2-1416" fmla="*/ 2274423 h 4731376"/>
                <a:gd name="connsiteX3-1417" fmla="*/ 75008 w 3523460"/>
                <a:gd name="connsiteY3-1418" fmla="*/ 970409 h 4731376"/>
                <a:gd name="connsiteX4-1419" fmla="*/ 766771 w 3523460"/>
                <a:gd name="connsiteY4-1420" fmla="*/ 1972273 h 4731376"/>
                <a:gd name="connsiteX5-1421" fmla="*/ 711112 w 3523460"/>
                <a:gd name="connsiteY5-1422" fmla="*/ 215035 h 4731376"/>
                <a:gd name="connsiteX6-1423" fmla="*/ 1251801 w 3523460"/>
                <a:gd name="connsiteY6-1424" fmla="*/ 1765539 h 4731376"/>
                <a:gd name="connsiteX7-1425" fmla="*/ 1458534 w 3523460"/>
                <a:gd name="connsiteY7-1426" fmla="*/ 350 h 4731376"/>
                <a:gd name="connsiteX8-1427" fmla="*/ 1705024 w 3523460"/>
                <a:gd name="connsiteY8-1428" fmla="*/ 1813246 h 4731376"/>
                <a:gd name="connsiteX9-1429" fmla="*/ 1808393 w 3523460"/>
                <a:gd name="connsiteY9-1430" fmla="*/ 1868907 h 4731376"/>
                <a:gd name="connsiteX10-1431" fmla="*/ 2492205 w 3523460"/>
                <a:gd name="connsiteY10-1432" fmla="*/ 334305 h 4731376"/>
                <a:gd name="connsiteX11-1433" fmla="*/ 2221860 w 3523460"/>
                <a:gd name="connsiteY11-1434" fmla="*/ 2012031 h 4731376"/>
                <a:gd name="connsiteX12-1435" fmla="*/ 2325227 w 3523460"/>
                <a:gd name="connsiteY12-1436" fmla="*/ 2711745 h 4731376"/>
                <a:gd name="connsiteX13-1437" fmla="*/ 2762549 w 3523460"/>
                <a:gd name="connsiteY13-1438" fmla="*/ 2266471 h 4731376"/>
                <a:gd name="connsiteX14-1439" fmla="*/ 3509971 w 3523460"/>
                <a:gd name="connsiteY14-1440" fmla="*/ 2163105 h 4731376"/>
                <a:gd name="connsiteX15-1441" fmla="*/ 2778451 w 3523460"/>
                <a:gd name="connsiteY15-1442" fmla="*/ 2942332 h 4731376"/>
                <a:gd name="connsiteX16-1443" fmla="*/ 2118493 w 3523460"/>
                <a:gd name="connsiteY16-1444" fmla="*/ 4007807 h 4731376"/>
                <a:gd name="connsiteX17-1445" fmla="*/ 2229811 w 3523460"/>
                <a:gd name="connsiteY17-1446" fmla="*/ 4731376 h 4731376"/>
                <a:gd name="connsiteX18-1447" fmla="*/ 830382 w 3523460"/>
                <a:gd name="connsiteY18-1448" fmla="*/ 4731376 h 4731376"/>
                <a:gd name="connsiteX0-1449" fmla="*/ 830382 w 3523460"/>
                <a:gd name="connsiteY0-1450" fmla="*/ 4731376 h 4731376"/>
                <a:gd name="connsiteX1-1451" fmla="*/ 870139 w 3523460"/>
                <a:gd name="connsiteY1-1452" fmla="*/ 4095273 h 4731376"/>
                <a:gd name="connsiteX2-1453" fmla="*/ 432816 w 3523460"/>
                <a:gd name="connsiteY2-1454" fmla="*/ 2274423 h 4731376"/>
                <a:gd name="connsiteX3-1455" fmla="*/ 75008 w 3523460"/>
                <a:gd name="connsiteY3-1456" fmla="*/ 970409 h 4731376"/>
                <a:gd name="connsiteX4-1457" fmla="*/ 766771 w 3523460"/>
                <a:gd name="connsiteY4-1458" fmla="*/ 1972273 h 4731376"/>
                <a:gd name="connsiteX5-1459" fmla="*/ 711112 w 3523460"/>
                <a:gd name="connsiteY5-1460" fmla="*/ 215035 h 4731376"/>
                <a:gd name="connsiteX6-1461" fmla="*/ 1251801 w 3523460"/>
                <a:gd name="connsiteY6-1462" fmla="*/ 1765539 h 4731376"/>
                <a:gd name="connsiteX7-1463" fmla="*/ 1458534 w 3523460"/>
                <a:gd name="connsiteY7-1464" fmla="*/ 350 h 4731376"/>
                <a:gd name="connsiteX8-1465" fmla="*/ 1705024 w 3523460"/>
                <a:gd name="connsiteY8-1466" fmla="*/ 1813246 h 4731376"/>
                <a:gd name="connsiteX9-1467" fmla="*/ 1808393 w 3523460"/>
                <a:gd name="connsiteY9-1468" fmla="*/ 1868907 h 4731376"/>
                <a:gd name="connsiteX10-1469" fmla="*/ 2492205 w 3523460"/>
                <a:gd name="connsiteY10-1470" fmla="*/ 334305 h 4731376"/>
                <a:gd name="connsiteX11-1471" fmla="*/ 2221860 w 3523460"/>
                <a:gd name="connsiteY11-1472" fmla="*/ 2012031 h 4731376"/>
                <a:gd name="connsiteX12-1473" fmla="*/ 2325227 w 3523460"/>
                <a:gd name="connsiteY12-1474" fmla="*/ 2711745 h 4731376"/>
                <a:gd name="connsiteX13-1475" fmla="*/ 2762549 w 3523460"/>
                <a:gd name="connsiteY13-1476" fmla="*/ 2266471 h 4731376"/>
                <a:gd name="connsiteX14-1477" fmla="*/ 3509971 w 3523460"/>
                <a:gd name="connsiteY14-1478" fmla="*/ 2163105 h 4731376"/>
                <a:gd name="connsiteX15-1479" fmla="*/ 2778451 w 3523460"/>
                <a:gd name="connsiteY15-1480" fmla="*/ 2942332 h 4731376"/>
                <a:gd name="connsiteX16-1481" fmla="*/ 2118493 w 3523460"/>
                <a:gd name="connsiteY16-1482" fmla="*/ 4007807 h 4731376"/>
                <a:gd name="connsiteX17-1483" fmla="*/ 2229811 w 3523460"/>
                <a:gd name="connsiteY17-1484" fmla="*/ 4731376 h 4731376"/>
                <a:gd name="connsiteX18-1485" fmla="*/ 830382 w 3523460"/>
                <a:gd name="connsiteY18-1486" fmla="*/ 4731376 h 4731376"/>
                <a:gd name="connsiteX0-1487" fmla="*/ 830382 w 3523460"/>
                <a:gd name="connsiteY0-1488" fmla="*/ 4731376 h 4731376"/>
                <a:gd name="connsiteX1-1489" fmla="*/ 870139 w 3523460"/>
                <a:gd name="connsiteY1-1490" fmla="*/ 4095273 h 4731376"/>
                <a:gd name="connsiteX2-1491" fmla="*/ 432816 w 3523460"/>
                <a:gd name="connsiteY2-1492" fmla="*/ 2274423 h 4731376"/>
                <a:gd name="connsiteX3-1493" fmla="*/ 75008 w 3523460"/>
                <a:gd name="connsiteY3-1494" fmla="*/ 970409 h 4731376"/>
                <a:gd name="connsiteX4-1495" fmla="*/ 766771 w 3523460"/>
                <a:gd name="connsiteY4-1496" fmla="*/ 1972273 h 4731376"/>
                <a:gd name="connsiteX5-1497" fmla="*/ 711112 w 3523460"/>
                <a:gd name="connsiteY5-1498" fmla="*/ 215035 h 4731376"/>
                <a:gd name="connsiteX6-1499" fmla="*/ 1251801 w 3523460"/>
                <a:gd name="connsiteY6-1500" fmla="*/ 1765539 h 4731376"/>
                <a:gd name="connsiteX7-1501" fmla="*/ 1458534 w 3523460"/>
                <a:gd name="connsiteY7-1502" fmla="*/ 350 h 4731376"/>
                <a:gd name="connsiteX8-1503" fmla="*/ 1705024 w 3523460"/>
                <a:gd name="connsiteY8-1504" fmla="*/ 1813246 h 4731376"/>
                <a:gd name="connsiteX9-1505" fmla="*/ 1808393 w 3523460"/>
                <a:gd name="connsiteY9-1506" fmla="*/ 1868907 h 4731376"/>
                <a:gd name="connsiteX10-1507" fmla="*/ 2492205 w 3523460"/>
                <a:gd name="connsiteY10-1508" fmla="*/ 334305 h 4731376"/>
                <a:gd name="connsiteX11-1509" fmla="*/ 2221860 w 3523460"/>
                <a:gd name="connsiteY11-1510" fmla="*/ 2012031 h 4731376"/>
                <a:gd name="connsiteX12-1511" fmla="*/ 2325227 w 3523460"/>
                <a:gd name="connsiteY12-1512" fmla="*/ 2711745 h 4731376"/>
                <a:gd name="connsiteX13-1513" fmla="*/ 2762549 w 3523460"/>
                <a:gd name="connsiteY13-1514" fmla="*/ 2266471 h 4731376"/>
                <a:gd name="connsiteX14-1515" fmla="*/ 3509971 w 3523460"/>
                <a:gd name="connsiteY14-1516" fmla="*/ 2163105 h 4731376"/>
                <a:gd name="connsiteX15-1517" fmla="*/ 2778451 w 3523460"/>
                <a:gd name="connsiteY15-1518" fmla="*/ 2942332 h 4731376"/>
                <a:gd name="connsiteX16-1519" fmla="*/ 2118493 w 3523460"/>
                <a:gd name="connsiteY16-1520" fmla="*/ 4007807 h 4731376"/>
                <a:gd name="connsiteX17-1521" fmla="*/ 2229811 w 3523460"/>
                <a:gd name="connsiteY17-1522" fmla="*/ 4731376 h 4731376"/>
                <a:gd name="connsiteX18-1523" fmla="*/ 830382 w 3523460"/>
                <a:gd name="connsiteY18-1524" fmla="*/ 4731376 h 4731376"/>
                <a:gd name="connsiteX0-1525" fmla="*/ 830382 w 3523460"/>
                <a:gd name="connsiteY0-1526" fmla="*/ 4731376 h 4731376"/>
                <a:gd name="connsiteX1-1527" fmla="*/ 870139 w 3523460"/>
                <a:gd name="connsiteY1-1528" fmla="*/ 4095273 h 4731376"/>
                <a:gd name="connsiteX2-1529" fmla="*/ 432816 w 3523460"/>
                <a:gd name="connsiteY2-1530" fmla="*/ 2274423 h 4731376"/>
                <a:gd name="connsiteX3-1531" fmla="*/ 75008 w 3523460"/>
                <a:gd name="connsiteY3-1532" fmla="*/ 970409 h 4731376"/>
                <a:gd name="connsiteX4-1533" fmla="*/ 766771 w 3523460"/>
                <a:gd name="connsiteY4-1534" fmla="*/ 1972273 h 4731376"/>
                <a:gd name="connsiteX5-1535" fmla="*/ 711112 w 3523460"/>
                <a:gd name="connsiteY5-1536" fmla="*/ 215035 h 4731376"/>
                <a:gd name="connsiteX6-1537" fmla="*/ 1275655 w 3523460"/>
                <a:gd name="connsiteY6-1538" fmla="*/ 1765539 h 4731376"/>
                <a:gd name="connsiteX7-1539" fmla="*/ 1458534 w 3523460"/>
                <a:gd name="connsiteY7-1540" fmla="*/ 350 h 4731376"/>
                <a:gd name="connsiteX8-1541" fmla="*/ 1705024 w 3523460"/>
                <a:gd name="connsiteY8-1542" fmla="*/ 1813246 h 4731376"/>
                <a:gd name="connsiteX9-1543" fmla="*/ 1808393 w 3523460"/>
                <a:gd name="connsiteY9-1544" fmla="*/ 1868907 h 4731376"/>
                <a:gd name="connsiteX10-1545" fmla="*/ 2492205 w 3523460"/>
                <a:gd name="connsiteY10-1546" fmla="*/ 334305 h 4731376"/>
                <a:gd name="connsiteX11-1547" fmla="*/ 2221860 w 3523460"/>
                <a:gd name="connsiteY11-1548" fmla="*/ 2012031 h 4731376"/>
                <a:gd name="connsiteX12-1549" fmla="*/ 2325227 w 3523460"/>
                <a:gd name="connsiteY12-1550" fmla="*/ 2711745 h 4731376"/>
                <a:gd name="connsiteX13-1551" fmla="*/ 2762549 w 3523460"/>
                <a:gd name="connsiteY13-1552" fmla="*/ 2266471 h 4731376"/>
                <a:gd name="connsiteX14-1553" fmla="*/ 3509971 w 3523460"/>
                <a:gd name="connsiteY14-1554" fmla="*/ 2163105 h 4731376"/>
                <a:gd name="connsiteX15-1555" fmla="*/ 2778451 w 3523460"/>
                <a:gd name="connsiteY15-1556" fmla="*/ 2942332 h 4731376"/>
                <a:gd name="connsiteX16-1557" fmla="*/ 2118493 w 3523460"/>
                <a:gd name="connsiteY16-1558" fmla="*/ 4007807 h 4731376"/>
                <a:gd name="connsiteX17-1559" fmla="*/ 2229811 w 3523460"/>
                <a:gd name="connsiteY17-1560" fmla="*/ 4731376 h 4731376"/>
                <a:gd name="connsiteX18-1561" fmla="*/ 830382 w 3523460"/>
                <a:gd name="connsiteY18-1562" fmla="*/ 4731376 h 4731376"/>
                <a:gd name="connsiteX0-1563" fmla="*/ 830382 w 3523460"/>
                <a:gd name="connsiteY0-1564" fmla="*/ 4731376 h 4731376"/>
                <a:gd name="connsiteX1-1565" fmla="*/ 870139 w 3523460"/>
                <a:gd name="connsiteY1-1566" fmla="*/ 4095273 h 4731376"/>
                <a:gd name="connsiteX2-1567" fmla="*/ 432816 w 3523460"/>
                <a:gd name="connsiteY2-1568" fmla="*/ 2274423 h 4731376"/>
                <a:gd name="connsiteX3-1569" fmla="*/ 75008 w 3523460"/>
                <a:gd name="connsiteY3-1570" fmla="*/ 970409 h 4731376"/>
                <a:gd name="connsiteX4-1571" fmla="*/ 766771 w 3523460"/>
                <a:gd name="connsiteY4-1572" fmla="*/ 1972273 h 4731376"/>
                <a:gd name="connsiteX5-1573" fmla="*/ 711112 w 3523460"/>
                <a:gd name="connsiteY5-1574" fmla="*/ 215035 h 4731376"/>
                <a:gd name="connsiteX6-1575" fmla="*/ 1148433 w 3523460"/>
                <a:gd name="connsiteY6-1576" fmla="*/ 1717831 h 4731376"/>
                <a:gd name="connsiteX7-1577" fmla="*/ 1275655 w 3523460"/>
                <a:gd name="connsiteY7-1578" fmla="*/ 1765539 h 4731376"/>
                <a:gd name="connsiteX8-1579" fmla="*/ 1458534 w 3523460"/>
                <a:gd name="connsiteY8-1580" fmla="*/ 350 h 4731376"/>
                <a:gd name="connsiteX9-1581" fmla="*/ 1705024 w 3523460"/>
                <a:gd name="connsiteY9-1582" fmla="*/ 1813246 h 4731376"/>
                <a:gd name="connsiteX10-1583" fmla="*/ 1808393 w 3523460"/>
                <a:gd name="connsiteY10-1584" fmla="*/ 1868907 h 4731376"/>
                <a:gd name="connsiteX11-1585" fmla="*/ 2492205 w 3523460"/>
                <a:gd name="connsiteY11-1586" fmla="*/ 334305 h 4731376"/>
                <a:gd name="connsiteX12-1587" fmla="*/ 2221860 w 3523460"/>
                <a:gd name="connsiteY12-1588" fmla="*/ 2012031 h 4731376"/>
                <a:gd name="connsiteX13-1589" fmla="*/ 2325227 w 3523460"/>
                <a:gd name="connsiteY13-1590" fmla="*/ 2711745 h 4731376"/>
                <a:gd name="connsiteX14-1591" fmla="*/ 2762549 w 3523460"/>
                <a:gd name="connsiteY14-1592" fmla="*/ 2266471 h 4731376"/>
                <a:gd name="connsiteX15-1593" fmla="*/ 3509971 w 3523460"/>
                <a:gd name="connsiteY15-1594" fmla="*/ 2163105 h 4731376"/>
                <a:gd name="connsiteX16-1595" fmla="*/ 2778451 w 3523460"/>
                <a:gd name="connsiteY16-1596" fmla="*/ 2942332 h 4731376"/>
                <a:gd name="connsiteX17-1597" fmla="*/ 2118493 w 3523460"/>
                <a:gd name="connsiteY17-1598" fmla="*/ 4007807 h 4731376"/>
                <a:gd name="connsiteX18-1599" fmla="*/ 2229811 w 3523460"/>
                <a:gd name="connsiteY18-1600" fmla="*/ 4731376 h 4731376"/>
                <a:gd name="connsiteX19" fmla="*/ 830382 w 3523460"/>
                <a:gd name="connsiteY19" fmla="*/ 4731376 h 4731376"/>
                <a:gd name="connsiteX0-1601" fmla="*/ 830382 w 3523460"/>
                <a:gd name="connsiteY0-1602" fmla="*/ 4731376 h 4731376"/>
                <a:gd name="connsiteX1-1603" fmla="*/ 870139 w 3523460"/>
                <a:gd name="connsiteY1-1604" fmla="*/ 4095273 h 4731376"/>
                <a:gd name="connsiteX2-1605" fmla="*/ 432816 w 3523460"/>
                <a:gd name="connsiteY2-1606" fmla="*/ 2274423 h 4731376"/>
                <a:gd name="connsiteX3-1607" fmla="*/ 75008 w 3523460"/>
                <a:gd name="connsiteY3-1608" fmla="*/ 970409 h 4731376"/>
                <a:gd name="connsiteX4-1609" fmla="*/ 766771 w 3523460"/>
                <a:gd name="connsiteY4-1610" fmla="*/ 1972273 h 4731376"/>
                <a:gd name="connsiteX5-1611" fmla="*/ 711112 w 3523460"/>
                <a:gd name="connsiteY5-1612" fmla="*/ 215035 h 4731376"/>
                <a:gd name="connsiteX6-1613" fmla="*/ 1148433 w 3523460"/>
                <a:gd name="connsiteY6-1614" fmla="*/ 1717831 h 4731376"/>
                <a:gd name="connsiteX7-1615" fmla="*/ 1275655 w 3523460"/>
                <a:gd name="connsiteY7-1616" fmla="*/ 1765539 h 4731376"/>
                <a:gd name="connsiteX8-1617" fmla="*/ 1458534 w 3523460"/>
                <a:gd name="connsiteY8-1618" fmla="*/ 350 h 4731376"/>
                <a:gd name="connsiteX9-1619" fmla="*/ 1705024 w 3523460"/>
                <a:gd name="connsiteY9-1620" fmla="*/ 1813246 h 4731376"/>
                <a:gd name="connsiteX10-1621" fmla="*/ 1808393 w 3523460"/>
                <a:gd name="connsiteY10-1622" fmla="*/ 1868907 h 4731376"/>
                <a:gd name="connsiteX11-1623" fmla="*/ 2492205 w 3523460"/>
                <a:gd name="connsiteY11-1624" fmla="*/ 334305 h 4731376"/>
                <a:gd name="connsiteX12-1625" fmla="*/ 2221860 w 3523460"/>
                <a:gd name="connsiteY12-1626" fmla="*/ 2012031 h 4731376"/>
                <a:gd name="connsiteX13-1627" fmla="*/ 2325227 w 3523460"/>
                <a:gd name="connsiteY13-1628" fmla="*/ 2711745 h 4731376"/>
                <a:gd name="connsiteX14-1629" fmla="*/ 2762549 w 3523460"/>
                <a:gd name="connsiteY14-1630" fmla="*/ 2266471 h 4731376"/>
                <a:gd name="connsiteX15-1631" fmla="*/ 3509971 w 3523460"/>
                <a:gd name="connsiteY15-1632" fmla="*/ 2163105 h 4731376"/>
                <a:gd name="connsiteX16-1633" fmla="*/ 2778451 w 3523460"/>
                <a:gd name="connsiteY16-1634" fmla="*/ 2942332 h 4731376"/>
                <a:gd name="connsiteX17-1635" fmla="*/ 2118493 w 3523460"/>
                <a:gd name="connsiteY17-1636" fmla="*/ 4007807 h 4731376"/>
                <a:gd name="connsiteX18-1637" fmla="*/ 2229811 w 3523460"/>
                <a:gd name="connsiteY18-1638" fmla="*/ 4731376 h 4731376"/>
                <a:gd name="connsiteX19-1639" fmla="*/ 830382 w 3523460"/>
                <a:gd name="connsiteY19-1640" fmla="*/ 4731376 h 4731376"/>
                <a:gd name="connsiteX0-1641" fmla="*/ 830382 w 3523460"/>
                <a:gd name="connsiteY0-1642" fmla="*/ 4731376 h 4731376"/>
                <a:gd name="connsiteX1-1643" fmla="*/ 870139 w 3523460"/>
                <a:gd name="connsiteY1-1644" fmla="*/ 4095273 h 4731376"/>
                <a:gd name="connsiteX2-1645" fmla="*/ 432816 w 3523460"/>
                <a:gd name="connsiteY2-1646" fmla="*/ 2274423 h 4731376"/>
                <a:gd name="connsiteX3-1647" fmla="*/ 75008 w 3523460"/>
                <a:gd name="connsiteY3-1648" fmla="*/ 970409 h 4731376"/>
                <a:gd name="connsiteX4-1649" fmla="*/ 766771 w 3523460"/>
                <a:gd name="connsiteY4-1650" fmla="*/ 1972273 h 4731376"/>
                <a:gd name="connsiteX5-1651" fmla="*/ 711112 w 3523460"/>
                <a:gd name="connsiteY5-1652" fmla="*/ 215035 h 4731376"/>
                <a:gd name="connsiteX6-1653" fmla="*/ 1164336 w 3523460"/>
                <a:gd name="connsiteY6-1654" fmla="*/ 1773490 h 4731376"/>
                <a:gd name="connsiteX7-1655" fmla="*/ 1275655 w 3523460"/>
                <a:gd name="connsiteY7-1656" fmla="*/ 1765539 h 4731376"/>
                <a:gd name="connsiteX8-1657" fmla="*/ 1458534 w 3523460"/>
                <a:gd name="connsiteY8-1658" fmla="*/ 350 h 4731376"/>
                <a:gd name="connsiteX9-1659" fmla="*/ 1705024 w 3523460"/>
                <a:gd name="connsiteY9-1660" fmla="*/ 1813246 h 4731376"/>
                <a:gd name="connsiteX10-1661" fmla="*/ 1808393 w 3523460"/>
                <a:gd name="connsiteY10-1662" fmla="*/ 1868907 h 4731376"/>
                <a:gd name="connsiteX11-1663" fmla="*/ 2492205 w 3523460"/>
                <a:gd name="connsiteY11-1664" fmla="*/ 334305 h 4731376"/>
                <a:gd name="connsiteX12-1665" fmla="*/ 2221860 w 3523460"/>
                <a:gd name="connsiteY12-1666" fmla="*/ 2012031 h 4731376"/>
                <a:gd name="connsiteX13-1667" fmla="*/ 2325227 w 3523460"/>
                <a:gd name="connsiteY13-1668" fmla="*/ 2711745 h 4731376"/>
                <a:gd name="connsiteX14-1669" fmla="*/ 2762549 w 3523460"/>
                <a:gd name="connsiteY14-1670" fmla="*/ 2266471 h 4731376"/>
                <a:gd name="connsiteX15-1671" fmla="*/ 3509971 w 3523460"/>
                <a:gd name="connsiteY15-1672" fmla="*/ 2163105 h 4731376"/>
                <a:gd name="connsiteX16-1673" fmla="*/ 2778451 w 3523460"/>
                <a:gd name="connsiteY16-1674" fmla="*/ 2942332 h 4731376"/>
                <a:gd name="connsiteX17-1675" fmla="*/ 2118493 w 3523460"/>
                <a:gd name="connsiteY17-1676" fmla="*/ 4007807 h 4731376"/>
                <a:gd name="connsiteX18-1677" fmla="*/ 2229811 w 3523460"/>
                <a:gd name="connsiteY18-1678" fmla="*/ 4731376 h 4731376"/>
                <a:gd name="connsiteX19-1679" fmla="*/ 830382 w 3523460"/>
                <a:gd name="connsiteY19-1680" fmla="*/ 4731376 h 4731376"/>
                <a:gd name="connsiteX0-1681" fmla="*/ 830382 w 3523460"/>
                <a:gd name="connsiteY0-1682" fmla="*/ 4731376 h 4731376"/>
                <a:gd name="connsiteX1-1683" fmla="*/ 870139 w 3523460"/>
                <a:gd name="connsiteY1-1684" fmla="*/ 4095273 h 4731376"/>
                <a:gd name="connsiteX2-1685" fmla="*/ 432816 w 3523460"/>
                <a:gd name="connsiteY2-1686" fmla="*/ 2274423 h 4731376"/>
                <a:gd name="connsiteX3-1687" fmla="*/ 75008 w 3523460"/>
                <a:gd name="connsiteY3-1688" fmla="*/ 970409 h 4731376"/>
                <a:gd name="connsiteX4-1689" fmla="*/ 766771 w 3523460"/>
                <a:gd name="connsiteY4-1690" fmla="*/ 1972273 h 4731376"/>
                <a:gd name="connsiteX5-1691" fmla="*/ 711112 w 3523460"/>
                <a:gd name="connsiteY5-1692" fmla="*/ 215035 h 4731376"/>
                <a:gd name="connsiteX6-1693" fmla="*/ 1164336 w 3523460"/>
                <a:gd name="connsiteY6-1694" fmla="*/ 1773490 h 4731376"/>
                <a:gd name="connsiteX7-1695" fmla="*/ 1275655 w 3523460"/>
                <a:gd name="connsiteY7-1696" fmla="*/ 1765539 h 4731376"/>
                <a:gd name="connsiteX8-1697" fmla="*/ 1458534 w 3523460"/>
                <a:gd name="connsiteY8-1698" fmla="*/ 350 h 4731376"/>
                <a:gd name="connsiteX9-1699" fmla="*/ 1705024 w 3523460"/>
                <a:gd name="connsiteY9-1700" fmla="*/ 1813246 h 4731376"/>
                <a:gd name="connsiteX10-1701" fmla="*/ 1808393 w 3523460"/>
                <a:gd name="connsiteY10-1702" fmla="*/ 1868907 h 4731376"/>
                <a:gd name="connsiteX11-1703" fmla="*/ 2492205 w 3523460"/>
                <a:gd name="connsiteY11-1704" fmla="*/ 334305 h 4731376"/>
                <a:gd name="connsiteX12-1705" fmla="*/ 2221860 w 3523460"/>
                <a:gd name="connsiteY12-1706" fmla="*/ 2012031 h 4731376"/>
                <a:gd name="connsiteX13-1707" fmla="*/ 2325227 w 3523460"/>
                <a:gd name="connsiteY13-1708" fmla="*/ 2711745 h 4731376"/>
                <a:gd name="connsiteX14-1709" fmla="*/ 2762549 w 3523460"/>
                <a:gd name="connsiteY14-1710" fmla="*/ 2266471 h 4731376"/>
                <a:gd name="connsiteX15-1711" fmla="*/ 3509971 w 3523460"/>
                <a:gd name="connsiteY15-1712" fmla="*/ 2163105 h 4731376"/>
                <a:gd name="connsiteX16-1713" fmla="*/ 2778451 w 3523460"/>
                <a:gd name="connsiteY16-1714" fmla="*/ 2942332 h 4731376"/>
                <a:gd name="connsiteX17-1715" fmla="*/ 2118493 w 3523460"/>
                <a:gd name="connsiteY17-1716" fmla="*/ 4007807 h 4731376"/>
                <a:gd name="connsiteX18-1717" fmla="*/ 2229811 w 3523460"/>
                <a:gd name="connsiteY18-1718" fmla="*/ 4731376 h 4731376"/>
                <a:gd name="connsiteX19-1719" fmla="*/ 830382 w 3523460"/>
                <a:gd name="connsiteY19-1720" fmla="*/ 4731376 h 4731376"/>
                <a:gd name="connsiteX0-1721" fmla="*/ 830382 w 3523460"/>
                <a:gd name="connsiteY0-1722" fmla="*/ 4731376 h 4731376"/>
                <a:gd name="connsiteX1-1723" fmla="*/ 870139 w 3523460"/>
                <a:gd name="connsiteY1-1724" fmla="*/ 4095273 h 4731376"/>
                <a:gd name="connsiteX2-1725" fmla="*/ 432816 w 3523460"/>
                <a:gd name="connsiteY2-1726" fmla="*/ 2274423 h 4731376"/>
                <a:gd name="connsiteX3-1727" fmla="*/ 75008 w 3523460"/>
                <a:gd name="connsiteY3-1728" fmla="*/ 970409 h 4731376"/>
                <a:gd name="connsiteX4-1729" fmla="*/ 766771 w 3523460"/>
                <a:gd name="connsiteY4-1730" fmla="*/ 1972273 h 4731376"/>
                <a:gd name="connsiteX5-1731" fmla="*/ 711112 w 3523460"/>
                <a:gd name="connsiteY5-1732" fmla="*/ 215035 h 4731376"/>
                <a:gd name="connsiteX6-1733" fmla="*/ 1164336 w 3523460"/>
                <a:gd name="connsiteY6-1734" fmla="*/ 1773490 h 4731376"/>
                <a:gd name="connsiteX7-1735" fmla="*/ 1275655 w 3523460"/>
                <a:gd name="connsiteY7-1736" fmla="*/ 1765539 h 4731376"/>
                <a:gd name="connsiteX8-1737" fmla="*/ 1458534 w 3523460"/>
                <a:gd name="connsiteY8-1738" fmla="*/ 350 h 4731376"/>
                <a:gd name="connsiteX9-1739" fmla="*/ 1705024 w 3523460"/>
                <a:gd name="connsiteY9-1740" fmla="*/ 1813246 h 4731376"/>
                <a:gd name="connsiteX10-1741" fmla="*/ 1808393 w 3523460"/>
                <a:gd name="connsiteY10-1742" fmla="*/ 1868907 h 4731376"/>
                <a:gd name="connsiteX11-1743" fmla="*/ 2492205 w 3523460"/>
                <a:gd name="connsiteY11-1744" fmla="*/ 334305 h 4731376"/>
                <a:gd name="connsiteX12-1745" fmla="*/ 2221860 w 3523460"/>
                <a:gd name="connsiteY12-1746" fmla="*/ 2012031 h 4731376"/>
                <a:gd name="connsiteX13-1747" fmla="*/ 2325227 w 3523460"/>
                <a:gd name="connsiteY13-1748" fmla="*/ 2711745 h 4731376"/>
                <a:gd name="connsiteX14-1749" fmla="*/ 2762549 w 3523460"/>
                <a:gd name="connsiteY14-1750" fmla="*/ 2266471 h 4731376"/>
                <a:gd name="connsiteX15-1751" fmla="*/ 3509971 w 3523460"/>
                <a:gd name="connsiteY15-1752" fmla="*/ 2163105 h 4731376"/>
                <a:gd name="connsiteX16-1753" fmla="*/ 2778451 w 3523460"/>
                <a:gd name="connsiteY16-1754" fmla="*/ 2942332 h 4731376"/>
                <a:gd name="connsiteX17-1755" fmla="*/ 2118493 w 3523460"/>
                <a:gd name="connsiteY17-1756" fmla="*/ 4007807 h 4731376"/>
                <a:gd name="connsiteX18-1757" fmla="*/ 2229811 w 3523460"/>
                <a:gd name="connsiteY18-1758" fmla="*/ 4731376 h 4731376"/>
                <a:gd name="connsiteX19-1759" fmla="*/ 830382 w 3523460"/>
                <a:gd name="connsiteY19-1760" fmla="*/ 4731376 h 4731376"/>
                <a:gd name="connsiteX0-1761" fmla="*/ 830382 w 3523460"/>
                <a:gd name="connsiteY0-1762" fmla="*/ 4731376 h 4731376"/>
                <a:gd name="connsiteX1-1763" fmla="*/ 870139 w 3523460"/>
                <a:gd name="connsiteY1-1764" fmla="*/ 4095273 h 4731376"/>
                <a:gd name="connsiteX2-1765" fmla="*/ 432816 w 3523460"/>
                <a:gd name="connsiteY2-1766" fmla="*/ 2274423 h 4731376"/>
                <a:gd name="connsiteX3-1767" fmla="*/ 75008 w 3523460"/>
                <a:gd name="connsiteY3-1768" fmla="*/ 970409 h 4731376"/>
                <a:gd name="connsiteX4-1769" fmla="*/ 766771 w 3523460"/>
                <a:gd name="connsiteY4-1770" fmla="*/ 1972273 h 4731376"/>
                <a:gd name="connsiteX5-1771" fmla="*/ 711112 w 3523460"/>
                <a:gd name="connsiteY5-1772" fmla="*/ 215035 h 4731376"/>
                <a:gd name="connsiteX6-1773" fmla="*/ 1164336 w 3523460"/>
                <a:gd name="connsiteY6-1774" fmla="*/ 1773490 h 4731376"/>
                <a:gd name="connsiteX7-1775" fmla="*/ 1275655 w 3523460"/>
                <a:gd name="connsiteY7-1776" fmla="*/ 1765539 h 4731376"/>
                <a:gd name="connsiteX8-1777" fmla="*/ 1458534 w 3523460"/>
                <a:gd name="connsiteY8-1778" fmla="*/ 350 h 4731376"/>
                <a:gd name="connsiteX9-1779" fmla="*/ 1705024 w 3523460"/>
                <a:gd name="connsiteY9-1780" fmla="*/ 1813246 h 4731376"/>
                <a:gd name="connsiteX10-1781" fmla="*/ 1816344 w 3523460"/>
                <a:gd name="connsiteY10-1782" fmla="*/ 1892761 h 4731376"/>
                <a:gd name="connsiteX11-1783" fmla="*/ 2492205 w 3523460"/>
                <a:gd name="connsiteY11-1784" fmla="*/ 334305 h 4731376"/>
                <a:gd name="connsiteX12-1785" fmla="*/ 2221860 w 3523460"/>
                <a:gd name="connsiteY12-1786" fmla="*/ 2012031 h 4731376"/>
                <a:gd name="connsiteX13-1787" fmla="*/ 2325227 w 3523460"/>
                <a:gd name="connsiteY13-1788" fmla="*/ 2711745 h 4731376"/>
                <a:gd name="connsiteX14-1789" fmla="*/ 2762549 w 3523460"/>
                <a:gd name="connsiteY14-1790" fmla="*/ 2266471 h 4731376"/>
                <a:gd name="connsiteX15-1791" fmla="*/ 3509971 w 3523460"/>
                <a:gd name="connsiteY15-1792" fmla="*/ 2163105 h 4731376"/>
                <a:gd name="connsiteX16-1793" fmla="*/ 2778451 w 3523460"/>
                <a:gd name="connsiteY16-1794" fmla="*/ 2942332 h 4731376"/>
                <a:gd name="connsiteX17-1795" fmla="*/ 2118493 w 3523460"/>
                <a:gd name="connsiteY17-1796" fmla="*/ 4007807 h 4731376"/>
                <a:gd name="connsiteX18-1797" fmla="*/ 2229811 w 3523460"/>
                <a:gd name="connsiteY18-1798" fmla="*/ 4731376 h 4731376"/>
                <a:gd name="connsiteX19-1799" fmla="*/ 830382 w 3523460"/>
                <a:gd name="connsiteY19-1800" fmla="*/ 4731376 h 4731376"/>
                <a:gd name="connsiteX0-1801" fmla="*/ 830382 w 3523460"/>
                <a:gd name="connsiteY0-1802" fmla="*/ 4731376 h 4731376"/>
                <a:gd name="connsiteX1-1803" fmla="*/ 870139 w 3523460"/>
                <a:gd name="connsiteY1-1804" fmla="*/ 4095273 h 4731376"/>
                <a:gd name="connsiteX2-1805" fmla="*/ 432816 w 3523460"/>
                <a:gd name="connsiteY2-1806" fmla="*/ 2274423 h 4731376"/>
                <a:gd name="connsiteX3-1807" fmla="*/ 75008 w 3523460"/>
                <a:gd name="connsiteY3-1808" fmla="*/ 970409 h 4731376"/>
                <a:gd name="connsiteX4-1809" fmla="*/ 766771 w 3523460"/>
                <a:gd name="connsiteY4-1810" fmla="*/ 1972273 h 4731376"/>
                <a:gd name="connsiteX5-1811" fmla="*/ 711112 w 3523460"/>
                <a:gd name="connsiteY5-1812" fmla="*/ 215035 h 4731376"/>
                <a:gd name="connsiteX6-1813" fmla="*/ 1164336 w 3523460"/>
                <a:gd name="connsiteY6-1814" fmla="*/ 1773490 h 4731376"/>
                <a:gd name="connsiteX7-1815" fmla="*/ 1275655 w 3523460"/>
                <a:gd name="connsiteY7-1816" fmla="*/ 1765539 h 4731376"/>
                <a:gd name="connsiteX8-1817" fmla="*/ 1458534 w 3523460"/>
                <a:gd name="connsiteY8-1818" fmla="*/ 350 h 4731376"/>
                <a:gd name="connsiteX9-1819" fmla="*/ 1705024 w 3523460"/>
                <a:gd name="connsiteY9-1820" fmla="*/ 1813246 h 4731376"/>
                <a:gd name="connsiteX10-1821" fmla="*/ 1816344 w 3523460"/>
                <a:gd name="connsiteY10-1822" fmla="*/ 1868907 h 4731376"/>
                <a:gd name="connsiteX11-1823" fmla="*/ 2492205 w 3523460"/>
                <a:gd name="connsiteY11-1824" fmla="*/ 334305 h 4731376"/>
                <a:gd name="connsiteX12-1825" fmla="*/ 2221860 w 3523460"/>
                <a:gd name="connsiteY12-1826" fmla="*/ 2012031 h 4731376"/>
                <a:gd name="connsiteX13-1827" fmla="*/ 2325227 w 3523460"/>
                <a:gd name="connsiteY13-1828" fmla="*/ 2711745 h 4731376"/>
                <a:gd name="connsiteX14-1829" fmla="*/ 2762549 w 3523460"/>
                <a:gd name="connsiteY14-1830" fmla="*/ 2266471 h 4731376"/>
                <a:gd name="connsiteX15-1831" fmla="*/ 3509971 w 3523460"/>
                <a:gd name="connsiteY15-1832" fmla="*/ 2163105 h 4731376"/>
                <a:gd name="connsiteX16-1833" fmla="*/ 2778451 w 3523460"/>
                <a:gd name="connsiteY16-1834" fmla="*/ 2942332 h 4731376"/>
                <a:gd name="connsiteX17-1835" fmla="*/ 2118493 w 3523460"/>
                <a:gd name="connsiteY17-1836" fmla="*/ 4007807 h 4731376"/>
                <a:gd name="connsiteX18-1837" fmla="*/ 2229811 w 3523460"/>
                <a:gd name="connsiteY18-1838" fmla="*/ 4731376 h 4731376"/>
                <a:gd name="connsiteX19-1839" fmla="*/ 830382 w 3523460"/>
                <a:gd name="connsiteY19-1840" fmla="*/ 4731376 h 4731376"/>
                <a:gd name="connsiteX0-1841" fmla="*/ 830382 w 3523460"/>
                <a:gd name="connsiteY0-1842" fmla="*/ 4731376 h 4731376"/>
                <a:gd name="connsiteX1-1843" fmla="*/ 870139 w 3523460"/>
                <a:gd name="connsiteY1-1844" fmla="*/ 4095273 h 4731376"/>
                <a:gd name="connsiteX2-1845" fmla="*/ 432816 w 3523460"/>
                <a:gd name="connsiteY2-1846" fmla="*/ 2274423 h 4731376"/>
                <a:gd name="connsiteX3-1847" fmla="*/ 75008 w 3523460"/>
                <a:gd name="connsiteY3-1848" fmla="*/ 970409 h 4731376"/>
                <a:gd name="connsiteX4-1849" fmla="*/ 766771 w 3523460"/>
                <a:gd name="connsiteY4-1850" fmla="*/ 1972273 h 4731376"/>
                <a:gd name="connsiteX5-1851" fmla="*/ 711112 w 3523460"/>
                <a:gd name="connsiteY5-1852" fmla="*/ 215035 h 4731376"/>
                <a:gd name="connsiteX6-1853" fmla="*/ 1164336 w 3523460"/>
                <a:gd name="connsiteY6-1854" fmla="*/ 1773490 h 4731376"/>
                <a:gd name="connsiteX7-1855" fmla="*/ 1275655 w 3523460"/>
                <a:gd name="connsiteY7-1856" fmla="*/ 1765539 h 4731376"/>
                <a:gd name="connsiteX8-1857" fmla="*/ 1458534 w 3523460"/>
                <a:gd name="connsiteY8-1858" fmla="*/ 350 h 4731376"/>
                <a:gd name="connsiteX9-1859" fmla="*/ 1705024 w 3523460"/>
                <a:gd name="connsiteY9-1860" fmla="*/ 1813246 h 4731376"/>
                <a:gd name="connsiteX10-1861" fmla="*/ 1816344 w 3523460"/>
                <a:gd name="connsiteY10-1862" fmla="*/ 1868907 h 4731376"/>
                <a:gd name="connsiteX11-1863" fmla="*/ 2492205 w 3523460"/>
                <a:gd name="connsiteY11-1864" fmla="*/ 334305 h 4731376"/>
                <a:gd name="connsiteX12-1865" fmla="*/ 2221860 w 3523460"/>
                <a:gd name="connsiteY12-1866" fmla="*/ 2012031 h 4731376"/>
                <a:gd name="connsiteX13-1867" fmla="*/ 2325227 w 3523460"/>
                <a:gd name="connsiteY13-1868" fmla="*/ 2711745 h 4731376"/>
                <a:gd name="connsiteX14-1869" fmla="*/ 2762549 w 3523460"/>
                <a:gd name="connsiteY14-1870" fmla="*/ 2266471 h 4731376"/>
                <a:gd name="connsiteX15-1871" fmla="*/ 3509971 w 3523460"/>
                <a:gd name="connsiteY15-1872" fmla="*/ 2163105 h 4731376"/>
                <a:gd name="connsiteX16-1873" fmla="*/ 2778451 w 3523460"/>
                <a:gd name="connsiteY16-1874" fmla="*/ 2942332 h 4731376"/>
                <a:gd name="connsiteX17-1875" fmla="*/ 2118493 w 3523460"/>
                <a:gd name="connsiteY17-1876" fmla="*/ 4007807 h 4731376"/>
                <a:gd name="connsiteX18-1877" fmla="*/ 2229811 w 3523460"/>
                <a:gd name="connsiteY18-1878" fmla="*/ 4731376 h 4731376"/>
                <a:gd name="connsiteX19-1879" fmla="*/ 830382 w 3523460"/>
                <a:gd name="connsiteY19-1880" fmla="*/ 4731376 h 4731376"/>
                <a:gd name="connsiteX0-1881" fmla="*/ 830382 w 3523460"/>
                <a:gd name="connsiteY0-1882" fmla="*/ 4731376 h 4731376"/>
                <a:gd name="connsiteX1-1883" fmla="*/ 870139 w 3523460"/>
                <a:gd name="connsiteY1-1884" fmla="*/ 4095273 h 4731376"/>
                <a:gd name="connsiteX2-1885" fmla="*/ 432816 w 3523460"/>
                <a:gd name="connsiteY2-1886" fmla="*/ 2274423 h 4731376"/>
                <a:gd name="connsiteX3-1887" fmla="*/ 75008 w 3523460"/>
                <a:gd name="connsiteY3-1888" fmla="*/ 970409 h 4731376"/>
                <a:gd name="connsiteX4-1889" fmla="*/ 766771 w 3523460"/>
                <a:gd name="connsiteY4-1890" fmla="*/ 1972273 h 4731376"/>
                <a:gd name="connsiteX5-1891" fmla="*/ 711112 w 3523460"/>
                <a:gd name="connsiteY5-1892" fmla="*/ 215035 h 4731376"/>
                <a:gd name="connsiteX6-1893" fmla="*/ 1164336 w 3523460"/>
                <a:gd name="connsiteY6-1894" fmla="*/ 1773490 h 4731376"/>
                <a:gd name="connsiteX7-1895" fmla="*/ 1275655 w 3523460"/>
                <a:gd name="connsiteY7-1896" fmla="*/ 1765539 h 4731376"/>
                <a:gd name="connsiteX8-1897" fmla="*/ 1458534 w 3523460"/>
                <a:gd name="connsiteY8-1898" fmla="*/ 350 h 4731376"/>
                <a:gd name="connsiteX9-1899" fmla="*/ 1705024 w 3523460"/>
                <a:gd name="connsiteY9-1900" fmla="*/ 1813246 h 4731376"/>
                <a:gd name="connsiteX10-1901" fmla="*/ 1816344 w 3523460"/>
                <a:gd name="connsiteY10-1902" fmla="*/ 1868907 h 4731376"/>
                <a:gd name="connsiteX11-1903" fmla="*/ 2492205 w 3523460"/>
                <a:gd name="connsiteY11-1904" fmla="*/ 334305 h 4731376"/>
                <a:gd name="connsiteX12-1905" fmla="*/ 2221860 w 3523460"/>
                <a:gd name="connsiteY12-1906" fmla="*/ 2012031 h 4731376"/>
                <a:gd name="connsiteX13-1907" fmla="*/ 2325227 w 3523460"/>
                <a:gd name="connsiteY13-1908" fmla="*/ 2711745 h 4731376"/>
                <a:gd name="connsiteX14-1909" fmla="*/ 2762549 w 3523460"/>
                <a:gd name="connsiteY14-1910" fmla="*/ 2266471 h 4731376"/>
                <a:gd name="connsiteX15-1911" fmla="*/ 3509971 w 3523460"/>
                <a:gd name="connsiteY15-1912" fmla="*/ 2163105 h 4731376"/>
                <a:gd name="connsiteX16-1913" fmla="*/ 2778451 w 3523460"/>
                <a:gd name="connsiteY16-1914" fmla="*/ 2942332 h 4731376"/>
                <a:gd name="connsiteX17-1915" fmla="*/ 2118493 w 3523460"/>
                <a:gd name="connsiteY17-1916" fmla="*/ 4007807 h 4731376"/>
                <a:gd name="connsiteX18-1917" fmla="*/ 2229811 w 3523460"/>
                <a:gd name="connsiteY18-1918" fmla="*/ 4731376 h 4731376"/>
                <a:gd name="connsiteX19-1919" fmla="*/ 830382 w 3523460"/>
                <a:gd name="connsiteY19-1920" fmla="*/ 4731376 h 4731376"/>
                <a:gd name="connsiteX0-1921" fmla="*/ 830382 w 3523460"/>
                <a:gd name="connsiteY0-1922" fmla="*/ 4731184 h 4731184"/>
                <a:gd name="connsiteX1-1923" fmla="*/ 870139 w 3523460"/>
                <a:gd name="connsiteY1-1924" fmla="*/ 4095081 h 4731184"/>
                <a:gd name="connsiteX2-1925" fmla="*/ 432816 w 3523460"/>
                <a:gd name="connsiteY2-1926" fmla="*/ 2274231 h 4731184"/>
                <a:gd name="connsiteX3-1927" fmla="*/ 75008 w 3523460"/>
                <a:gd name="connsiteY3-1928" fmla="*/ 970217 h 4731184"/>
                <a:gd name="connsiteX4-1929" fmla="*/ 766771 w 3523460"/>
                <a:gd name="connsiteY4-1930" fmla="*/ 1972081 h 4731184"/>
                <a:gd name="connsiteX5-1931" fmla="*/ 711112 w 3523460"/>
                <a:gd name="connsiteY5-1932" fmla="*/ 214843 h 4731184"/>
                <a:gd name="connsiteX6-1933" fmla="*/ 1164336 w 3523460"/>
                <a:gd name="connsiteY6-1934" fmla="*/ 1773298 h 4731184"/>
                <a:gd name="connsiteX7-1935" fmla="*/ 1275655 w 3523460"/>
                <a:gd name="connsiteY7-1936" fmla="*/ 1765347 h 4731184"/>
                <a:gd name="connsiteX8-1937" fmla="*/ 1458534 w 3523460"/>
                <a:gd name="connsiteY8-1938" fmla="*/ 158 h 4731184"/>
                <a:gd name="connsiteX9-1939" fmla="*/ 1705024 w 3523460"/>
                <a:gd name="connsiteY9-1940" fmla="*/ 1813054 h 4731184"/>
                <a:gd name="connsiteX10-1941" fmla="*/ 1816344 w 3523460"/>
                <a:gd name="connsiteY10-1942" fmla="*/ 1868715 h 4731184"/>
                <a:gd name="connsiteX11-1943" fmla="*/ 2492205 w 3523460"/>
                <a:gd name="connsiteY11-1944" fmla="*/ 334113 h 4731184"/>
                <a:gd name="connsiteX12-1945" fmla="*/ 2221860 w 3523460"/>
                <a:gd name="connsiteY12-1946" fmla="*/ 2011839 h 4731184"/>
                <a:gd name="connsiteX13-1947" fmla="*/ 2325227 w 3523460"/>
                <a:gd name="connsiteY13-1948" fmla="*/ 2711553 h 4731184"/>
                <a:gd name="connsiteX14-1949" fmla="*/ 2762549 w 3523460"/>
                <a:gd name="connsiteY14-1950" fmla="*/ 2266279 h 4731184"/>
                <a:gd name="connsiteX15-1951" fmla="*/ 3509971 w 3523460"/>
                <a:gd name="connsiteY15-1952" fmla="*/ 2162913 h 4731184"/>
                <a:gd name="connsiteX16-1953" fmla="*/ 2778451 w 3523460"/>
                <a:gd name="connsiteY16-1954" fmla="*/ 2942140 h 4731184"/>
                <a:gd name="connsiteX17-1955" fmla="*/ 2118493 w 3523460"/>
                <a:gd name="connsiteY17-1956" fmla="*/ 4007615 h 4731184"/>
                <a:gd name="connsiteX18-1957" fmla="*/ 2229811 w 3523460"/>
                <a:gd name="connsiteY18-1958" fmla="*/ 4731184 h 4731184"/>
                <a:gd name="connsiteX19-1959" fmla="*/ 830382 w 3523460"/>
                <a:gd name="connsiteY19-1960" fmla="*/ 4731184 h 4731184"/>
                <a:gd name="connsiteX0-1961" fmla="*/ 830382 w 3523460"/>
                <a:gd name="connsiteY0-1962" fmla="*/ 4731184 h 4731184"/>
                <a:gd name="connsiteX1-1963" fmla="*/ 870139 w 3523460"/>
                <a:gd name="connsiteY1-1964" fmla="*/ 4095081 h 4731184"/>
                <a:gd name="connsiteX2-1965" fmla="*/ 432816 w 3523460"/>
                <a:gd name="connsiteY2-1966" fmla="*/ 2274231 h 4731184"/>
                <a:gd name="connsiteX3-1967" fmla="*/ 75008 w 3523460"/>
                <a:gd name="connsiteY3-1968" fmla="*/ 970217 h 4731184"/>
                <a:gd name="connsiteX4-1969" fmla="*/ 766771 w 3523460"/>
                <a:gd name="connsiteY4-1970" fmla="*/ 1972081 h 4731184"/>
                <a:gd name="connsiteX5-1971" fmla="*/ 711112 w 3523460"/>
                <a:gd name="connsiteY5-1972" fmla="*/ 214843 h 4731184"/>
                <a:gd name="connsiteX6-1973" fmla="*/ 1164336 w 3523460"/>
                <a:gd name="connsiteY6-1974" fmla="*/ 1773298 h 4731184"/>
                <a:gd name="connsiteX7-1975" fmla="*/ 1275655 w 3523460"/>
                <a:gd name="connsiteY7-1976" fmla="*/ 1765347 h 4731184"/>
                <a:gd name="connsiteX8-1977" fmla="*/ 1458534 w 3523460"/>
                <a:gd name="connsiteY8-1978" fmla="*/ 158 h 4731184"/>
                <a:gd name="connsiteX9-1979" fmla="*/ 1705024 w 3523460"/>
                <a:gd name="connsiteY9-1980" fmla="*/ 1813054 h 4731184"/>
                <a:gd name="connsiteX10-1981" fmla="*/ 1816344 w 3523460"/>
                <a:gd name="connsiteY10-1982" fmla="*/ 1868715 h 4731184"/>
                <a:gd name="connsiteX11-1983" fmla="*/ 2492205 w 3523460"/>
                <a:gd name="connsiteY11-1984" fmla="*/ 334113 h 4731184"/>
                <a:gd name="connsiteX12-1985" fmla="*/ 2221860 w 3523460"/>
                <a:gd name="connsiteY12-1986" fmla="*/ 2011839 h 4731184"/>
                <a:gd name="connsiteX13-1987" fmla="*/ 2325227 w 3523460"/>
                <a:gd name="connsiteY13-1988" fmla="*/ 2711553 h 4731184"/>
                <a:gd name="connsiteX14-1989" fmla="*/ 2762549 w 3523460"/>
                <a:gd name="connsiteY14-1990" fmla="*/ 2266279 h 4731184"/>
                <a:gd name="connsiteX15-1991" fmla="*/ 3509971 w 3523460"/>
                <a:gd name="connsiteY15-1992" fmla="*/ 2162913 h 4731184"/>
                <a:gd name="connsiteX16-1993" fmla="*/ 2778451 w 3523460"/>
                <a:gd name="connsiteY16-1994" fmla="*/ 2942140 h 4731184"/>
                <a:gd name="connsiteX17-1995" fmla="*/ 2118493 w 3523460"/>
                <a:gd name="connsiteY17-1996" fmla="*/ 4007615 h 4731184"/>
                <a:gd name="connsiteX18-1997" fmla="*/ 2229811 w 3523460"/>
                <a:gd name="connsiteY18-1998" fmla="*/ 4731184 h 4731184"/>
                <a:gd name="connsiteX19-1999" fmla="*/ 830382 w 3523460"/>
                <a:gd name="connsiteY19-2000" fmla="*/ 4731184 h 4731184"/>
                <a:gd name="connsiteX0-2001" fmla="*/ 830382 w 3523460"/>
                <a:gd name="connsiteY0-2002" fmla="*/ 4731184 h 4731184"/>
                <a:gd name="connsiteX1-2003" fmla="*/ 870139 w 3523460"/>
                <a:gd name="connsiteY1-2004" fmla="*/ 4095081 h 4731184"/>
                <a:gd name="connsiteX2-2005" fmla="*/ 432816 w 3523460"/>
                <a:gd name="connsiteY2-2006" fmla="*/ 2274231 h 4731184"/>
                <a:gd name="connsiteX3-2007" fmla="*/ 75008 w 3523460"/>
                <a:gd name="connsiteY3-2008" fmla="*/ 970217 h 4731184"/>
                <a:gd name="connsiteX4-2009" fmla="*/ 766771 w 3523460"/>
                <a:gd name="connsiteY4-2010" fmla="*/ 1972081 h 4731184"/>
                <a:gd name="connsiteX5-2011" fmla="*/ 711112 w 3523460"/>
                <a:gd name="connsiteY5-2012" fmla="*/ 214843 h 4731184"/>
                <a:gd name="connsiteX6-2013" fmla="*/ 1164336 w 3523460"/>
                <a:gd name="connsiteY6-2014" fmla="*/ 1773298 h 4731184"/>
                <a:gd name="connsiteX7-2015" fmla="*/ 1275655 w 3523460"/>
                <a:gd name="connsiteY7-2016" fmla="*/ 1765347 h 4731184"/>
                <a:gd name="connsiteX8-2017" fmla="*/ 1458534 w 3523460"/>
                <a:gd name="connsiteY8-2018" fmla="*/ 158 h 4731184"/>
                <a:gd name="connsiteX9-2019" fmla="*/ 1705024 w 3523460"/>
                <a:gd name="connsiteY9-2020" fmla="*/ 1813054 h 4731184"/>
                <a:gd name="connsiteX10-2021" fmla="*/ 1816344 w 3523460"/>
                <a:gd name="connsiteY10-2022" fmla="*/ 1868715 h 4731184"/>
                <a:gd name="connsiteX11-2023" fmla="*/ 2492205 w 3523460"/>
                <a:gd name="connsiteY11-2024" fmla="*/ 334113 h 4731184"/>
                <a:gd name="connsiteX12-2025" fmla="*/ 2221860 w 3523460"/>
                <a:gd name="connsiteY12-2026" fmla="*/ 2011839 h 4731184"/>
                <a:gd name="connsiteX13-2027" fmla="*/ 2325227 w 3523460"/>
                <a:gd name="connsiteY13-2028" fmla="*/ 2711553 h 4731184"/>
                <a:gd name="connsiteX14-2029" fmla="*/ 2762549 w 3523460"/>
                <a:gd name="connsiteY14-2030" fmla="*/ 2266279 h 4731184"/>
                <a:gd name="connsiteX15-2031" fmla="*/ 3509971 w 3523460"/>
                <a:gd name="connsiteY15-2032" fmla="*/ 2162913 h 4731184"/>
                <a:gd name="connsiteX16-2033" fmla="*/ 2778451 w 3523460"/>
                <a:gd name="connsiteY16-2034" fmla="*/ 2942140 h 4731184"/>
                <a:gd name="connsiteX17-2035" fmla="*/ 2118493 w 3523460"/>
                <a:gd name="connsiteY17-2036" fmla="*/ 4007615 h 4731184"/>
                <a:gd name="connsiteX18-2037" fmla="*/ 2229811 w 3523460"/>
                <a:gd name="connsiteY18-2038" fmla="*/ 4731184 h 4731184"/>
                <a:gd name="connsiteX19-2039" fmla="*/ 830382 w 3523460"/>
                <a:gd name="connsiteY19-2040" fmla="*/ 4731184 h 4731184"/>
                <a:gd name="connsiteX0-2041" fmla="*/ 830382 w 3523460"/>
                <a:gd name="connsiteY0-2042" fmla="*/ 4731184 h 4731184"/>
                <a:gd name="connsiteX1-2043" fmla="*/ 870139 w 3523460"/>
                <a:gd name="connsiteY1-2044" fmla="*/ 4095081 h 4731184"/>
                <a:gd name="connsiteX2-2045" fmla="*/ 432816 w 3523460"/>
                <a:gd name="connsiteY2-2046" fmla="*/ 2274231 h 4731184"/>
                <a:gd name="connsiteX3-2047" fmla="*/ 75008 w 3523460"/>
                <a:gd name="connsiteY3-2048" fmla="*/ 970217 h 4731184"/>
                <a:gd name="connsiteX4-2049" fmla="*/ 838333 w 3523460"/>
                <a:gd name="connsiteY4-2050" fmla="*/ 2003886 h 4731184"/>
                <a:gd name="connsiteX5-2051" fmla="*/ 711112 w 3523460"/>
                <a:gd name="connsiteY5-2052" fmla="*/ 214843 h 4731184"/>
                <a:gd name="connsiteX6-2053" fmla="*/ 1164336 w 3523460"/>
                <a:gd name="connsiteY6-2054" fmla="*/ 1773298 h 4731184"/>
                <a:gd name="connsiteX7-2055" fmla="*/ 1275655 w 3523460"/>
                <a:gd name="connsiteY7-2056" fmla="*/ 1765347 h 4731184"/>
                <a:gd name="connsiteX8-2057" fmla="*/ 1458534 w 3523460"/>
                <a:gd name="connsiteY8-2058" fmla="*/ 158 h 4731184"/>
                <a:gd name="connsiteX9-2059" fmla="*/ 1705024 w 3523460"/>
                <a:gd name="connsiteY9-2060" fmla="*/ 1813054 h 4731184"/>
                <a:gd name="connsiteX10-2061" fmla="*/ 1816344 w 3523460"/>
                <a:gd name="connsiteY10-2062" fmla="*/ 1868715 h 4731184"/>
                <a:gd name="connsiteX11-2063" fmla="*/ 2492205 w 3523460"/>
                <a:gd name="connsiteY11-2064" fmla="*/ 334113 h 4731184"/>
                <a:gd name="connsiteX12-2065" fmla="*/ 2221860 w 3523460"/>
                <a:gd name="connsiteY12-2066" fmla="*/ 2011839 h 4731184"/>
                <a:gd name="connsiteX13-2067" fmla="*/ 2325227 w 3523460"/>
                <a:gd name="connsiteY13-2068" fmla="*/ 2711553 h 4731184"/>
                <a:gd name="connsiteX14-2069" fmla="*/ 2762549 w 3523460"/>
                <a:gd name="connsiteY14-2070" fmla="*/ 2266279 h 4731184"/>
                <a:gd name="connsiteX15-2071" fmla="*/ 3509971 w 3523460"/>
                <a:gd name="connsiteY15-2072" fmla="*/ 2162913 h 4731184"/>
                <a:gd name="connsiteX16-2073" fmla="*/ 2778451 w 3523460"/>
                <a:gd name="connsiteY16-2074" fmla="*/ 2942140 h 4731184"/>
                <a:gd name="connsiteX17-2075" fmla="*/ 2118493 w 3523460"/>
                <a:gd name="connsiteY17-2076" fmla="*/ 4007615 h 4731184"/>
                <a:gd name="connsiteX18-2077" fmla="*/ 2229811 w 3523460"/>
                <a:gd name="connsiteY18-2078" fmla="*/ 4731184 h 4731184"/>
                <a:gd name="connsiteX19-2079" fmla="*/ 830382 w 3523460"/>
                <a:gd name="connsiteY19-2080" fmla="*/ 4731184 h 4731184"/>
                <a:gd name="connsiteX0-2081" fmla="*/ 830382 w 3523460"/>
                <a:gd name="connsiteY0-2082" fmla="*/ 4731184 h 4731184"/>
                <a:gd name="connsiteX1-2083" fmla="*/ 870139 w 3523460"/>
                <a:gd name="connsiteY1-2084" fmla="*/ 4095081 h 4731184"/>
                <a:gd name="connsiteX2-2085" fmla="*/ 432816 w 3523460"/>
                <a:gd name="connsiteY2-2086" fmla="*/ 2274231 h 4731184"/>
                <a:gd name="connsiteX3-2087" fmla="*/ 75008 w 3523460"/>
                <a:gd name="connsiteY3-2088" fmla="*/ 970217 h 4731184"/>
                <a:gd name="connsiteX4-2089" fmla="*/ 734965 w 3523460"/>
                <a:gd name="connsiteY4-2090" fmla="*/ 2027740 h 4731184"/>
                <a:gd name="connsiteX5-2091" fmla="*/ 838333 w 3523460"/>
                <a:gd name="connsiteY5-2092" fmla="*/ 2003886 h 4731184"/>
                <a:gd name="connsiteX6-2093" fmla="*/ 711112 w 3523460"/>
                <a:gd name="connsiteY6-2094" fmla="*/ 214843 h 4731184"/>
                <a:gd name="connsiteX7-2095" fmla="*/ 1164336 w 3523460"/>
                <a:gd name="connsiteY7-2096" fmla="*/ 1773298 h 4731184"/>
                <a:gd name="connsiteX8-2097" fmla="*/ 1275655 w 3523460"/>
                <a:gd name="connsiteY8-2098" fmla="*/ 1765347 h 4731184"/>
                <a:gd name="connsiteX9-2099" fmla="*/ 1458534 w 3523460"/>
                <a:gd name="connsiteY9-2100" fmla="*/ 158 h 4731184"/>
                <a:gd name="connsiteX10-2101" fmla="*/ 1705024 w 3523460"/>
                <a:gd name="connsiteY10-2102" fmla="*/ 1813054 h 4731184"/>
                <a:gd name="connsiteX11-2103" fmla="*/ 1816344 w 3523460"/>
                <a:gd name="connsiteY11-2104" fmla="*/ 1868715 h 4731184"/>
                <a:gd name="connsiteX12-2105" fmla="*/ 2492205 w 3523460"/>
                <a:gd name="connsiteY12-2106" fmla="*/ 334113 h 4731184"/>
                <a:gd name="connsiteX13-2107" fmla="*/ 2221860 w 3523460"/>
                <a:gd name="connsiteY13-2108" fmla="*/ 2011839 h 4731184"/>
                <a:gd name="connsiteX14-2109" fmla="*/ 2325227 w 3523460"/>
                <a:gd name="connsiteY14-2110" fmla="*/ 2711553 h 4731184"/>
                <a:gd name="connsiteX15-2111" fmla="*/ 2762549 w 3523460"/>
                <a:gd name="connsiteY15-2112" fmla="*/ 2266279 h 4731184"/>
                <a:gd name="connsiteX16-2113" fmla="*/ 3509971 w 3523460"/>
                <a:gd name="connsiteY16-2114" fmla="*/ 2162913 h 4731184"/>
                <a:gd name="connsiteX17-2115" fmla="*/ 2778451 w 3523460"/>
                <a:gd name="connsiteY17-2116" fmla="*/ 2942140 h 4731184"/>
                <a:gd name="connsiteX18-2117" fmla="*/ 2118493 w 3523460"/>
                <a:gd name="connsiteY18-2118" fmla="*/ 4007615 h 4731184"/>
                <a:gd name="connsiteX19-2119" fmla="*/ 2229811 w 3523460"/>
                <a:gd name="connsiteY19-2120" fmla="*/ 4731184 h 4731184"/>
                <a:gd name="connsiteX20" fmla="*/ 830382 w 3523460"/>
                <a:gd name="connsiteY20" fmla="*/ 4731184 h 4731184"/>
                <a:gd name="connsiteX0-2121" fmla="*/ 830382 w 3523460"/>
                <a:gd name="connsiteY0-2122" fmla="*/ 4731184 h 4731184"/>
                <a:gd name="connsiteX1-2123" fmla="*/ 870139 w 3523460"/>
                <a:gd name="connsiteY1-2124" fmla="*/ 4095081 h 4731184"/>
                <a:gd name="connsiteX2-2125" fmla="*/ 432816 w 3523460"/>
                <a:gd name="connsiteY2-2126" fmla="*/ 2274231 h 4731184"/>
                <a:gd name="connsiteX3-2127" fmla="*/ 75008 w 3523460"/>
                <a:gd name="connsiteY3-2128" fmla="*/ 970217 h 4731184"/>
                <a:gd name="connsiteX4-2129" fmla="*/ 734965 w 3523460"/>
                <a:gd name="connsiteY4-2130" fmla="*/ 2027740 h 4731184"/>
                <a:gd name="connsiteX5-2131" fmla="*/ 838333 w 3523460"/>
                <a:gd name="connsiteY5-2132" fmla="*/ 2003886 h 4731184"/>
                <a:gd name="connsiteX6-2133" fmla="*/ 711112 w 3523460"/>
                <a:gd name="connsiteY6-2134" fmla="*/ 214843 h 4731184"/>
                <a:gd name="connsiteX7-2135" fmla="*/ 1164336 w 3523460"/>
                <a:gd name="connsiteY7-2136" fmla="*/ 1773298 h 4731184"/>
                <a:gd name="connsiteX8-2137" fmla="*/ 1275655 w 3523460"/>
                <a:gd name="connsiteY8-2138" fmla="*/ 1765347 h 4731184"/>
                <a:gd name="connsiteX9-2139" fmla="*/ 1458534 w 3523460"/>
                <a:gd name="connsiteY9-2140" fmla="*/ 158 h 4731184"/>
                <a:gd name="connsiteX10-2141" fmla="*/ 1705024 w 3523460"/>
                <a:gd name="connsiteY10-2142" fmla="*/ 1813054 h 4731184"/>
                <a:gd name="connsiteX11-2143" fmla="*/ 1816344 w 3523460"/>
                <a:gd name="connsiteY11-2144" fmla="*/ 1868715 h 4731184"/>
                <a:gd name="connsiteX12-2145" fmla="*/ 2492205 w 3523460"/>
                <a:gd name="connsiteY12-2146" fmla="*/ 334113 h 4731184"/>
                <a:gd name="connsiteX13-2147" fmla="*/ 2221860 w 3523460"/>
                <a:gd name="connsiteY13-2148" fmla="*/ 2011839 h 4731184"/>
                <a:gd name="connsiteX14-2149" fmla="*/ 2325227 w 3523460"/>
                <a:gd name="connsiteY14-2150" fmla="*/ 2711553 h 4731184"/>
                <a:gd name="connsiteX15-2151" fmla="*/ 2762549 w 3523460"/>
                <a:gd name="connsiteY15-2152" fmla="*/ 2266279 h 4731184"/>
                <a:gd name="connsiteX16-2153" fmla="*/ 3509971 w 3523460"/>
                <a:gd name="connsiteY16-2154" fmla="*/ 2162913 h 4731184"/>
                <a:gd name="connsiteX17-2155" fmla="*/ 2778451 w 3523460"/>
                <a:gd name="connsiteY17-2156" fmla="*/ 2942140 h 4731184"/>
                <a:gd name="connsiteX18-2157" fmla="*/ 2118493 w 3523460"/>
                <a:gd name="connsiteY18-2158" fmla="*/ 4007615 h 4731184"/>
                <a:gd name="connsiteX19-2159" fmla="*/ 2229811 w 3523460"/>
                <a:gd name="connsiteY19-2160" fmla="*/ 4731184 h 4731184"/>
                <a:gd name="connsiteX20-2161" fmla="*/ 830382 w 3523460"/>
                <a:gd name="connsiteY20-2162" fmla="*/ 4731184 h 4731184"/>
                <a:gd name="connsiteX0-2163" fmla="*/ 830382 w 3523460"/>
                <a:gd name="connsiteY0-2164" fmla="*/ 4731184 h 4731184"/>
                <a:gd name="connsiteX1-2165" fmla="*/ 870139 w 3523460"/>
                <a:gd name="connsiteY1-2166" fmla="*/ 4095081 h 4731184"/>
                <a:gd name="connsiteX2-2167" fmla="*/ 432816 w 3523460"/>
                <a:gd name="connsiteY2-2168" fmla="*/ 2274231 h 4731184"/>
                <a:gd name="connsiteX3-2169" fmla="*/ 75008 w 3523460"/>
                <a:gd name="connsiteY3-2170" fmla="*/ 970217 h 4731184"/>
                <a:gd name="connsiteX4-2171" fmla="*/ 750867 w 3523460"/>
                <a:gd name="connsiteY4-2172" fmla="*/ 2107253 h 4731184"/>
                <a:gd name="connsiteX5-2173" fmla="*/ 838333 w 3523460"/>
                <a:gd name="connsiteY5-2174" fmla="*/ 2003886 h 4731184"/>
                <a:gd name="connsiteX6-2175" fmla="*/ 711112 w 3523460"/>
                <a:gd name="connsiteY6-2176" fmla="*/ 214843 h 4731184"/>
                <a:gd name="connsiteX7-2177" fmla="*/ 1164336 w 3523460"/>
                <a:gd name="connsiteY7-2178" fmla="*/ 1773298 h 4731184"/>
                <a:gd name="connsiteX8-2179" fmla="*/ 1275655 w 3523460"/>
                <a:gd name="connsiteY8-2180" fmla="*/ 1765347 h 4731184"/>
                <a:gd name="connsiteX9-2181" fmla="*/ 1458534 w 3523460"/>
                <a:gd name="connsiteY9-2182" fmla="*/ 158 h 4731184"/>
                <a:gd name="connsiteX10-2183" fmla="*/ 1705024 w 3523460"/>
                <a:gd name="connsiteY10-2184" fmla="*/ 1813054 h 4731184"/>
                <a:gd name="connsiteX11-2185" fmla="*/ 1816344 w 3523460"/>
                <a:gd name="connsiteY11-2186" fmla="*/ 1868715 h 4731184"/>
                <a:gd name="connsiteX12-2187" fmla="*/ 2492205 w 3523460"/>
                <a:gd name="connsiteY12-2188" fmla="*/ 334113 h 4731184"/>
                <a:gd name="connsiteX13-2189" fmla="*/ 2221860 w 3523460"/>
                <a:gd name="connsiteY13-2190" fmla="*/ 2011839 h 4731184"/>
                <a:gd name="connsiteX14-2191" fmla="*/ 2325227 w 3523460"/>
                <a:gd name="connsiteY14-2192" fmla="*/ 2711553 h 4731184"/>
                <a:gd name="connsiteX15-2193" fmla="*/ 2762549 w 3523460"/>
                <a:gd name="connsiteY15-2194" fmla="*/ 2266279 h 4731184"/>
                <a:gd name="connsiteX16-2195" fmla="*/ 3509971 w 3523460"/>
                <a:gd name="connsiteY16-2196" fmla="*/ 2162913 h 4731184"/>
                <a:gd name="connsiteX17-2197" fmla="*/ 2778451 w 3523460"/>
                <a:gd name="connsiteY17-2198" fmla="*/ 2942140 h 4731184"/>
                <a:gd name="connsiteX18-2199" fmla="*/ 2118493 w 3523460"/>
                <a:gd name="connsiteY18-2200" fmla="*/ 4007615 h 4731184"/>
                <a:gd name="connsiteX19-2201" fmla="*/ 2229811 w 3523460"/>
                <a:gd name="connsiteY19-2202" fmla="*/ 4731184 h 4731184"/>
                <a:gd name="connsiteX20-2203" fmla="*/ 830382 w 3523460"/>
                <a:gd name="connsiteY20-2204" fmla="*/ 4731184 h 4731184"/>
                <a:gd name="connsiteX0-2205" fmla="*/ 830382 w 3523460"/>
                <a:gd name="connsiteY0-2206" fmla="*/ 4731184 h 4731184"/>
                <a:gd name="connsiteX1-2207" fmla="*/ 870139 w 3523460"/>
                <a:gd name="connsiteY1-2208" fmla="*/ 4095081 h 4731184"/>
                <a:gd name="connsiteX2-2209" fmla="*/ 432816 w 3523460"/>
                <a:gd name="connsiteY2-2210" fmla="*/ 2274231 h 4731184"/>
                <a:gd name="connsiteX3-2211" fmla="*/ 75008 w 3523460"/>
                <a:gd name="connsiteY3-2212" fmla="*/ 970217 h 4731184"/>
                <a:gd name="connsiteX4-2213" fmla="*/ 750867 w 3523460"/>
                <a:gd name="connsiteY4-2214" fmla="*/ 2107253 h 4731184"/>
                <a:gd name="connsiteX5-2215" fmla="*/ 838333 w 3523460"/>
                <a:gd name="connsiteY5-2216" fmla="*/ 2003886 h 4731184"/>
                <a:gd name="connsiteX6-2217" fmla="*/ 711112 w 3523460"/>
                <a:gd name="connsiteY6-2218" fmla="*/ 214843 h 4731184"/>
                <a:gd name="connsiteX7-2219" fmla="*/ 1164336 w 3523460"/>
                <a:gd name="connsiteY7-2220" fmla="*/ 1773298 h 4731184"/>
                <a:gd name="connsiteX8-2221" fmla="*/ 1275655 w 3523460"/>
                <a:gd name="connsiteY8-2222" fmla="*/ 1765347 h 4731184"/>
                <a:gd name="connsiteX9-2223" fmla="*/ 1458534 w 3523460"/>
                <a:gd name="connsiteY9-2224" fmla="*/ 158 h 4731184"/>
                <a:gd name="connsiteX10-2225" fmla="*/ 1705024 w 3523460"/>
                <a:gd name="connsiteY10-2226" fmla="*/ 1813054 h 4731184"/>
                <a:gd name="connsiteX11-2227" fmla="*/ 1816344 w 3523460"/>
                <a:gd name="connsiteY11-2228" fmla="*/ 1868715 h 4731184"/>
                <a:gd name="connsiteX12-2229" fmla="*/ 2492205 w 3523460"/>
                <a:gd name="connsiteY12-2230" fmla="*/ 334113 h 4731184"/>
                <a:gd name="connsiteX13-2231" fmla="*/ 2221860 w 3523460"/>
                <a:gd name="connsiteY13-2232" fmla="*/ 2011839 h 4731184"/>
                <a:gd name="connsiteX14-2233" fmla="*/ 2325227 w 3523460"/>
                <a:gd name="connsiteY14-2234" fmla="*/ 2711553 h 4731184"/>
                <a:gd name="connsiteX15-2235" fmla="*/ 2762549 w 3523460"/>
                <a:gd name="connsiteY15-2236" fmla="*/ 2266279 h 4731184"/>
                <a:gd name="connsiteX16-2237" fmla="*/ 3509971 w 3523460"/>
                <a:gd name="connsiteY16-2238" fmla="*/ 2162913 h 4731184"/>
                <a:gd name="connsiteX17-2239" fmla="*/ 2778451 w 3523460"/>
                <a:gd name="connsiteY17-2240" fmla="*/ 2942140 h 4731184"/>
                <a:gd name="connsiteX18-2241" fmla="*/ 2118493 w 3523460"/>
                <a:gd name="connsiteY18-2242" fmla="*/ 4007615 h 4731184"/>
                <a:gd name="connsiteX19-2243" fmla="*/ 2229811 w 3523460"/>
                <a:gd name="connsiteY19-2244" fmla="*/ 4731184 h 4731184"/>
                <a:gd name="connsiteX20-2245" fmla="*/ 830382 w 3523460"/>
                <a:gd name="connsiteY20-2246" fmla="*/ 4731184 h 4731184"/>
                <a:gd name="connsiteX0-2247" fmla="*/ 830382 w 3523460"/>
                <a:gd name="connsiteY0-2248" fmla="*/ 4731184 h 4731184"/>
                <a:gd name="connsiteX1-2249" fmla="*/ 870139 w 3523460"/>
                <a:gd name="connsiteY1-2250" fmla="*/ 4095081 h 4731184"/>
                <a:gd name="connsiteX2-2251" fmla="*/ 432816 w 3523460"/>
                <a:gd name="connsiteY2-2252" fmla="*/ 2274231 h 4731184"/>
                <a:gd name="connsiteX3-2253" fmla="*/ 75008 w 3523460"/>
                <a:gd name="connsiteY3-2254" fmla="*/ 970217 h 4731184"/>
                <a:gd name="connsiteX4-2255" fmla="*/ 750867 w 3523460"/>
                <a:gd name="connsiteY4-2256" fmla="*/ 2107253 h 4731184"/>
                <a:gd name="connsiteX5-2257" fmla="*/ 862187 w 3523460"/>
                <a:gd name="connsiteY5-2258" fmla="*/ 2035692 h 4731184"/>
                <a:gd name="connsiteX6-2259" fmla="*/ 711112 w 3523460"/>
                <a:gd name="connsiteY6-2260" fmla="*/ 214843 h 4731184"/>
                <a:gd name="connsiteX7-2261" fmla="*/ 1164336 w 3523460"/>
                <a:gd name="connsiteY7-2262" fmla="*/ 1773298 h 4731184"/>
                <a:gd name="connsiteX8-2263" fmla="*/ 1275655 w 3523460"/>
                <a:gd name="connsiteY8-2264" fmla="*/ 1765347 h 4731184"/>
                <a:gd name="connsiteX9-2265" fmla="*/ 1458534 w 3523460"/>
                <a:gd name="connsiteY9-2266" fmla="*/ 158 h 4731184"/>
                <a:gd name="connsiteX10-2267" fmla="*/ 1705024 w 3523460"/>
                <a:gd name="connsiteY10-2268" fmla="*/ 1813054 h 4731184"/>
                <a:gd name="connsiteX11-2269" fmla="*/ 1816344 w 3523460"/>
                <a:gd name="connsiteY11-2270" fmla="*/ 1868715 h 4731184"/>
                <a:gd name="connsiteX12-2271" fmla="*/ 2492205 w 3523460"/>
                <a:gd name="connsiteY12-2272" fmla="*/ 334113 h 4731184"/>
                <a:gd name="connsiteX13-2273" fmla="*/ 2221860 w 3523460"/>
                <a:gd name="connsiteY13-2274" fmla="*/ 2011839 h 4731184"/>
                <a:gd name="connsiteX14-2275" fmla="*/ 2325227 w 3523460"/>
                <a:gd name="connsiteY14-2276" fmla="*/ 2711553 h 4731184"/>
                <a:gd name="connsiteX15-2277" fmla="*/ 2762549 w 3523460"/>
                <a:gd name="connsiteY15-2278" fmla="*/ 2266279 h 4731184"/>
                <a:gd name="connsiteX16-2279" fmla="*/ 3509971 w 3523460"/>
                <a:gd name="connsiteY16-2280" fmla="*/ 2162913 h 4731184"/>
                <a:gd name="connsiteX17-2281" fmla="*/ 2778451 w 3523460"/>
                <a:gd name="connsiteY17-2282" fmla="*/ 2942140 h 4731184"/>
                <a:gd name="connsiteX18-2283" fmla="*/ 2118493 w 3523460"/>
                <a:gd name="connsiteY18-2284" fmla="*/ 4007615 h 4731184"/>
                <a:gd name="connsiteX19-2285" fmla="*/ 2229811 w 3523460"/>
                <a:gd name="connsiteY19-2286" fmla="*/ 4731184 h 4731184"/>
                <a:gd name="connsiteX20-2287" fmla="*/ 830382 w 3523460"/>
                <a:gd name="connsiteY20-2288" fmla="*/ 4731184 h 4731184"/>
                <a:gd name="connsiteX0-2289" fmla="*/ 830382 w 3523460"/>
                <a:gd name="connsiteY0-2290" fmla="*/ 4731184 h 4731184"/>
                <a:gd name="connsiteX1-2291" fmla="*/ 870139 w 3523460"/>
                <a:gd name="connsiteY1-2292" fmla="*/ 4095081 h 4731184"/>
                <a:gd name="connsiteX2-2293" fmla="*/ 432816 w 3523460"/>
                <a:gd name="connsiteY2-2294" fmla="*/ 2274231 h 4731184"/>
                <a:gd name="connsiteX3-2295" fmla="*/ 75008 w 3523460"/>
                <a:gd name="connsiteY3-2296" fmla="*/ 970217 h 4731184"/>
                <a:gd name="connsiteX4-2297" fmla="*/ 750867 w 3523460"/>
                <a:gd name="connsiteY4-2298" fmla="*/ 2107253 h 4731184"/>
                <a:gd name="connsiteX5-2299" fmla="*/ 862187 w 3523460"/>
                <a:gd name="connsiteY5-2300" fmla="*/ 2035692 h 4731184"/>
                <a:gd name="connsiteX6-2301" fmla="*/ 711112 w 3523460"/>
                <a:gd name="connsiteY6-2302" fmla="*/ 214843 h 4731184"/>
                <a:gd name="connsiteX7-2303" fmla="*/ 1164336 w 3523460"/>
                <a:gd name="connsiteY7-2304" fmla="*/ 1773298 h 4731184"/>
                <a:gd name="connsiteX8-2305" fmla="*/ 1275655 w 3523460"/>
                <a:gd name="connsiteY8-2306" fmla="*/ 1765347 h 4731184"/>
                <a:gd name="connsiteX9-2307" fmla="*/ 1458534 w 3523460"/>
                <a:gd name="connsiteY9-2308" fmla="*/ 158 h 4731184"/>
                <a:gd name="connsiteX10-2309" fmla="*/ 1705024 w 3523460"/>
                <a:gd name="connsiteY10-2310" fmla="*/ 1813054 h 4731184"/>
                <a:gd name="connsiteX11-2311" fmla="*/ 1816344 w 3523460"/>
                <a:gd name="connsiteY11-2312" fmla="*/ 1868715 h 4731184"/>
                <a:gd name="connsiteX12-2313" fmla="*/ 2492205 w 3523460"/>
                <a:gd name="connsiteY12-2314" fmla="*/ 334113 h 4731184"/>
                <a:gd name="connsiteX13-2315" fmla="*/ 2221860 w 3523460"/>
                <a:gd name="connsiteY13-2316" fmla="*/ 2011839 h 4731184"/>
                <a:gd name="connsiteX14-2317" fmla="*/ 2325227 w 3523460"/>
                <a:gd name="connsiteY14-2318" fmla="*/ 2711553 h 4731184"/>
                <a:gd name="connsiteX15-2319" fmla="*/ 2762549 w 3523460"/>
                <a:gd name="connsiteY15-2320" fmla="*/ 2266279 h 4731184"/>
                <a:gd name="connsiteX16-2321" fmla="*/ 3509971 w 3523460"/>
                <a:gd name="connsiteY16-2322" fmla="*/ 2162913 h 4731184"/>
                <a:gd name="connsiteX17-2323" fmla="*/ 2778451 w 3523460"/>
                <a:gd name="connsiteY17-2324" fmla="*/ 2942140 h 4731184"/>
                <a:gd name="connsiteX18-2325" fmla="*/ 2118493 w 3523460"/>
                <a:gd name="connsiteY18-2326" fmla="*/ 4007615 h 4731184"/>
                <a:gd name="connsiteX19-2327" fmla="*/ 2229811 w 3523460"/>
                <a:gd name="connsiteY19-2328" fmla="*/ 4731184 h 4731184"/>
                <a:gd name="connsiteX20-2329" fmla="*/ 830382 w 3523460"/>
                <a:gd name="connsiteY20-2330" fmla="*/ 4731184 h 4731184"/>
                <a:gd name="connsiteX0-2331" fmla="*/ 830382 w 3523460"/>
                <a:gd name="connsiteY0-2332" fmla="*/ 4731184 h 4731184"/>
                <a:gd name="connsiteX1-2333" fmla="*/ 870139 w 3523460"/>
                <a:gd name="connsiteY1-2334" fmla="*/ 4095081 h 4731184"/>
                <a:gd name="connsiteX2-2335" fmla="*/ 432816 w 3523460"/>
                <a:gd name="connsiteY2-2336" fmla="*/ 2274231 h 4731184"/>
                <a:gd name="connsiteX3-2337" fmla="*/ 75008 w 3523460"/>
                <a:gd name="connsiteY3-2338" fmla="*/ 970217 h 4731184"/>
                <a:gd name="connsiteX4-2339" fmla="*/ 750867 w 3523460"/>
                <a:gd name="connsiteY4-2340" fmla="*/ 2107253 h 4731184"/>
                <a:gd name="connsiteX5-2341" fmla="*/ 862187 w 3523460"/>
                <a:gd name="connsiteY5-2342" fmla="*/ 2035692 h 4731184"/>
                <a:gd name="connsiteX6-2343" fmla="*/ 711112 w 3523460"/>
                <a:gd name="connsiteY6-2344" fmla="*/ 214843 h 4731184"/>
                <a:gd name="connsiteX7-2345" fmla="*/ 1164336 w 3523460"/>
                <a:gd name="connsiteY7-2346" fmla="*/ 1773298 h 4731184"/>
                <a:gd name="connsiteX8-2347" fmla="*/ 1275655 w 3523460"/>
                <a:gd name="connsiteY8-2348" fmla="*/ 1765347 h 4731184"/>
                <a:gd name="connsiteX9-2349" fmla="*/ 1458534 w 3523460"/>
                <a:gd name="connsiteY9-2350" fmla="*/ 158 h 4731184"/>
                <a:gd name="connsiteX10-2351" fmla="*/ 1705024 w 3523460"/>
                <a:gd name="connsiteY10-2352" fmla="*/ 1813054 h 4731184"/>
                <a:gd name="connsiteX11-2353" fmla="*/ 1816344 w 3523460"/>
                <a:gd name="connsiteY11-2354" fmla="*/ 1868715 h 4731184"/>
                <a:gd name="connsiteX12-2355" fmla="*/ 2492205 w 3523460"/>
                <a:gd name="connsiteY12-2356" fmla="*/ 334113 h 4731184"/>
                <a:gd name="connsiteX13-2357" fmla="*/ 2221860 w 3523460"/>
                <a:gd name="connsiteY13-2358" fmla="*/ 2011839 h 4731184"/>
                <a:gd name="connsiteX14-2359" fmla="*/ 2325227 w 3523460"/>
                <a:gd name="connsiteY14-2360" fmla="*/ 2711553 h 4731184"/>
                <a:gd name="connsiteX15-2361" fmla="*/ 2762549 w 3523460"/>
                <a:gd name="connsiteY15-2362" fmla="*/ 2266279 h 4731184"/>
                <a:gd name="connsiteX16-2363" fmla="*/ 3509971 w 3523460"/>
                <a:gd name="connsiteY16-2364" fmla="*/ 2162913 h 4731184"/>
                <a:gd name="connsiteX17-2365" fmla="*/ 2778451 w 3523460"/>
                <a:gd name="connsiteY17-2366" fmla="*/ 2942140 h 4731184"/>
                <a:gd name="connsiteX18-2367" fmla="*/ 2118493 w 3523460"/>
                <a:gd name="connsiteY18-2368" fmla="*/ 4007615 h 4731184"/>
                <a:gd name="connsiteX19-2369" fmla="*/ 2229811 w 3523460"/>
                <a:gd name="connsiteY19-2370" fmla="*/ 4731184 h 4731184"/>
                <a:gd name="connsiteX20-2371" fmla="*/ 830382 w 3523460"/>
                <a:gd name="connsiteY20-2372" fmla="*/ 4731184 h 4731184"/>
                <a:gd name="connsiteX0-2373" fmla="*/ 830382 w 3523460"/>
                <a:gd name="connsiteY0-2374" fmla="*/ 4731184 h 4731184"/>
                <a:gd name="connsiteX1-2375" fmla="*/ 870139 w 3523460"/>
                <a:gd name="connsiteY1-2376" fmla="*/ 4095081 h 4731184"/>
                <a:gd name="connsiteX2-2377" fmla="*/ 432816 w 3523460"/>
                <a:gd name="connsiteY2-2378" fmla="*/ 2274231 h 4731184"/>
                <a:gd name="connsiteX3-2379" fmla="*/ 75008 w 3523460"/>
                <a:gd name="connsiteY3-2380" fmla="*/ 970217 h 4731184"/>
                <a:gd name="connsiteX4-2381" fmla="*/ 750867 w 3523460"/>
                <a:gd name="connsiteY4-2382" fmla="*/ 2107253 h 4731184"/>
                <a:gd name="connsiteX5-2383" fmla="*/ 862187 w 3523460"/>
                <a:gd name="connsiteY5-2384" fmla="*/ 2035692 h 4731184"/>
                <a:gd name="connsiteX6-2385" fmla="*/ 711112 w 3523460"/>
                <a:gd name="connsiteY6-2386" fmla="*/ 214843 h 4731184"/>
                <a:gd name="connsiteX7-2387" fmla="*/ 1164336 w 3523460"/>
                <a:gd name="connsiteY7-2388" fmla="*/ 1773298 h 4731184"/>
                <a:gd name="connsiteX8-2389" fmla="*/ 1275655 w 3523460"/>
                <a:gd name="connsiteY8-2390" fmla="*/ 1765347 h 4731184"/>
                <a:gd name="connsiteX9-2391" fmla="*/ 1458534 w 3523460"/>
                <a:gd name="connsiteY9-2392" fmla="*/ 158 h 4731184"/>
                <a:gd name="connsiteX10-2393" fmla="*/ 1705024 w 3523460"/>
                <a:gd name="connsiteY10-2394" fmla="*/ 1813054 h 4731184"/>
                <a:gd name="connsiteX11-2395" fmla="*/ 1816344 w 3523460"/>
                <a:gd name="connsiteY11-2396" fmla="*/ 1868715 h 4731184"/>
                <a:gd name="connsiteX12-2397" fmla="*/ 2492205 w 3523460"/>
                <a:gd name="connsiteY12-2398" fmla="*/ 334113 h 4731184"/>
                <a:gd name="connsiteX13-2399" fmla="*/ 2221860 w 3523460"/>
                <a:gd name="connsiteY13-2400" fmla="*/ 2011839 h 4731184"/>
                <a:gd name="connsiteX14-2401" fmla="*/ 2325227 w 3523460"/>
                <a:gd name="connsiteY14-2402" fmla="*/ 2711553 h 4731184"/>
                <a:gd name="connsiteX15-2403" fmla="*/ 2762549 w 3523460"/>
                <a:gd name="connsiteY15-2404" fmla="*/ 2266279 h 4731184"/>
                <a:gd name="connsiteX16-2405" fmla="*/ 3509971 w 3523460"/>
                <a:gd name="connsiteY16-2406" fmla="*/ 2162913 h 4731184"/>
                <a:gd name="connsiteX17-2407" fmla="*/ 2778451 w 3523460"/>
                <a:gd name="connsiteY17-2408" fmla="*/ 2942140 h 4731184"/>
                <a:gd name="connsiteX18-2409" fmla="*/ 2118493 w 3523460"/>
                <a:gd name="connsiteY18-2410" fmla="*/ 4007615 h 4731184"/>
                <a:gd name="connsiteX19-2411" fmla="*/ 2229811 w 3523460"/>
                <a:gd name="connsiteY19-2412" fmla="*/ 4731184 h 4731184"/>
                <a:gd name="connsiteX20-2413" fmla="*/ 830382 w 3523460"/>
                <a:gd name="connsiteY20-2414" fmla="*/ 4731184 h 4731184"/>
                <a:gd name="connsiteX0-2415" fmla="*/ 830382 w 3523460"/>
                <a:gd name="connsiteY0-2416" fmla="*/ 4731184 h 4731184"/>
                <a:gd name="connsiteX1-2417" fmla="*/ 870139 w 3523460"/>
                <a:gd name="connsiteY1-2418" fmla="*/ 4095081 h 4731184"/>
                <a:gd name="connsiteX2-2419" fmla="*/ 432816 w 3523460"/>
                <a:gd name="connsiteY2-2420" fmla="*/ 2274231 h 4731184"/>
                <a:gd name="connsiteX3-2421" fmla="*/ 75008 w 3523460"/>
                <a:gd name="connsiteY3-2422" fmla="*/ 970217 h 4731184"/>
                <a:gd name="connsiteX4-2423" fmla="*/ 750867 w 3523460"/>
                <a:gd name="connsiteY4-2424" fmla="*/ 2107253 h 4731184"/>
                <a:gd name="connsiteX5-2425" fmla="*/ 862187 w 3523460"/>
                <a:gd name="connsiteY5-2426" fmla="*/ 2035692 h 4731184"/>
                <a:gd name="connsiteX6-2427" fmla="*/ 711112 w 3523460"/>
                <a:gd name="connsiteY6-2428" fmla="*/ 214843 h 4731184"/>
                <a:gd name="connsiteX7-2429" fmla="*/ 1204092 w 3523460"/>
                <a:gd name="connsiteY7-2430" fmla="*/ 1773298 h 4731184"/>
                <a:gd name="connsiteX8-2431" fmla="*/ 1275655 w 3523460"/>
                <a:gd name="connsiteY8-2432" fmla="*/ 1765347 h 4731184"/>
                <a:gd name="connsiteX9-2433" fmla="*/ 1458534 w 3523460"/>
                <a:gd name="connsiteY9-2434" fmla="*/ 158 h 4731184"/>
                <a:gd name="connsiteX10-2435" fmla="*/ 1705024 w 3523460"/>
                <a:gd name="connsiteY10-2436" fmla="*/ 1813054 h 4731184"/>
                <a:gd name="connsiteX11-2437" fmla="*/ 1816344 w 3523460"/>
                <a:gd name="connsiteY11-2438" fmla="*/ 1868715 h 4731184"/>
                <a:gd name="connsiteX12-2439" fmla="*/ 2492205 w 3523460"/>
                <a:gd name="connsiteY12-2440" fmla="*/ 334113 h 4731184"/>
                <a:gd name="connsiteX13-2441" fmla="*/ 2221860 w 3523460"/>
                <a:gd name="connsiteY13-2442" fmla="*/ 2011839 h 4731184"/>
                <a:gd name="connsiteX14-2443" fmla="*/ 2325227 w 3523460"/>
                <a:gd name="connsiteY14-2444" fmla="*/ 2711553 h 4731184"/>
                <a:gd name="connsiteX15-2445" fmla="*/ 2762549 w 3523460"/>
                <a:gd name="connsiteY15-2446" fmla="*/ 2266279 h 4731184"/>
                <a:gd name="connsiteX16-2447" fmla="*/ 3509971 w 3523460"/>
                <a:gd name="connsiteY16-2448" fmla="*/ 2162913 h 4731184"/>
                <a:gd name="connsiteX17-2449" fmla="*/ 2778451 w 3523460"/>
                <a:gd name="connsiteY17-2450" fmla="*/ 2942140 h 4731184"/>
                <a:gd name="connsiteX18-2451" fmla="*/ 2118493 w 3523460"/>
                <a:gd name="connsiteY18-2452" fmla="*/ 4007615 h 4731184"/>
                <a:gd name="connsiteX19-2453" fmla="*/ 2229811 w 3523460"/>
                <a:gd name="connsiteY19-2454" fmla="*/ 4731184 h 4731184"/>
                <a:gd name="connsiteX20-2455" fmla="*/ 830382 w 3523460"/>
                <a:gd name="connsiteY20-2456" fmla="*/ 4731184 h 4731184"/>
                <a:gd name="connsiteX0-2457" fmla="*/ 830382 w 3523460"/>
                <a:gd name="connsiteY0-2458" fmla="*/ 4731184 h 4731184"/>
                <a:gd name="connsiteX1-2459" fmla="*/ 870139 w 3523460"/>
                <a:gd name="connsiteY1-2460" fmla="*/ 4095081 h 4731184"/>
                <a:gd name="connsiteX2-2461" fmla="*/ 432816 w 3523460"/>
                <a:gd name="connsiteY2-2462" fmla="*/ 2274231 h 4731184"/>
                <a:gd name="connsiteX3-2463" fmla="*/ 75008 w 3523460"/>
                <a:gd name="connsiteY3-2464" fmla="*/ 970217 h 4731184"/>
                <a:gd name="connsiteX4-2465" fmla="*/ 750867 w 3523460"/>
                <a:gd name="connsiteY4-2466" fmla="*/ 2107253 h 4731184"/>
                <a:gd name="connsiteX5-2467" fmla="*/ 862187 w 3523460"/>
                <a:gd name="connsiteY5-2468" fmla="*/ 2035692 h 4731184"/>
                <a:gd name="connsiteX6-2469" fmla="*/ 711112 w 3523460"/>
                <a:gd name="connsiteY6-2470" fmla="*/ 214843 h 4731184"/>
                <a:gd name="connsiteX7-2471" fmla="*/ 1204092 w 3523460"/>
                <a:gd name="connsiteY7-2472" fmla="*/ 1773298 h 4731184"/>
                <a:gd name="connsiteX8-2473" fmla="*/ 1275655 w 3523460"/>
                <a:gd name="connsiteY8-2474" fmla="*/ 1765347 h 4731184"/>
                <a:gd name="connsiteX9-2475" fmla="*/ 1458534 w 3523460"/>
                <a:gd name="connsiteY9-2476" fmla="*/ 158 h 4731184"/>
                <a:gd name="connsiteX10-2477" fmla="*/ 1705024 w 3523460"/>
                <a:gd name="connsiteY10-2478" fmla="*/ 1813054 h 4731184"/>
                <a:gd name="connsiteX11-2479" fmla="*/ 1816344 w 3523460"/>
                <a:gd name="connsiteY11-2480" fmla="*/ 1868715 h 4731184"/>
                <a:gd name="connsiteX12-2481" fmla="*/ 2492205 w 3523460"/>
                <a:gd name="connsiteY12-2482" fmla="*/ 334113 h 4731184"/>
                <a:gd name="connsiteX13-2483" fmla="*/ 2221860 w 3523460"/>
                <a:gd name="connsiteY13-2484" fmla="*/ 2011839 h 4731184"/>
                <a:gd name="connsiteX14-2485" fmla="*/ 2325227 w 3523460"/>
                <a:gd name="connsiteY14-2486" fmla="*/ 2711553 h 4731184"/>
                <a:gd name="connsiteX15-2487" fmla="*/ 2762549 w 3523460"/>
                <a:gd name="connsiteY15-2488" fmla="*/ 2266279 h 4731184"/>
                <a:gd name="connsiteX16-2489" fmla="*/ 3509971 w 3523460"/>
                <a:gd name="connsiteY16-2490" fmla="*/ 2162913 h 4731184"/>
                <a:gd name="connsiteX17-2491" fmla="*/ 2778451 w 3523460"/>
                <a:gd name="connsiteY17-2492" fmla="*/ 2942140 h 4731184"/>
                <a:gd name="connsiteX18-2493" fmla="*/ 2118493 w 3523460"/>
                <a:gd name="connsiteY18-2494" fmla="*/ 4007615 h 4731184"/>
                <a:gd name="connsiteX19-2495" fmla="*/ 2229811 w 3523460"/>
                <a:gd name="connsiteY19-2496" fmla="*/ 4731184 h 4731184"/>
                <a:gd name="connsiteX20-2497" fmla="*/ 830382 w 3523460"/>
                <a:gd name="connsiteY20-2498" fmla="*/ 4731184 h 4731184"/>
                <a:gd name="connsiteX0-2499" fmla="*/ 830382 w 3523460"/>
                <a:gd name="connsiteY0-2500" fmla="*/ 4731184 h 4731184"/>
                <a:gd name="connsiteX1-2501" fmla="*/ 870139 w 3523460"/>
                <a:gd name="connsiteY1-2502" fmla="*/ 4095081 h 4731184"/>
                <a:gd name="connsiteX2-2503" fmla="*/ 432816 w 3523460"/>
                <a:gd name="connsiteY2-2504" fmla="*/ 2274231 h 4731184"/>
                <a:gd name="connsiteX3-2505" fmla="*/ 75008 w 3523460"/>
                <a:gd name="connsiteY3-2506" fmla="*/ 970217 h 4731184"/>
                <a:gd name="connsiteX4-2507" fmla="*/ 750867 w 3523460"/>
                <a:gd name="connsiteY4-2508" fmla="*/ 2107253 h 4731184"/>
                <a:gd name="connsiteX5-2509" fmla="*/ 838333 w 3523460"/>
                <a:gd name="connsiteY5-2510" fmla="*/ 2035692 h 4731184"/>
                <a:gd name="connsiteX6-2511" fmla="*/ 711112 w 3523460"/>
                <a:gd name="connsiteY6-2512" fmla="*/ 214843 h 4731184"/>
                <a:gd name="connsiteX7-2513" fmla="*/ 1204092 w 3523460"/>
                <a:gd name="connsiteY7-2514" fmla="*/ 1773298 h 4731184"/>
                <a:gd name="connsiteX8-2515" fmla="*/ 1275655 w 3523460"/>
                <a:gd name="connsiteY8-2516" fmla="*/ 1765347 h 4731184"/>
                <a:gd name="connsiteX9-2517" fmla="*/ 1458534 w 3523460"/>
                <a:gd name="connsiteY9-2518" fmla="*/ 158 h 4731184"/>
                <a:gd name="connsiteX10-2519" fmla="*/ 1705024 w 3523460"/>
                <a:gd name="connsiteY10-2520" fmla="*/ 1813054 h 4731184"/>
                <a:gd name="connsiteX11-2521" fmla="*/ 1816344 w 3523460"/>
                <a:gd name="connsiteY11-2522" fmla="*/ 1868715 h 4731184"/>
                <a:gd name="connsiteX12-2523" fmla="*/ 2492205 w 3523460"/>
                <a:gd name="connsiteY12-2524" fmla="*/ 334113 h 4731184"/>
                <a:gd name="connsiteX13-2525" fmla="*/ 2221860 w 3523460"/>
                <a:gd name="connsiteY13-2526" fmla="*/ 2011839 h 4731184"/>
                <a:gd name="connsiteX14-2527" fmla="*/ 2325227 w 3523460"/>
                <a:gd name="connsiteY14-2528" fmla="*/ 2711553 h 4731184"/>
                <a:gd name="connsiteX15-2529" fmla="*/ 2762549 w 3523460"/>
                <a:gd name="connsiteY15-2530" fmla="*/ 2266279 h 4731184"/>
                <a:gd name="connsiteX16-2531" fmla="*/ 3509971 w 3523460"/>
                <a:gd name="connsiteY16-2532" fmla="*/ 2162913 h 4731184"/>
                <a:gd name="connsiteX17-2533" fmla="*/ 2778451 w 3523460"/>
                <a:gd name="connsiteY17-2534" fmla="*/ 2942140 h 4731184"/>
                <a:gd name="connsiteX18-2535" fmla="*/ 2118493 w 3523460"/>
                <a:gd name="connsiteY18-2536" fmla="*/ 4007615 h 4731184"/>
                <a:gd name="connsiteX19-2537" fmla="*/ 2229811 w 3523460"/>
                <a:gd name="connsiteY19-2538" fmla="*/ 4731184 h 4731184"/>
                <a:gd name="connsiteX20-2539" fmla="*/ 830382 w 3523460"/>
                <a:gd name="connsiteY20-2540" fmla="*/ 4731184 h 4731184"/>
                <a:gd name="connsiteX0-2541" fmla="*/ 830382 w 3523460"/>
                <a:gd name="connsiteY0-2542" fmla="*/ 4731184 h 4731184"/>
                <a:gd name="connsiteX1-2543" fmla="*/ 870139 w 3523460"/>
                <a:gd name="connsiteY1-2544" fmla="*/ 4095081 h 4731184"/>
                <a:gd name="connsiteX2-2545" fmla="*/ 432816 w 3523460"/>
                <a:gd name="connsiteY2-2546" fmla="*/ 2274231 h 4731184"/>
                <a:gd name="connsiteX3-2547" fmla="*/ 75008 w 3523460"/>
                <a:gd name="connsiteY3-2548" fmla="*/ 970217 h 4731184"/>
                <a:gd name="connsiteX4-2549" fmla="*/ 750867 w 3523460"/>
                <a:gd name="connsiteY4-2550" fmla="*/ 2107253 h 4731184"/>
                <a:gd name="connsiteX5-2551" fmla="*/ 838333 w 3523460"/>
                <a:gd name="connsiteY5-2552" fmla="*/ 2035692 h 4731184"/>
                <a:gd name="connsiteX6-2553" fmla="*/ 711112 w 3523460"/>
                <a:gd name="connsiteY6-2554" fmla="*/ 214843 h 4731184"/>
                <a:gd name="connsiteX7-2555" fmla="*/ 1204092 w 3523460"/>
                <a:gd name="connsiteY7-2556" fmla="*/ 1773298 h 4731184"/>
                <a:gd name="connsiteX8-2557" fmla="*/ 1275655 w 3523460"/>
                <a:gd name="connsiteY8-2558" fmla="*/ 1765347 h 4731184"/>
                <a:gd name="connsiteX9-2559" fmla="*/ 1458534 w 3523460"/>
                <a:gd name="connsiteY9-2560" fmla="*/ 158 h 4731184"/>
                <a:gd name="connsiteX10-2561" fmla="*/ 1705024 w 3523460"/>
                <a:gd name="connsiteY10-2562" fmla="*/ 1813054 h 4731184"/>
                <a:gd name="connsiteX11-2563" fmla="*/ 1816344 w 3523460"/>
                <a:gd name="connsiteY11-2564" fmla="*/ 1868715 h 4731184"/>
                <a:gd name="connsiteX12-2565" fmla="*/ 2492205 w 3523460"/>
                <a:gd name="connsiteY12-2566" fmla="*/ 334113 h 4731184"/>
                <a:gd name="connsiteX13-2567" fmla="*/ 2221860 w 3523460"/>
                <a:gd name="connsiteY13-2568" fmla="*/ 2011839 h 4731184"/>
                <a:gd name="connsiteX14-2569" fmla="*/ 2325227 w 3523460"/>
                <a:gd name="connsiteY14-2570" fmla="*/ 2711553 h 4731184"/>
                <a:gd name="connsiteX15-2571" fmla="*/ 2762549 w 3523460"/>
                <a:gd name="connsiteY15-2572" fmla="*/ 2266279 h 4731184"/>
                <a:gd name="connsiteX16-2573" fmla="*/ 3509971 w 3523460"/>
                <a:gd name="connsiteY16-2574" fmla="*/ 2162913 h 4731184"/>
                <a:gd name="connsiteX17-2575" fmla="*/ 2778451 w 3523460"/>
                <a:gd name="connsiteY17-2576" fmla="*/ 2942140 h 4731184"/>
                <a:gd name="connsiteX18-2577" fmla="*/ 2118493 w 3523460"/>
                <a:gd name="connsiteY18-2578" fmla="*/ 4007615 h 4731184"/>
                <a:gd name="connsiteX19-2579" fmla="*/ 2229811 w 3523460"/>
                <a:gd name="connsiteY19-2580" fmla="*/ 4731184 h 4731184"/>
                <a:gd name="connsiteX20-2581" fmla="*/ 830382 w 3523460"/>
                <a:gd name="connsiteY20-2582" fmla="*/ 4731184 h 4731184"/>
                <a:gd name="connsiteX0-2583" fmla="*/ 830382 w 3523460"/>
                <a:gd name="connsiteY0-2584" fmla="*/ 4731176 h 4731176"/>
                <a:gd name="connsiteX1-2585" fmla="*/ 870139 w 3523460"/>
                <a:gd name="connsiteY1-2586" fmla="*/ 4095073 h 4731176"/>
                <a:gd name="connsiteX2-2587" fmla="*/ 432816 w 3523460"/>
                <a:gd name="connsiteY2-2588" fmla="*/ 2274223 h 4731176"/>
                <a:gd name="connsiteX3-2589" fmla="*/ 75008 w 3523460"/>
                <a:gd name="connsiteY3-2590" fmla="*/ 970209 h 4731176"/>
                <a:gd name="connsiteX4-2591" fmla="*/ 750867 w 3523460"/>
                <a:gd name="connsiteY4-2592" fmla="*/ 2107245 h 4731176"/>
                <a:gd name="connsiteX5-2593" fmla="*/ 838333 w 3523460"/>
                <a:gd name="connsiteY5-2594" fmla="*/ 2035684 h 4731176"/>
                <a:gd name="connsiteX6-2595" fmla="*/ 711112 w 3523460"/>
                <a:gd name="connsiteY6-2596" fmla="*/ 214835 h 4731176"/>
                <a:gd name="connsiteX7-2597" fmla="*/ 1204092 w 3523460"/>
                <a:gd name="connsiteY7-2598" fmla="*/ 1773290 h 4731176"/>
                <a:gd name="connsiteX8-2599" fmla="*/ 1339265 w 3523460"/>
                <a:gd name="connsiteY8-2600" fmla="*/ 1828949 h 4731176"/>
                <a:gd name="connsiteX9-2601" fmla="*/ 1458534 w 3523460"/>
                <a:gd name="connsiteY9-2602" fmla="*/ 150 h 4731176"/>
                <a:gd name="connsiteX10-2603" fmla="*/ 1705024 w 3523460"/>
                <a:gd name="connsiteY10-2604" fmla="*/ 1813046 h 4731176"/>
                <a:gd name="connsiteX11-2605" fmla="*/ 1816344 w 3523460"/>
                <a:gd name="connsiteY11-2606" fmla="*/ 1868707 h 4731176"/>
                <a:gd name="connsiteX12-2607" fmla="*/ 2492205 w 3523460"/>
                <a:gd name="connsiteY12-2608" fmla="*/ 334105 h 4731176"/>
                <a:gd name="connsiteX13-2609" fmla="*/ 2221860 w 3523460"/>
                <a:gd name="connsiteY13-2610" fmla="*/ 2011831 h 4731176"/>
                <a:gd name="connsiteX14-2611" fmla="*/ 2325227 w 3523460"/>
                <a:gd name="connsiteY14-2612" fmla="*/ 2711545 h 4731176"/>
                <a:gd name="connsiteX15-2613" fmla="*/ 2762549 w 3523460"/>
                <a:gd name="connsiteY15-2614" fmla="*/ 2266271 h 4731176"/>
                <a:gd name="connsiteX16-2615" fmla="*/ 3509971 w 3523460"/>
                <a:gd name="connsiteY16-2616" fmla="*/ 2162905 h 4731176"/>
                <a:gd name="connsiteX17-2617" fmla="*/ 2778451 w 3523460"/>
                <a:gd name="connsiteY17-2618" fmla="*/ 2942132 h 4731176"/>
                <a:gd name="connsiteX18-2619" fmla="*/ 2118493 w 3523460"/>
                <a:gd name="connsiteY18-2620" fmla="*/ 4007607 h 4731176"/>
                <a:gd name="connsiteX19-2621" fmla="*/ 2229811 w 3523460"/>
                <a:gd name="connsiteY19-2622" fmla="*/ 4731176 h 4731176"/>
                <a:gd name="connsiteX20-2623" fmla="*/ 830382 w 3523460"/>
                <a:gd name="connsiteY20-2624" fmla="*/ 4731176 h 4731176"/>
                <a:gd name="connsiteX0-2625" fmla="*/ 830382 w 3523460"/>
                <a:gd name="connsiteY0-2626" fmla="*/ 4731176 h 4731176"/>
                <a:gd name="connsiteX1-2627" fmla="*/ 870139 w 3523460"/>
                <a:gd name="connsiteY1-2628" fmla="*/ 4095073 h 4731176"/>
                <a:gd name="connsiteX2-2629" fmla="*/ 432816 w 3523460"/>
                <a:gd name="connsiteY2-2630" fmla="*/ 2274223 h 4731176"/>
                <a:gd name="connsiteX3-2631" fmla="*/ 75008 w 3523460"/>
                <a:gd name="connsiteY3-2632" fmla="*/ 970209 h 4731176"/>
                <a:gd name="connsiteX4-2633" fmla="*/ 750867 w 3523460"/>
                <a:gd name="connsiteY4-2634" fmla="*/ 2107245 h 4731176"/>
                <a:gd name="connsiteX5-2635" fmla="*/ 838333 w 3523460"/>
                <a:gd name="connsiteY5-2636" fmla="*/ 2035684 h 4731176"/>
                <a:gd name="connsiteX6-2637" fmla="*/ 711112 w 3523460"/>
                <a:gd name="connsiteY6-2638" fmla="*/ 214835 h 4731176"/>
                <a:gd name="connsiteX7-2639" fmla="*/ 1235897 w 3523460"/>
                <a:gd name="connsiteY7-2640" fmla="*/ 1868706 h 4731176"/>
                <a:gd name="connsiteX8-2641" fmla="*/ 1339265 w 3523460"/>
                <a:gd name="connsiteY8-2642" fmla="*/ 1828949 h 4731176"/>
                <a:gd name="connsiteX9-2643" fmla="*/ 1458534 w 3523460"/>
                <a:gd name="connsiteY9-2644" fmla="*/ 150 h 4731176"/>
                <a:gd name="connsiteX10-2645" fmla="*/ 1705024 w 3523460"/>
                <a:gd name="connsiteY10-2646" fmla="*/ 1813046 h 4731176"/>
                <a:gd name="connsiteX11-2647" fmla="*/ 1816344 w 3523460"/>
                <a:gd name="connsiteY11-2648" fmla="*/ 1868707 h 4731176"/>
                <a:gd name="connsiteX12-2649" fmla="*/ 2492205 w 3523460"/>
                <a:gd name="connsiteY12-2650" fmla="*/ 334105 h 4731176"/>
                <a:gd name="connsiteX13-2651" fmla="*/ 2221860 w 3523460"/>
                <a:gd name="connsiteY13-2652" fmla="*/ 2011831 h 4731176"/>
                <a:gd name="connsiteX14-2653" fmla="*/ 2325227 w 3523460"/>
                <a:gd name="connsiteY14-2654" fmla="*/ 2711545 h 4731176"/>
                <a:gd name="connsiteX15-2655" fmla="*/ 2762549 w 3523460"/>
                <a:gd name="connsiteY15-2656" fmla="*/ 2266271 h 4731176"/>
                <a:gd name="connsiteX16-2657" fmla="*/ 3509971 w 3523460"/>
                <a:gd name="connsiteY16-2658" fmla="*/ 2162905 h 4731176"/>
                <a:gd name="connsiteX17-2659" fmla="*/ 2778451 w 3523460"/>
                <a:gd name="connsiteY17-2660" fmla="*/ 2942132 h 4731176"/>
                <a:gd name="connsiteX18-2661" fmla="*/ 2118493 w 3523460"/>
                <a:gd name="connsiteY18-2662" fmla="*/ 4007607 h 4731176"/>
                <a:gd name="connsiteX19-2663" fmla="*/ 2229811 w 3523460"/>
                <a:gd name="connsiteY19-2664" fmla="*/ 4731176 h 4731176"/>
                <a:gd name="connsiteX20-2665" fmla="*/ 830382 w 3523460"/>
                <a:gd name="connsiteY20-2666" fmla="*/ 4731176 h 4731176"/>
                <a:gd name="connsiteX0-2667" fmla="*/ 830382 w 3523460"/>
                <a:gd name="connsiteY0-2668" fmla="*/ 4731176 h 4731176"/>
                <a:gd name="connsiteX1-2669" fmla="*/ 870139 w 3523460"/>
                <a:gd name="connsiteY1-2670" fmla="*/ 4095073 h 4731176"/>
                <a:gd name="connsiteX2-2671" fmla="*/ 432816 w 3523460"/>
                <a:gd name="connsiteY2-2672" fmla="*/ 2274223 h 4731176"/>
                <a:gd name="connsiteX3-2673" fmla="*/ 75008 w 3523460"/>
                <a:gd name="connsiteY3-2674" fmla="*/ 970209 h 4731176"/>
                <a:gd name="connsiteX4-2675" fmla="*/ 750867 w 3523460"/>
                <a:gd name="connsiteY4-2676" fmla="*/ 2107245 h 4731176"/>
                <a:gd name="connsiteX5-2677" fmla="*/ 838333 w 3523460"/>
                <a:gd name="connsiteY5-2678" fmla="*/ 2035684 h 4731176"/>
                <a:gd name="connsiteX6-2679" fmla="*/ 711112 w 3523460"/>
                <a:gd name="connsiteY6-2680" fmla="*/ 214835 h 4731176"/>
                <a:gd name="connsiteX7-2681" fmla="*/ 1235897 w 3523460"/>
                <a:gd name="connsiteY7-2682" fmla="*/ 1868706 h 4731176"/>
                <a:gd name="connsiteX8-2683" fmla="*/ 1339265 w 3523460"/>
                <a:gd name="connsiteY8-2684" fmla="*/ 1828949 h 4731176"/>
                <a:gd name="connsiteX9-2685" fmla="*/ 1458534 w 3523460"/>
                <a:gd name="connsiteY9-2686" fmla="*/ 150 h 4731176"/>
                <a:gd name="connsiteX10-2687" fmla="*/ 1705024 w 3523460"/>
                <a:gd name="connsiteY10-2688" fmla="*/ 1813046 h 4731176"/>
                <a:gd name="connsiteX11-2689" fmla="*/ 1816344 w 3523460"/>
                <a:gd name="connsiteY11-2690" fmla="*/ 1868707 h 4731176"/>
                <a:gd name="connsiteX12-2691" fmla="*/ 2492205 w 3523460"/>
                <a:gd name="connsiteY12-2692" fmla="*/ 334105 h 4731176"/>
                <a:gd name="connsiteX13-2693" fmla="*/ 2221860 w 3523460"/>
                <a:gd name="connsiteY13-2694" fmla="*/ 2011831 h 4731176"/>
                <a:gd name="connsiteX14-2695" fmla="*/ 2325227 w 3523460"/>
                <a:gd name="connsiteY14-2696" fmla="*/ 2711545 h 4731176"/>
                <a:gd name="connsiteX15-2697" fmla="*/ 2762549 w 3523460"/>
                <a:gd name="connsiteY15-2698" fmla="*/ 2266271 h 4731176"/>
                <a:gd name="connsiteX16-2699" fmla="*/ 3509971 w 3523460"/>
                <a:gd name="connsiteY16-2700" fmla="*/ 2162905 h 4731176"/>
                <a:gd name="connsiteX17-2701" fmla="*/ 2778451 w 3523460"/>
                <a:gd name="connsiteY17-2702" fmla="*/ 2942132 h 4731176"/>
                <a:gd name="connsiteX18-2703" fmla="*/ 2118493 w 3523460"/>
                <a:gd name="connsiteY18-2704" fmla="*/ 4007607 h 4731176"/>
                <a:gd name="connsiteX19-2705" fmla="*/ 2229811 w 3523460"/>
                <a:gd name="connsiteY19-2706" fmla="*/ 4731176 h 4731176"/>
                <a:gd name="connsiteX20-2707" fmla="*/ 830382 w 3523460"/>
                <a:gd name="connsiteY20-2708" fmla="*/ 4731176 h 4731176"/>
                <a:gd name="connsiteX0-2709" fmla="*/ 830382 w 3523460"/>
                <a:gd name="connsiteY0-2710" fmla="*/ 4731174 h 4731174"/>
                <a:gd name="connsiteX1-2711" fmla="*/ 870139 w 3523460"/>
                <a:gd name="connsiteY1-2712" fmla="*/ 4095071 h 4731174"/>
                <a:gd name="connsiteX2-2713" fmla="*/ 432816 w 3523460"/>
                <a:gd name="connsiteY2-2714" fmla="*/ 2274221 h 4731174"/>
                <a:gd name="connsiteX3-2715" fmla="*/ 75008 w 3523460"/>
                <a:gd name="connsiteY3-2716" fmla="*/ 970207 h 4731174"/>
                <a:gd name="connsiteX4-2717" fmla="*/ 750867 w 3523460"/>
                <a:gd name="connsiteY4-2718" fmla="*/ 2107243 h 4731174"/>
                <a:gd name="connsiteX5-2719" fmla="*/ 838333 w 3523460"/>
                <a:gd name="connsiteY5-2720" fmla="*/ 2035682 h 4731174"/>
                <a:gd name="connsiteX6-2721" fmla="*/ 711112 w 3523460"/>
                <a:gd name="connsiteY6-2722" fmla="*/ 214833 h 4731174"/>
                <a:gd name="connsiteX7-2723" fmla="*/ 1235897 w 3523460"/>
                <a:gd name="connsiteY7-2724" fmla="*/ 1868704 h 4731174"/>
                <a:gd name="connsiteX8-2725" fmla="*/ 1339265 w 3523460"/>
                <a:gd name="connsiteY8-2726" fmla="*/ 1828947 h 4731174"/>
                <a:gd name="connsiteX9-2727" fmla="*/ 1458534 w 3523460"/>
                <a:gd name="connsiteY9-2728" fmla="*/ 148 h 4731174"/>
                <a:gd name="connsiteX10-2729" fmla="*/ 1705024 w 3523460"/>
                <a:gd name="connsiteY10-2730" fmla="*/ 1813044 h 4731174"/>
                <a:gd name="connsiteX11-2731" fmla="*/ 1816344 w 3523460"/>
                <a:gd name="connsiteY11-2732" fmla="*/ 1868705 h 4731174"/>
                <a:gd name="connsiteX12-2733" fmla="*/ 2492205 w 3523460"/>
                <a:gd name="connsiteY12-2734" fmla="*/ 334103 h 4731174"/>
                <a:gd name="connsiteX13-2735" fmla="*/ 2221860 w 3523460"/>
                <a:gd name="connsiteY13-2736" fmla="*/ 2011829 h 4731174"/>
                <a:gd name="connsiteX14-2737" fmla="*/ 2325227 w 3523460"/>
                <a:gd name="connsiteY14-2738" fmla="*/ 2711543 h 4731174"/>
                <a:gd name="connsiteX15-2739" fmla="*/ 2762549 w 3523460"/>
                <a:gd name="connsiteY15-2740" fmla="*/ 2266269 h 4731174"/>
                <a:gd name="connsiteX16-2741" fmla="*/ 3509971 w 3523460"/>
                <a:gd name="connsiteY16-2742" fmla="*/ 2162903 h 4731174"/>
                <a:gd name="connsiteX17-2743" fmla="*/ 2778451 w 3523460"/>
                <a:gd name="connsiteY17-2744" fmla="*/ 2942130 h 4731174"/>
                <a:gd name="connsiteX18-2745" fmla="*/ 2118493 w 3523460"/>
                <a:gd name="connsiteY18-2746" fmla="*/ 4007605 h 4731174"/>
                <a:gd name="connsiteX19-2747" fmla="*/ 2229811 w 3523460"/>
                <a:gd name="connsiteY19-2748" fmla="*/ 4731174 h 4731174"/>
                <a:gd name="connsiteX20-2749" fmla="*/ 830382 w 3523460"/>
                <a:gd name="connsiteY20-2750" fmla="*/ 4731174 h 4731174"/>
                <a:gd name="connsiteX0-2751" fmla="*/ 830382 w 3523460"/>
                <a:gd name="connsiteY0-2752" fmla="*/ 4731174 h 4731174"/>
                <a:gd name="connsiteX1-2753" fmla="*/ 870139 w 3523460"/>
                <a:gd name="connsiteY1-2754" fmla="*/ 4095071 h 4731174"/>
                <a:gd name="connsiteX2-2755" fmla="*/ 432816 w 3523460"/>
                <a:gd name="connsiteY2-2756" fmla="*/ 2274221 h 4731174"/>
                <a:gd name="connsiteX3-2757" fmla="*/ 75008 w 3523460"/>
                <a:gd name="connsiteY3-2758" fmla="*/ 970207 h 4731174"/>
                <a:gd name="connsiteX4-2759" fmla="*/ 750867 w 3523460"/>
                <a:gd name="connsiteY4-2760" fmla="*/ 2107243 h 4731174"/>
                <a:gd name="connsiteX5-2761" fmla="*/ 838333 w 3523460"/>
                <a:gd name="connsiteY5-2762" fmla="*/ 2035682 h 4731174"/>
                <a:gd name="connsiteX6-2763" fmla="*/ 711112 w 3523460"/>
                <a:gd name="connsiteY6-2764" fmla="*/ 214833 h 4731174"/>
                <a:gd name="connsiteX7-2765" fmla="*/ 1235897 w 3523460"/>
                <a:gd name="connsiteY7-2766" fmla="*/ 1868704 h 4731174"/>
                <a:gd name="connsiteX8-2767" fmla="*/ 1339265 w 3523460"/>
                <a:gd name="connsiteY8-2768" fmla="*/ 1828947 h 4731174"/>
                <a:gd name="connsiteX9-2769" fmla="*/ 1458534 w 3523460"/>
                <a:gd name="connsiteY9-2770" fmla="*/ 148 h 4731174"/>
                <a:gd name="connsiteX10-2771" fmla="*/ 1705024 w 3523460"/>
                <a:gd name="connsiteY10-2772" fmla="*/ 1813044 h 4731174"/>
                <a:gd name="connsiteX11-2773" fmla="*/ 1816344 w 3523460"/>
                <a:gd name="connsiteY11-2774" fmla="*/ 1868705 h 4731174"/>
                <a:gd name="connsiteX12-2775" fmla="*/ 2492205 w 3523460"/>
                <a:gd name="connsiteY12-2776" fmla="*/ 334103 h 4731174"/>
                <a:gd name="connsiteX13-2777" fmla="*/ 2221860 w 3523460"/>
                <a:gd name="connsiteY13-2778" fmla="*/ 2011829 h 4731174"/>
                <a:gd name="connsiteX14-2779" fmla="*/ 2325227 w 3523460"/>
                <a:gd name="connsiteY14-2780" fmla="*/ 2711543 h 4731174"/>
                <a:gd name="connsiteX15-2781" fmla="*/ 2762549 w 3523460"/>
                <a:gd name="connsiteY15-2782" fmla="*/ 2266269 h 4731174"/>
                <a:gd name="connsiteX16-2783" fmla="*/ 3509971 w 3523460"/>
                <a:gd name="connsiteY16-2784" fmla="*/ 2162903 h 4731174"/>
                <a:gd name="connsiteX17-2785" fmla="*/ 2778451 w 3523460"/>
                <a:gd name="connsiteY17-2786" fmla="*/ 2942130 h 4731174"/>
                <a:gd name="connsiteX18-2787" fmla="*/ 2118493 w 3523460"/>
                <a:gd name="connsiteY18-2788" fmla="*/ 4007605 h 4731174"/>
                <a:gd name="connsiteX19-2789" fmla="*/ 2229811 w 3523460"/>
                <a:gd name="connsiteY19-2790" fmla="*/ 4731174 h 4731174"/>
                <a:gd name="connsiteX20-2791" fmla="*/ 830382 w 3523460"/>
                <a:gd name="connsiteY20-2792" fmla="*/ 4731174 h 4731174"/>
                <a:gd name="connsiteX0-2793" fmla="*/ 830382 w 3523460"/>
                <a:gd name="connsiteY0-2794" fmla="*/ 4731172 h 4731172"/>
                <a:gd name="connsiteX1-2795" fmla="*/ 870139 w 3523460"/>
                <a:gd name="connsiteY1-2796" fmla="*/ 4095069 h 4731172"/>
                <a:gd name="connsiteX2-2797" fmla="*/ 432816 w 3523460"/>
                <a:gd name="connsiteY2-2798" fmla="*/ 2274219 h 4731172"/>
                <a:gd name="connsiteX3-2799" fmla="*/ 75008 w 3523460"/>
                <a:gd name="connsiteY3-2800" fmla="*/ 970205 h 4731172"/>
                <a:gd name="connsiteX4-2801" fmla="*/ 750867 w 3523460"/>
                <a:gd name="connsiteY4-2802" fmla="*/ 2107241 h 4731172"/>
                <a:gd name="connsiteX5-2803" fmla="*/ 838333 w 3523460"/>
                <a:gd name="connsiteY5-2804" fmla="*/ 2035680 h 4731172"/>
                <a:gd name="connsiteX6-2805" fmla="*/ 711112 w 3523460"/>
                <a:gd name="connsiteY6-2806" fmla="*/ 214831 h 4731172"/>
                <a:gd name="connsiteX7-2807" fmla="*/ 1235897 w 3523460"/>
                <a:gd name="connsiteY7-2808" fmla="*/ 1868702 h 4731172"/>
                <a:gd name="connsiteX8-2809" fmla="*/ 1315411 w 3523460"/>
                <a:gd name="connsiteY8-2810" fmla="*/ 1852799 h 4731172"/>
                <a:gd name="connsiteX9-2811" fmla="*/ 1458534 w 3523460"/>
                <a:gd name="connsiteY9-2812" fmla="*/ 146 h 4731172"/>
                <a:gd name="connsiteX10-2813" fmla="*/ 1705024 w 3523460"/>
                <a:gd name="connsiteY10-2814" fmla="*/ 1813042 h 4731172"/>
                <a:gd name="connsiteX11-2815" fmla="*/ 1816344 w 3523460"/>
                <a:gd name="connsiteY11-2816" fmla="*/ 1868703 h 4731172"/>
                <a:gd name="connsiteX12-2817" fmla="*/ 2492205 w 3523460"/>
                <a:gd name="connsiteY12-2818" fmla="*/ 334101 h 4731172"/>
                <a:gd name="connsiteX13-2819" fmla="*/ 2221860 w 3523460"/>
                <a:gd name="connsiteY13-2820" fmla="*/ 2011827 h 4731172"/>
                <a:gd name="connsiteX14-2821" fmla="*/ 2325227 w 3523460"/>
                <a:gd name="connsiteY14-2822" fmla="*/ 2711541 h 4731172"/>
                <a:gd name="connsiteX15-2823" fmla="*/ 2762549 w 3523460"/>
                <a:gd name="connsiteY15-2824" fmla="*/ 2266267 h 4731172"/>
                <a:gd name="connsiteX16-2825" fmla="*/ 3509971 w 3523460"/>
                <a:gd name="connsiteY16-2826" fmla="*/ 2162901 h 4731172"/>
                <a:gd name="connsiteX17-2827" fmla="*/ 2778451 w 3523460"/>
                <a:gd name="connsiteY17-2828" fmla="*/ 2942128 h 4731172"/>
                <a:gd name="connsiteX18-2829" fmla="*/ 2118493 w 3523460"/>
                <a:gd name="connsiteY18-2830" fmla="*/ 4007603 h 4731172"/>
                <a:gd name="connsiteX19-2831" fmla="*/ 2229811 w 3523460"/>
                <a:gd name="connsiteY19-2832" fmla="*/ 4731172 h 4731172"/>
                <a:gd name="connsiteX20-2833" fmla="*/ 830382 w 3523460"/>
                <a:gd name="connsiteY20-2834" fmla="*/ 4731172 h 4731172"/>
                <a:gd name="connsiteX0-2835" fmla="*/ 830382 w 3523460"/>
                <a:gd name="connsiteY0-2836" fmla="*/ 4731172 h 4731172"/>
                <a:gd name="connsiteX1-2837" fmla="*/ 870139 w 3523460"/>
                <a:gd name="connsiteY1-2838" fmla="*/ 4095069 h 4731172"/>
                <a:gd name="connsiteX2-2839" fmla="*/ 432816 w 3523460"/>
                <a:gd name="connsiteY2-2840" fmla="*/ 2274219 h 4731172"/>
                <a:gd name="connsiteX3-2841" fmla="*/ 75008 w 3523460"/>
                <a:gd name="connsiteY3-2842" fmla="*/ 970205 h 4731172"/>
                <a:gd name="connsiteX4-2843" fmla="*/ 750867 w 3523460"/>
                <a:gd name="connsiteY4-2844" fmla="*/ 2107241 h 4731172"/>
                <a:gd name="connsiteX5-2845" fmla="*/ 838333 w 3523460"/>
                <a:gd name="connsiteY5-2846" fmla="*/ 2035680 h 4731172"/>
                <a:gd name="connsiteX6-2847" fmla="*/ 711112 w 3523460"/>
                <a:gd name="connsiteY6-2848" fmla="*/ 214831 h 4731172"/>
                <a:gd name="connsiteX7-2849" fmla="*/ 1235897 w 3523460"/>
                <a:gd name="connsiteY7-2850" fmla="*/ 1868702 h 4731172"/>
                <a:gd name="connsiteX8-2851" fmla="*/ 1315411 w 3523460"/>
                <a:gd name="connsiteY8-2852" fmla="*/ 1852799 h 4731172"/>
                <a:gd name="connsiteX9-2853" fmla="*/ 1458534 w 3523460"/>
                <a:gd name="connsiteY9-2854" fmla="*/ 146 h 4731172"/>
                <a:gd name="connsiteX10-2855" fmla="*/ 1728878 w 3523460"/>
                <a:gd name="connsiteY10-2856" fmla="*/ 1828945 h 4731172"/>
                <a:gd name="connsiteX11-2857" fmla="*/ 1816344 w 3523460"/>
                <a:gd name="connsiteY11-2858" fmla="*/ 1868703 h 4731172"/>
                <a:gd name="connsiteX12-2859" fmla="*/ 2492205 w 3523460"/>
                <a:gd name="connsiteY12-2860" fmla="*/ 334101 h 4731172"/>
                <a:gd name="connsiteX13-2861" fmla="*/ 2221860 w 3523460"/>
                <a:gd name="connsiteY13-2862" fmla="*/ 2011827 h 4731172"/>
                <a:gd name="connsiteX14-2863" fmla="*/ 2325227 w 3523460"/>
                <a:gd name="connsiteY14-2864" fmla="*/ 2711541 h 4731172"/>
                <a:gd name="connsiteX15-2865" fmla="*/ 2762549 w 3523460"/>
                <a:gd name="connsiteY15-2866" fmla="*/ 2266267 h 4731172"/>
                <a:gd name="connsiteX16-2867" fmla="*/ 3509971 w 3523460"/>
                <a:gd name="connsiteY16-2868" fmla="*/ 2162901 h 4731172"/>
                <a:gd name="connsiteX17-2869" fmla="*/ 2778451 w 3523460"/>
                <a:gd name="connsiteY17-2870" fmla="*/ 2942128 h 4731172"/>
                <a:gd name="connsiteX18-2871" fmla="*/ 2118493 w 3523460"/>
                <a:gd name="connsiteY18-2872" fmla="*/ 4007603 h 4731172"/>
                <a:gd name="connsiteX19-2873" fmla="*/ 2229811 w 3523460"/>
                <a:gd name="connsiteY19-2874" fmla="*/ 4731172 h 4731172"/>
                <a:gd name="connsiteX20-2875" fmla="*/ 830382 w 3523460"/>
                <a:gd name="connsiteY20-2876" fmla="*/ 4731172 h 4731172"/>
                <a:gd name="connsiteX0-2877" fmla="*/ 830382 w 3523460"/>
                <a:gd name="connsiteY0-2878" fmla="*/ 4731172 h 4731172"/>
                <a:gd name="connsiteX1-2879" fmla="*/ 870139 w 3523460"/>
                <a:gd name="connsiteY1-2880" fmla="*/ 4095069 h 4731172"/>
                <a:gd name="connsiteX2-2881" fmla="*/ 432816 w 3523460"/>
                <a:gd name="connsiteY2-2882" fmla="*/ 2274219 h 4731172"/>
                <a:gd name="connsiteX3-2883" fmla="*/ 75008 w 3523460"/>
                <a:gd name="connsiteY3-2884" fmla="*/ 970205 h 4731172"/>
                <a:gd name="connsiteX4-2885" fmla="*/ 750867 w 3523460"/>
                <a:gd name="connsiteY4-2886" fmla="*/ 2107241 h 4731172"/>
                <a:gd name="connsiteX5-2887" fmla="*/ 838333 w 3523460"/>
                <a:gd name="connsiteY5-2888" fmla="*/ 2035680 h 4731172"/>
                <a:gd name="connsiteX6-2889" fmla="*/ 711112 w 3523460"/>
                <a:gd name="connsiteY6-2890" fmla="*/ 214831 h 4731172"/>
                <a:gd name="connsiteX7-2891" fmla="*/ 1235897 w 3523460"/>
                <a:gd name="connsiteY7-2892" fmla="*/ 1868702 h 4731172"/>
                <a:gd name="connsiteX8-2893" fmla="*/ 1315411 w 3523460"/>
                <a:gd name="connsiteY8-2894" fmla="*/ 1852799 h 4731172"/>
                <a:gd name="connsiteX9-2895" fmla="*/ 1458534 w 3523460"/>
                <a:gd name="connsiteY9-2896" fmla="*/ 146 h 4731172"/>
                <a:gd name="connsiteX10-2897" fmla="*/ 1728878 w 3523460"/>
                <a:gd name="connsiteY10-2898" fmla="*/ 1828945 h 4731172"/>
                <a:gd name="connsiteX11-2899" fmla="*/ 1816344 w 3523460"/>
                <a:gd name="connsiteY11-2900" fmla="*/ 1868703 h 4731172"/>
                <a:gd name="connsiteX12-2901" fmla="*/ 2492205 w 3523460"/>
                <a:gd name="connsiteY12-2902" fmla="*/ 334101 h 4731172"/>
                <a:gd name="connsiteX13-2903" fmla="*/ 2221860 w 3523460"/>
                <a:gd name="connsiteY13-2904" fmla="*/ 2011827 h 4731172"/>
                <a:gd name="connsiteX14-2905" fmla="*/ 2325227 w 3523460"/>
                <a:gd name="connsiteY14-2906" fmla="*/ 2711541 h 4731172"/>
                <a:gd name="connsiteX15-2907" fmla="*/ 2762549 w 3523460"/>
                <a:gd name="connsiteY15-2908" fmla="*/ 2266267 h 4731172"/>
                <a:gd name="connsiteX16-2909" fmla="*/ 3509971 w 3523460"/>
                <a:gd name="connsiteY16-2910" fmla="*/ 2162901 h 4731172"/>
                <a:gd name="connsiteX17-2911" fmla="*/ 2778451 w 3523460"/>
                <a:gd name="connsiteY17-2912" fmla="*/ 2942128 h 4731172"/>
                <a:gd name="connsiteX18-2913" fmla="*/ 2118493 w 3523460"/>
                <a:gd name="connsiteY18-2914" fmla="*/ 4007603 h 4731172"/>
                <a:gd name="connsiteX19-2915" fmla="*/ 2229811 w 3523460"/>
                <a:gd name="connsiteY19-2916" fmla="*/ 4731172 h 4731172"/>
                <a:gd name="connsiteX20-2917" fmla="*/ 830382 w 3523460"/>
                <a:gd name="connsiteY20-2918" fmla="*/ 4731172 h 4731172"/>
                <a:gd name="connsiteX0-2919" fmla="*/ 830382 w 3523460"/>
                <a:gd name="connsiteY0-2920" fmla="*/ 4731063 h 4731063"/>
                <a:gd name="connsiteX1-2921" fmla="*/ 870139 w 3523460"/>
                <a:gd name="connsiteY1-2922" fmla="*/ 4094960 h 4731063"/>
                <a:gd name="connsiteX2-2923" fmla="*/ 432816 w 3523460"/>
                <a:gd name="connsiteY2-2924" fmla="*/ 2274110 h 4731063"/>
                <a:gd name="connsiteX3-2925" fmla="*/ 75008 w 3523460"/>
                <a:gd name="connsiteY3-2926" fmla="*/ 970096 h 4731063"/>
                <a:gd name="connsiteX4-2927" fmla="*/ 750867 w 3523460"/>
                <a:gd name="connsiteY4-2928" fmla="*/ 2107132 h 4731063"/>
                <a:gd name="connsiteX5-2929" fmla="*/ 838333 w 3523460"/>
                <a:gd name="connsiteY5-2930" fmla="*/ 2035571 h 4731063"/>
                <a:gd name="connsiteX6-2931" fmla="*/ 711112 w 3523460"/>
                <a:gd name="connsiteY6-2932" fmla="*/ 214722 h 4731063"/>
                <a:gd name="connsiteX7-2933" fmla="*/ 1235897 w 3523460"/>
                <a:gd name="connsiteY7-2934" fmla="*/ 1868593 h 4731063"/>
                <a:gd name="connsiteX8-2935" fmla="*/ 1315411 w 3523460"/>
                <a:gd name="connsiteY8-2936" fmla="*/ 1852690 h 4731063"/>
                <a:gd name="connsiteX9-2937" fmla="*/ 1458534 w 3523460"/>
                <a:gd name="connsiteY9-2938" fmla="*/ 37 h 4731063"/>
                <a:gd name="connsiteX10-2939" fmla="*/ 1728878 w 3523460"/>
                <a:gd name="connsiteY10-2940" fmla="*/ 1828836 h 4731063"/>
                <a:gd name="connsiteX11-2941" fmla="*/ 1816344 w 3523460"/>
                <a:gd name="connsiteY11-2942" fmla="*/ 1868594 h 4731063"/>
                <a:gd name="connsiteX12-2943" fmla="*/ 2492205 w 3523460"/>
                <a:gd name="connsiteY12-2944" fmla="*/ 333992 h 4731063"/>
                <a:gd name="connsiteX13-2945" fmla="*/ 2221860 w 3523460"/>
                <a:gd name="connsiteY13-2946" fmla="*/ 2011718 h 4731063"/>
                <a:gd name="connsiteX14-2947" fmla="*/ 2325227 w 3523460"/>
                <a:gd name="connsiteY14-2948" fmla="*/ 2711432 h 4731063"/>
                <a:gd name="connsiteX15-2949" fmla="*/ 2762549 w 3523460"/>
                <a:gd name="connsiteY15-2950" fmla="*/ 2266158 h 4731063"/>
                <a:gd name="connsiteX16-2951" fmla="*/ 3509971 w 3523460"/>
                <a:gd name="connsiteY16-2952" fmla="*/ 2162792 h 4731063"/>
                <a:gd name="connsiteX17-2953" fmla="*/ 2778451 w 3523460"/>
                <a:gd name="connsiteY17-2954" fmla="*/ 2942019 h 4731063"/>
                <a:gd name="connsiteX18-2955" fmla="*/ 2118493 w 3523460"/>
                <a:gd name="connsiteY18-2956" fmla="*/ 4007494 h 4731063"/>
                <a:gd name="connsiteX19-2957" fmla="*/ 2229811 w 3523460"/>
                <a:gd name="connsiteY19-2958" fmla="*/ 4731063 h 4731063"/>
                <a:gd name="connsiteX20-2959" fmla="*/ 830382 w 3523460"/>
                <a:gd name="connsiteY20-2960" fmla="*/ 4731063 h 4731063"/>
                <a:gd name="connsiteX0-2961" fmla="*/ 830382 w 3523460"/>
                <a:gd name="connsiteY0-2962" fmla="*/ 4731063 h 4731063"/>
                <a:gd name="connsiteX1-2963" fmla="*/ 870139 w 3523460"/>
                <a:gd name="connsiteY1-2964" fmla="*/ 4094960 h 4731063"/>
                <a:gd name="connsiteX2-2965" fmla="*/ 432816 w 3523460"/>
                <a:gd name="connsiteY2-2966" fmla="*/ 2274110 h 4731063"/>
                <a:gd name="connsiteX3-2967" fmla="*/ 75008 w 3523460"/>
                <a:gd name="connsiteY3-2968" fmla="*/ 970096 h 4731063"/>
                <a:gd name="connsiteX4-2969" fmla="*/ 750867 w 3523460"/>
                <a:gd name="connsiteY4-2970" fmla="*/ 2107132 h 4731063"/>
                <a:gd name="connsiteX5-2971" fmla="*/ 838333 w 3523460"/>
                <a:gd name="connsiteY5-2972" fmla="*/ 2035571 h 4731063"/>
                <a:gd name="connsiteX6-2973" fmla="*/ 711112 w 3523460"/>
                <a:gd name="connsiteY6-2974" fmla="*/ 214722 h 4731063"/>
                <a:gd name="connsiteX7-2975" fmla="*/ 1235897 w 3523460"/>
                <a:gd name="connsiteY7-2976" fmla="*/ 1868593 h 4731063"/>
                <a:gd name="connsiteX8-2977" fmla="*/ 1315411 w 3523460"/>
                <a:gd name="connsiteY8-2978" fmla="*/ 1852690 h 4731063"/>
                <a:gd name="connsiteX9-2979" fmla="*/ 1458534 w 3523460"/>
                <a:gd name="connsiteY9-2980" fmla="*/ 37 h 4731063"/>
                <a:gd name="connsiteX10-2981" fmla="*/ 1728878 w 3523460"/>
                <a:gd name="connsiteY10-2982" fmla="*/ 1828836 h 4731063"/>
                <a:gd name="connsiteX11-2983" fmla="*/ 1816344 w 3523460"/>
                <a:gd name="connsiteY11-2984" fmla="*/ 1868594 h 4731063"/>
                <a:gd name="connsiteX12-2985" fmla="*/ 2492205 w 3523460"/>
                <a:gd name="connsiteY12-2986" fmla="*/ 333992 h 4731063"/>
                <a:gd name="connsiteX13-2987" fmla="*/ 2221860 w 3523460"/>
                <a:gd name="connsiteY13-2988" fmla="*/ 2011718 h 4731063"/>
                <a:gd name="connsiteX14-2989" fmla="*/ 2325227 w 3523460"/>
                <a:gd name="connsiteY14-2990" fmla="*/ 2711432 h 4731063"/>
                <a:gd name="connsiteX15-2991" fmla="*/ 2762549 w 3523460"/>
                <a:gd name="connsiteY15-2992" fmla="*/ 2266158 h 4731063"/>
                <a:gd name="connsiteX16-2993" fmla="*/ 3509971 w 3523460"/>
                <a:gd name="connsiteY16-2994" fmla="*/ 2162792 h 4731063"/>
                <a:gd name="connsiteX17-2995" fmla="*/ 2778451 w 3523460"/>
                <a:gd name="connsiteY17-2996" fmla="*/ 2942019 h 4731063"/>
                <a:gd name="connsiteX18-2997" fmla="*/ 2118493 w 3523460"/>
                <a:gd name="connsiteY18-2998" fmla="*/ 4007494 h 4731063"/>
                <a:gd name="connsiteX19-2999" fmla="*/ 2229811 w 3523460"/>
                <a:gd name="connsiteY19-3000" fmla="*/ 4731063 h 4731063"/>
                <a:gd name="connsiteX20-3001" fmla="*/ 830382 w 3523460"/>
                <a:gd name="connsiteY20-3002" fmla="*/ 4731063 h 4731063"/>
                <a:gd name="connsiteX0-3003" fmla="*/ 830382 w 3523460"/>
                <a:gd name="connsiteY0-3004" fmla="*/ 4731063 h 4731063"/>
                <a:gd name="connsiteX1-3005" fmla="*/ 870139 w 3523460"/>
                <a:gd name="connsiteY1-3006" fmla="*/ 4094960 h 4731063"/>
                <a:gd name="connsiteX2-3007" fmla="*/ 432816 w 3523460"/>
                <a:gd name="connsiteY2-3008" fmla="*/ 2274110 h 4731063"/>
                <a:gd name="connsiteX3-3009" fmla="*/ 75008 w 3523460"/>
                <a:gd name="connsiteY3-3010" fmla="*/ 970096 h 4731063"/>
                <a:gd name="connsiteX4-3011" fmla="*/ 750867 w 3523460"/>
                <a:gd name="connsiteY4-3012" fmla="*/ 2107132 h 4731063"/>
                <a:gd name="connsiteX5-3013" fmla="*/ 838333 w 3523460"/>
                <a:gd name="connsiteY5-3014" fmla="*/ 2035571 h 4731063"/>
                <a:gd name="connsiteX6-3015" fmla="*/ 711112 w 3523460"/>
                <a:gd name="connsiteY6-3016" fmla="*/ 214722 h 4731063"/>
                <a:gd name="connsiteX7-3017" fmla="*/ 1235897 w 3523460"/>
                <a:gd name="connsiteY7-3018" fmla="*/ 1868593 h 4731063"/>
                <a:gd name="connsiteX8-3019" fmla="*/ 1315411 w 3523460"/>
                <a:gd name="connsiteY8-3020" fmla="*/ 1852690 h 4731063"/>
                <a:gd name="connsiteX9-3021" fmla="*/ 1458534 w 3523460"/>
                <a:gd name="connsiteY9-3022" fmla="*/ 37 h 4731063"/>
                <a:gd name="connsiteX10-3023" fmla="*/ 1728878 w 3523460"/>
                <a:gd name="connsiteY10-3024" fmla="*/ 1828836 h 4731063"/>
                <a:gd name="connsiteX11-3025" fmla="*/ 1816344 w 3523460"/>
                <a:gd name="connsiteY11-3026" fmla="*/ 1868594 h 4731063"/>
                <a:gd name="connsiteX12-3027" fmla="*/ 2492205 w 3523460"/>
                <a:gd name="connsiteY12-3028" fmla="*/ 333992 h 4731063"/>
                <a:gd name="connsiteX13-3029" fmla="*/ 2221860 w 3523460"/>
                <a:gd name="connsiteY13-3030" fmla="*/ 2011718 h 4731063"/>
                <a:gd name="connsiteX14-3031" fmla="*/ 2325227 w 3523460"/>
                <a:gd name="connsiteY14-3032" fmla="*/ 2711432 h 4731063"/>
                <a:gd name="connsiteX15-3033" fmla="*/ 2762549 w 3523460"/>
                <a:gd name="connsiteY15-3034" fmla="*/ 2266158 h 4731063"/>
                <a:gd name="connsiteX16-3035" fmla="*/ 3509971 w 3523460"/>
                <a:gd name="connsiteY16-3036" fmla="*/ 2162792 h 4731063"/>
                <a:gd name="connsiteX17-3037" fmla="*/ 2778451 w 3523460"/>
                <a:gd name="connsiteY17-3038" fmla="*/ 2942019 h 4731063"/>
                <a:gd name="connsiteX18-3039" fmla="*/ 2118493 w 3523460"/>
                <a:gd name="connsiteY18-3040" fmla="*/ 4007494 h 4731063"/>
                <a:gd name="connsiteX19-3041" fmla="*/ 2229811 w 3523460"/>
                <a:gd name="connsiteY19-3042" fmla="*/ 4731063 h 4731063"/>
                <a:gd name="connsiteX20-3043" fmla="*/ 830382 w 3523460"/>
                <a:gd name="connsiteY20-3044" fmla="*/ 4731063 h 4731063"/>
                <a:gd name="connsiteX0-3045" fmla="*/ 830382 w 3523460"/>
                <a:gd name="connsiteY0-3046" fmla="*/ 4731063 h 4731063"/>
                <a:gd name="connsiteX1-3047" fmla="*/ 870139 w 3523460"/>
                <a:gd name="connsiteY1-3048" fmla="*/ 4094960 h 4731063"/>
                <a:gd name="connsiteX2-3049" fmla="*/ 432816 w 3523460"/>
                <a:gd name="connsiteY2-3050" fmla="*/ 2274110 h 4731063"/>
                <a:gd name="connsiteX3-3051" fmla="*/ 75008 w 3523460"/>
                <a:gd name="connsiteY3-3052" fmla="*/ 970096 h 4731063"/>
                <a:gd name="connsiteX4-3053" fmla="*/ 750867 w 3523460"/>
                <a:gd name="connsiteY4-3054" fmla="*/ 2107132 h 4731063"/>
                <a:gd name="connsiteX5-3055" fmla="*/ 838333 w 3523460"/>
                <a:gd name="connsiteY5-3056" fmla="*/ 2035571 h 4731063"/>
                <a:gd name="connsiteX6-3057" fmla="*/ 711112 w 3523460"/>
                <a:gd name="connsiteY6-3058" fmla="*/ 214722 h 4731063"/>
                <a:gd name="connsiteX7-3059" fmla="*/ 1235897 w 3523460"/>
                <a:gd name="connsiteY7-3060" fmla="*/ 1868593 h 4731063"/>
                <a:gd name="connsiteX8-3061" fmla="*/ 1315411 w 3523460"/>
                <a:gd name="connsiteY8-3062" fmla="*/ 1852690 h 4731063"/>
                <a:gd name="connsiteX9-3063" fmla="*/ 1458534 w 3523460"/>
                <a:gd name="connsiteY9-3064" fmla="*/ 37 h 4731063"/>
                <a:gd name="connsiteX10-3065" fmla="*/ 1728878 w 3523460"/>
                <a:gd name="connsiteY10-3066" fmla="*/ 1828836 h 4731063"/>
                <a:gd name="connsiteX11-3067" fmla="*/ 1816344 w 3523460"/>
                <a:gd name="connsiteY11-3068" fmla="*/ 1868594 h 4731063"/>
                <a:gd name="connsiteX12-3069" fmla="*/ 2492205 w 3523460"/>
                <a:gd name="connsiteY12-3070" fmla="*/ 333992 h 4731063"/>
                <a:gd name="connsiteX13-3071" fmla="*/ 2221860 w 3523460"/>
                <a:gd name="connsiteY13-3072" fmla="*/ 2011718 h 4731063"/>
                <a:gd name="connsiteX14-3073" fmla="*/ 2325227 w 3523460"/>
                <a:gd name="connsiteY14-3074" fmla="*/ 2711432 h 4731063"/>
                <a:gd name="connsiteX15-3075" fmla="*/ 2762549 w 3523460"/>
                <a:gd name="connsiteY15-3076" fmla="*/ 2266158 h 4731063"/>
                <a:gd name="connsiteX16-3077" fmla="*/ 3509971 w 3523460"/>
                <a:gd name="connsiteY16-3078" fmla="*/ 2162792 h 4731063"/>
                <a:gd name="connsiteX17-3079" fmla="*/ 2778451 w 3523460"/>
                <a:gd name="connsiteY17-3080" fmla="*/ 2942019 h 4731063"/>
                <a:gd name="connsiteX18-3081" fmla="*/ 2118493 w 3523460"/>
                <a:gd name="connsiteY18-3082" fmla="*/ 4007494 h 4731063"/>
                <a:gd name="connsiteX19-3083" fmla="*/ 2229811 w 3523460"/>
                <a:gd name="connsiteY19-3084" fmla="*/ 4731063 h 4731063"/>
                <a:gd name="connsiteX20-3085" fmla="*/ 830382 w 3523460"/>
                <a:gd name="connsiteY20-3086" fmla="*/ 4731063 h 4731063"/>
                <a:gd name="connsiteX0-3087" fmla="*/ 727477 w 3523460"/>
                <a:gd name="connsiteY0-3088" fmla="*/ 5951236 h 5951236"/>
                <a:gd name="connsiteX1-3089" fmla="*/ 870139 w 3523460"/>
                <a:gd name="connsiteY1-3090" fmla="*/ 4094960 h 5951236"/>
                <a:gd name="connsiteX2-3091" fmla="*/ 432816 w 3523460"/>
                <a:gd name="connsiteY2-3092" fmla="*/ 2274110 h 5951236"/>
                <a:gd name="connsiteX3-3093" fmla="*/ 75008 w 3523460"/>
                <a:gd name="connsiteY3-3094" fmla="*/ 970096 h 5951236"/>
                <a:gd name="connsiteX4-3095" fmla="*/ 750867 w 3523460"/>
                <a:gd name="connsiteY4-3096" fmla="*/ 2107132 h 5951236"/>
                <a:gd name="connsiteX5-3097" fmla="*/ 838333 w 3523460"/>
                <a:gd name="connsiteY5-3098" fmla="*/ 2035571 h 5951236"/>
                <a:gd name="connsiteX6-3099" fmla="*/ 711112 w 3523460"/>
                <a:gd name="connsiteY6-3100" fmla="*/ 214722 h 5951236"/>
                <a:gd name="connsiteX7-3101" fmla="*/ 1235897 w 3523460"/>
                <a:gd name="connsiteY7-3102" fmla="*/ 1868593 h 5951236"/>
                <a:gd name="connsiteX8-3103" fmla="*/ 1315411 w 3523460"/>
                <a:gd name="connsiteY8-3104" fmla="*/ 1852690 h 5951236"/>
                <a:gd name="connsiteX9-3105" fmla="*/ 1458534 w 3523460"/>
                <a:gd name="connsiteY9-3106" fmla="*/ 37 h 5951236"/>
                <a:gd name="connsiteX10-3107" fmla="*/ 1728878 w 3523460"/>
                <a:gd name="connsiteY10-3108" fmla="*/ 1828836 h 5951236"/>
                <a:gd name="connsiteX11-3109" fmla="*/ 1816344 w 3523460"/>
                <a:gd name="connsiteY11-3110" fmla="*/ 1868594 h 5951236"/>
                <a:gd name="connsiteX12-3111" fmla="*/ 2492205 w 3523460"/>
                <a:gd name="connsiteY12-3112" fmla="*/ 333992 h 5951236"/>
                <a:gd name="connsiteX13-3113" fmla="*/ 2221860 w 3523460"/>
                <a:gd name="connsiteY13-3114" fmla="*/ 2011718 h 5951236"/>
                <a:gd name="connsiteX14-3115" fmla="*/ 2325227 w 3523460"/>
                <a:gd name="connsiteY14-3116" fmla="*/ 2711432 h 5951236"/>
                <a:gd name="connsiteX15-3117" fmla="*/ 2762549 w 3523460"/>
                <a:gd name="connsiteY15-3118" fmla="*/ 2266158 h 5951236"/>
                <a:gd name="connsiteX16-3119" fmla="*/ 3509971 w 3523460"/>
                <a:gd name="connsiteY16-3120" fmla="*/ 2162792 h 5951236"/>
                <a:gd name="connsiteX17-3121" fmla="*/ 2778451 w 3523460"/>
                <a:gd name="connsiteY17-3122" fmla="*/ 2942019 h 5951236"/>
                <a:gd name="connsiteX18-3123" fmla="*/ 2118493 w 3523460"/>
                <a:gd name="connsiteY18-3124" fmla="*/ 4007494 h 5951236"/>
                <a:gd name="connsiteX19-3125" fmla="*/ 2229811 w 3523460"/>
                <a:gd name="connsiteY19-3126" fmla="*/ 4731063 h 5951236"/>
                <a:gd name="connsiteX20-3127" fmla="*/ 727477 w 3523460"/>
                <a:gd name="connsiteY20-3128" fmla="*/ 5951236 h 5951236"/>
                <a:gd name="connsiteX0-3129" fmla="*/ 727477 w 3523460"/>
                <a:gd name="connsiteY0-3130" fmla="*/ 5951236 h 5980637"/>
                <a:gd name="connsiteX1-3131" fmla="*/ 870139 w 3523460"/>
                <a:gd name="connsiteY1-3132" fmla="*/ 4094960 h 5980637"/>
                <a:gd name="connsiteX2-3133" fmla="*/ 432816 w 3523460"/>
                <a:gd name="connsiteY2-3134" fmla="*/ 2274110 h 5980637"/>
                <a:gd name="connsiteX3-3135" fmla="*/ 75008 w 3523460"/>
                <a:gd name="connsiteY3-3136" fmla="*/ 970096 h 5980637"/>
                <a:gd name="connsiteX4-3137" fmla="*/ 750867 w 3523460"/>
                <a:gd name="connsiteY4-3138" fmla="*/ 2107132 h 5980637"/>
                <a:gd name="connsiteX5-3139" fmla="*/ 838333 w 3523460"/>
                <a:gd name="connsiteY5-3140" fmla="*/ 2035571 h 5980637"/>
                <a:gd name="connsiteX6-3141" fmla="*/ 711112 w 3523460"/>
                <a:gd name="connsiteY6-3142" fmla="*/ 214722 h 5980637"/>
                <a:gd name="connsiteX7-3143" fmla="*/ 1235897 w 3523460"/>
                <a:gd name="connsiteY7-3144" fmla="*/ 1868593 h 5980637"/>
                <a:gd name="connsiteX8-3145" fmla="*/ 1315411 w 3523460"/>
                <a:gd name="connsiteY8-3146" fmla="*/ 1852690 h 5980637"/>
                <a:gd name="connsiteX9-3147" fmla="*/ 1458534 w 3523460"/>
                <a:gd name="connsiteY9-3148" fmla="*/ 37 h 5980637"/>
                <a:gd name="connsiteX10-3149" fmla="*/ 1728878 w 3523460"/>
                <a:gd name="connsiteY10-3150" fmla="*/ 1828836 h 5980637"/>
                <a:gd name="connsiteX11-3151" fmla="*/ 1816344 w 3523460"/>
                <a:gd name="connsiteY11-3152" fmla="*/ 1868594 h 5980637"/>
                <a:gd name="connsiteX12-3153" fmla="*/ 2492205 w 3523460"/>
                <a:gd name="connsiteY12-3154" fmla="*/ 333992 h 5980637"/>
                <a:gd name="connsiteX13-3155" fmla="*/ 2221860 w 3523460"/>
                <a:gd name="connsiteY13-3156" fmla="*/ 2011718 h 5980637"/>
                <a:gd name="connsiteX14-3157" fmla="*/ 2325227 w 3523460"/>
                <a:gd name="connsiteY14-3158" fmla="*/ 2711432 h 5980637"/>
                <a:gd name="connsiteX15-3159" fmla="*/ 2762549 w 3523460"/>
                <a:gd name="connsiteY15-3160" fmla="*/ 2266158 h 5980637"/>
                <a:gd name="connsiteX16-3161" fmla="*/ 3509971 w 3523460"/>
                <a:gd name="connsiteY16-3162" fmla="*/ 2162792 h 5980637"/>
                <a:gd name="connsiteX17-3163" fmla="*/ 2778451 w 3523460"/>
                <a:gd name="connsiteY17-3164" fmla="*/ 2942019 h 5980637"/>
                <a:gd name="connsiteX18-3165" fmla="*/ 2118493 w 3523460"/>
                <a:gd name="connsiteY18-3166" fmla="*/ 4007494 h 5980637"/>
                <a:gd name="connsiteX19-3167" fmla="*/ 2303315 w 3523460"/>
                <a:gd name="connsiteY19-3168" fmla="*/ 5980637 h 5980637"/>
                <a:gd name="connsiteX20-3169" fmla="*/ 727477 w 3523460"/>
                <a:gd name="connsiteY20-3170" fmla="*/ 5951236 h 5980637"/>
                <a:gd name="connsiteX0-3171" fmla="*/ 948466 w 3523460"/>
                <a:gd name="connsiteY0-3172" fmla="*/ 4470606 h 5980637"/>
                <a:gd name="connsiteX1-3173" fmla="*/ 870139 w 3523460"/>
                <a:gd name="connsiteY1-3174" fmla="*/ 4094960 h 5980637"/>
                <a:gd name="connsiteX2-3175" fmla="*/ 432816 w 3523460"/>
                <a:gd name="connsiteY2-3176" fmla="*/ 2274110 h 5980637"/>
                <a:gd name="connsiteX3-3177" fmla="*/ 75008 w 3523460"/>
                <a:gd name="connsiteY3-3178" fmla="*/ 970096 h 5980637"/>
                <a:gd name="connsiteX4-3179" fmla="*/ 750867 w 3523460"/>
                <a:gd name="connsiteY4-3180" fmla="*/ 2107132 h 5980637"/>
                <a:gd name="connsiteX5-3181" fmla="*/ 838333 w 3523460"/>
                <a:gd name="connsiteY5-3182" fmla="*/ 2035571 h 5980637"/>
                <a:gd name="connsiteX6-3183" fmla="*/ 711112 w 3523460"/>
                <a:gd name="connsiteY6-3184" fmla="*/ 214722 h 5980637"/>
                <a:gd name="connsiteX7-3185" fmla="*/ 1235897 w 3523460"/>
                <a:gd name="connsiteY7-3186" fmla="*/ 1868593 h 5980637"/>
                <a:gd name="connsiteX8-3187" fmla="*/ 1315411 w 3523460"/>
                <a:gd name="connsiteY8-3188" fmla="*/ 1852690 h 5980637"/>
                <a:gd name="connsiteX9-3189" fmla="*/ 1458534 w 3523460"/>
                <a:gd name="connsiteY9-3190" fmla="*/ 37 h 5980637"/>
                <a:gd name="connsiteX10-3191" fmla="*/ 1728878 w 3523460"/>
                <a:gd name="connsiteY10-3192" fmla="*/ 1828836 h 5980637"/>
                <a:gd name="connsiteX11-3193" fmla="*/ 1816344 w 3523460"/>
                <a:gd name="connsiteY11-3194" fmla="*/ 1868594 h 5980637"/>
                <a:gd name="connsiteX12-3195" fmla="*/ 2492205 w 3523460"/>
                <a:gd name="connsiteY12-3196" fmla="*/ 333992 h 5980637"/>
                <a:gd name="connsiteX13-3197" fmla="*/ 2221860 w 3523460"/>
                <a:gd name="connsiteY13-3198" fmla="*/ 2011718 h 5980637"/>
                <a:gd name="connsiteX14-3199" fmla="*/ 2325227 w 3523460"/>
                <a:gd name="connsiteY14-3200" fmla="*/ 2711432 h 5980637"/>
                <a:gd name="connsiteX15-3201" fmla="*/ 2762549 w 3523460"/>
                <a:gd name="connsiteY15-3202" fmla="*/ 2266158 h 5980637"/>
                <a:gd name="connsiteX16-3203" fmla="*/ 3509971 w 3523460"/>
                <a:gd name="connsiteY16-3204" fmla="*/ 2162792 h 5980637"/>
                <a:gd name="connsiteX17-3205" fmla="*/ 2778451 w 3523460"/>
                <a:gd name="connsiteY17-3206" fmla="*/ 2942019 h 5980637"/>
                <a:gd name="connsiteX18-3207" fmla="*/ 2118493 w 3523460"/>
                <a:gd name="connsiteY18-3208" fmla="*/ 4007494 h 5980637"/>
                <a:gd name="connsiteX19-3209" fmla="*/ 2303315 w 3523460"/>
                <a:gd name="connsiteY19-3210" fmla="*/ 5980637 h 5980637"/>
                <a:gd name="connsiteX20-3211" fmla="*/ 948466 w 3523460"/>
                <a:gd name="connsiteY20-3212" fmla="*/ 4470606 h 5980637"/>
                <a:gd name="connsiteX0-3213" fmla="*/ 948466 w 3523460"/>
                <a:gd name="connsiteY0-3214" fmla="*/ 4470606 h 4522103"/>
                <a:gd name="connsiteX1-3215" fmla="*/ 870139 w 3523460"/>
                <a:gd name="connsiteY1-3216" fmla="*/ 4094960 h 4522103"/>
                <a:gd name="connsiteX2-3217" fmla="*/ 432816 w 3523460"/>
                <a:gd name="connsiteY2-3218" fmla="*/ 2274110 h 4522103"/>
                <a:gd name="connsiteX3-3219" fmla="*/ 75008 w 3523460"/>
                <a:gd name="connsiteY3-3220" fmla="*/ 970096 h 4522103"/>
                <a:gd name="connsiteX4-3221" fmla="*/ 750867 w 3523460"/>
                <a:gd name="connsiteY4-3222" fmla="*/ 2107132 h 4522103"/>
                <a:gd name="connsiteX5-3223" fmla="*/ 838333 w 3523460"/>
                <a:gd name="connsiteY5-3224" fmla="*/ 2035571 h 4522103"/>
                <a:gd name="connsiteX6-3225" fmla="*/ 711112 w 3523460"/>
                <a:gd name="connsiteY6-3226" fmla="*/ 214722 h 4522103"/>
                <a:gd name="connsiteX7-3227" fmla="*/ 1235897 w 3523460"/>
                <a:gd name="connsiteY7-3228" fmla="*/ 1868593 h 4522103"/>
                <a:gd name="connsiteX8-3229" fmla="*/ 1315411 w 3523460"/>
                <a:gd name="connsiteY8-3230" fmla="*/ 1852690 h 4522103"/>
                <a:gd name="connsiteX9-3231" fmla="*/ 1458534 w 3523460"/>
                <a:gd name="connsiteY9-3232" fmla="*/ 37 h 4522103"/>
                <a:gd name="connsiteX10-3233" fmla="*/ 1728878 w 3523460"/>
                <a:gd name="connsiteY10-3234" fmla="*/ 1828836 h 4522103"/>
                <a:gd name="connsiteX11-3235" fmla="*/ 1816344 w 3523460"/>
                <a:gd name="connsiteY11-3236" fmla="*/ 1868594 h 4522103"/>
                <a:gd name="connsiteX12-3237" fmla="*/ 2492205 w 3523460"/>
                <a:gd name="connsiteY12-3238" fmla="*/ 333992 h 4522103"/>
                <a:gd name="connsiteX13-3239" fmla="*/ 2221860 w 3523460"/>
                <a:gd name="connsiteY13-3240" fmla="*/ 2011718 h 4522103"/>
                <a:gd name="connsiteX14-3241" fmla="*/ 2325227 w 3523460"/>
                <a:gd name="connsiteY14-3242" fmla="*/ 2711432 h 4522103"/>
                <a:gd name="connsiteX15-3243" fmla="*/ 2762549 w 3523460"/>
                <a:gd name="connsiteY15-3244" fmla="*/ 2266158 h 4522103"/>
                <a:gd name="connsiteX16-3245" fmla="*/ 3509971 w 3523460"/>
                <a:gd name="connsiteY16-3246" fmla="*/ 2162792 h 4522103"/>
                <a:gd name="connsiteX17-3247" fmla="*/ 2778451 w 3523460"/>
                <a:gd name="connsiteY17-3248" fmla="*/ 2942019 h 4522103"/>
                <a:gd name="connsiteX18-3249" fmla="*/ 2118493 w 3523460"/>
                <a:gd name="connsiteY18-3250" fmla="*/ 4007494 h 4522103"/>
                <a:gd name="connsiteX19-3251" fmla="*/ 2126522 w 3523460"/>
                <a:gd name="connsiteY19-3252" fmla="*/ 4522103 h 4522103"/>
                <a:gd name="connsiteX20-3253" fmla="*/ 948466 w 3523460"/>
                <a:gd name="connsiteY20-3254" fmla="*/ 4470606 h 4522103"/>
                <a:gd name="connsiteX0-3255" fmla="*/ 948466 w 3523460"/>
                <a:gd name="connsiteY0-3256" fmla="*/ 4470606 h 4522103"/>
                <a:gd name="connsiteX1-3257" fmla="*/ 870139 w 3523460"/>
                <a:gd name="connsiteY1-3258" fmla="*/ 4094960 h 4522103"/>
                <a:gd name="connsiteX2-3259" fmla="*/ 432816 w 3523460"/>
                <a:gd name="connsiteY2-3260" fmla="*/ 2274110 h 4522103"/>
                <a:gd name="connsiteX3-3261" fmla="*/ 75008 w 3523460"/>
                <a:gd name="connsiteY3-3262" fmla="*/ 970096 h 4522103"/>
                <a:gd name="connsiteX4-3263" fmla="*/ 750867 w 3523460"/>
                <a:gd name="connsiteY4-3264" fmla="*/ 2107132 h 4522103"/>
                <a:gd name="connsiteX5-3265" fmla="*/ 838333 w 3523460"/>
                <a:gd name="connsiteY5-3266" fmla="*/ 2035571 h 4522103"/>
                <a:gd name="connsiteX6-3267" fmla="*/ 711112 w 3523460"/>
                <a:gd name="connsiteY6-3268" fmla="*/ 214722 h 4522103"/>
                <a:gd name="connsiteX7-3269" fmla="*/ 1235897 w 3523460"/>
                <a:gd name="connsiteY7-3270" fmla="*/ 1868593 h 4522103"/>
                <a:gd name="connsiteX8-3271" fmla="*/ 1315411 w 3523460"/>
                <a:gd name="connsiteY8-3272" fmla="*/ 1852690 h 4522103"/>
                <a:gd name="connsiteX9-3273" fmla="*/ 1458534 w 3523460"/>
                <a:gd name="connsiteY9-3274" fmla="*/ 37 h 4522103"/>
                <a:gd name="connsiteX10-3275" fmla="*/ 1728878 w 3523460"/>
                <a:gd name="connsiteY10-3276" fmla="*/ 1828836 h 4522103"/>
                <a:gd name="connsiteX11-3277" fmla="*/ 1816344 w 3523460"/>
                <a:gd name="connsiteY11-3278" fmla="*/ 1868594 h 4522103"/>
                <a:gd name="connsiteX12-3279" fmla="*/ 2492205 w 3523460"/>
                <a:gd name="connsiteY12-3280" fmla="*/ 333992 h 4522103"/>
                <a:gd name="connsiteX13-3281" fmla="*/ 2221860 w 3523460"/>
                <a:gd name="connsiteY13-3282" fmla="*/ 2011718 h 4522103"/>
                <a:gd name="connsiteX14-3283" fmla="*/ 2325227 w 3523460"/>
                <a:gd name="connsiteY14-3284" fmla="*/ 2711432 h 4522103"/>
                <a:gd name="connsiteX15-3285" fmla="*/ 2762549 w 3523460"/>
                <a:gd name="connsiteY15-3286" fmla="*/ 2266158 h 4522103"/>
                <a:gd name="connsiteX16-3287" fmla="*/ 3509971 w 3523460"/>
                <a:gd name="connsiteY16-3288" fmla="*/ 2162792 h 4522103"/>
                <a:gd name="connsiteX17-3289" fmla="*/ 2778451 w 3523460"/>
                <a:gd name="connsiteY17-3290" fmla="*/ 2942019 h 4522103"/>
                <a:gd name="connsiteX18-3291" fmla="*/ 2118493 w 3523460"/>
                <a:gd name="connsiteY18-3292" fmla="*/ 4007494 h 4522103"/>
                <a:gd name="connsiteX19-3293" fmla="*/ 2126522 w 3523460"/>
                <a:gd name="connsiteY19-3294" fmla="*/ 4522103 h 4522103"/>
                <a:gd name="connsiteX20-3295" fmla="*/ 948466 w 3523460"/>
                <a:gd name="connsiteY20-3296" fmla="*/ 4470606 h 4522103"/>
                <a:gd name="connsiteX0-3297" fmla="*/ 948466 w 3523460"/>
                <a:gd name="connsiteY0-3298" fmla="*/ 4470606 h 4522103"/>
                <a:gd name="connsiteX1-3299" fmla="*/ 870139 w 3523460"/>
                <a:gd name="connsiteY1-3300" fmla="*/ 4094960 h 4522103"/>
                <a:gd name="connsiteX2-3301" fmla="*/ 432816 w 3523460"/>
                <a:gd name="connsiteY2-3302" fmla="*/ 2274110 h 4522103"/>
                <a:gd name="connsiteX3-3303" fmla="*/ 75008 w 3523460"/>
                <a:gd name="connsiteY3-3304" fmla="*/ 970096 h 4522103"/>
                <a:gd name="connsiteX4-3305" fmla="*/ 750867 w 3523460"/>
                <a:gd name="connsiteY4-3306" fmla="*/ 2107132 h 4522103"/>
                <a:gd name="connsiteX5-3307" fmla="*/ 838333 w 3523460"/>
                <a:gd name="connsiteY5-3308" fmla="*/ 2035571 h 4522103"/>
                <a:gd name="connsiteX6-3309" fmla="*/ 711112 w 3523460"/>
                <a:gd name="connsiteY6-3310" fmla="*/ 214722 h 4522103"/>
                <a:gd name="connsiteX7-3311" fmla="*/ 1235897 w 3523460"/>
                <a:gd name="connsiteY7-3312" fmla="*/ 1868593 h 4522103"/>
                <a:gd name="connsiteX8-3313" fmla="*/ 1315411 w 3523460"/>
                <a:gd name="connsiteY8-3314" fmla="*/ 1852690 h 4522103"/>
                <a:gd name="connsiteX9-3315" fmla="*/ 1458534 w 3523460"/>
                <a:gd name="connsiteY9-3316" fmla="*/ 37 h 4522103"/>
                <a:gd name="connsiteX10-3317" fmla="*/ 1728878 w 3523460"/>
                <a:gd name="connsiteY10-3318" fmla="*/ 1828836 h 4522103"/>
                <a:gd name="connsiteX11-3319" fmla="*/ 1816344 w 3523460"/>
                <a:gd name="connsiteY11-3320" fmla="*/ 1868594 h 4522103"/>
                <a:gd name="connsiteX12-3321" fmla="*/ 2492205 w 3523460"/>
                <a:gd name="connsiteY12-3322" fmla="*/ 333992 h 4522103"/>
                <a:gd name="connsiteX13-3323" fmla="*/ 2221860 w 3523460"/>
                <a:gd name="connsiteY13-3324" fmla="*/ 2011718 h 4522103"/>
                <a:gd name="connsiteX14-3325" fmla="*/ 2325227 w 3523460"/>
                <a:gd name="connsiteY14-3326" fmla="*/ 2711432 h 4522103"/>
                <a:gd name="connsiteX15-3327" fmla="*/ 2762549 w 3523460"/>
                <a:gd name="connsiteY15-3328" fmla="*/ 2266158 h 4522103"/>
                <a:gd name="connsiteX16-3329" fmla="*/ 3509971 w 3523460"/>
                <a:gd name="connsiteY16-3330" fmla="*/ 2162792 h 4522103"/>
                <a:gd name="connsiteX17-3331" fmla="*/ 2778451 w 3523460"/>
                <a:gd name="connsiteY17-3332" fmla="*/ 2942019 h 4522103"/>
                <a:gd name="connsiteX18-3333" fmla="*/ 2118493 w 3523460"/>
                <a:gd name="connsiteY18-3334" fmla="*/ 4007494 h 4522103"/>
                <a:gd name="connsiteX19-3335" fmla="*/ 2126522 w 3523460"/>
                <a:gd name="connsiteY19-3336" fmla="*/ 4522103 h 4522103"/>
                <a:gd name="connsiteX20-3337" fmla="*/ 948466 w 3523460"/>
                <a:gd name="connsiteY20-3338" fmla="*/ 4470606 h 4522103"/>
                <a:gd name="connsiteX0-3339" fmla="*/ 923479 w 3523460"/>
                <a:gd name="connsiteY0-3340" fmla="*/ 4487266 h 4522103"/>
                <a:gd name="connsiteX1-3341" fmla="*/ 870139 w 3523460"/>
                <a:gd name="connsiteY1-3342" fmla="*/ 4094960 h 4522103"/>
                <a:gd name="connsiteX2-3343" fmla="*/ 432816 w 3523460"/>
                <a:gd name="connsiteY2-3344" fmla="*/ 2274110 h 4522103"/>
                <a:gd name="connsiteX3-3345" fmla="*/ 75008 w 3523460"/>
                <a:gd name="connsiteY3-3346" fmla="*/ 970096 h 4522103"/>
                <a:gd name="connsiteX4-3347" fmla="*/ 750867 w 3523460"/>
                <a:gd name="connsiteY4-3348" fmla="*/ 2107132 h 4522103"/>
                <a:gd name="connsiteX5-3349" fmla="*/ 838333 w 3523460"/>
                <a:gd name="connsiteY5-3350" fmla="*/ 2035571 h 4522103"/>
                <a:gd name="connsiteX6-3351" fmla="*/ 711112 w 3523460"/>
                <a:gd name="connsiteY6-3352" fmla="*/ 214722 h 4522103"/>
                <a:gd name="connsiteX7-3353" fmla="*/ 1235897 w 3523460"/>
                <a:gd name="connsiteY7-3354" fmla="*/ 1868593 h 4522103"/>
                <a:gd name="connsiteX8-3355" fmla="*/ 1315411 w 3523460"/>
                <a:gd name="connsiteY8-3356" fmla="*/ 1852690 h 4522103"/>
                <a:gd name="connsiteX9-3357" fmla="*/ 1458534 w 3523460"/>
                <a:gd name="connsiteY9-3358" fmla="*/ 37 h 4522103"/>
                <a:gd name="connsiteX10-3359" fmla="*/ 1728878 w 3523460"/>
                <a:gd name="connsiteY10-3360" fmla="*/ 1828836 h 4522103"/>
                <a:gd name="connsiteX11-3361" fmla="*/ 1816344 w 3523460"/>
                <a:gd name="connsiteY11-3362" fmla="*/ 1868594 h 4522103"/>
                <a:gd name="connsiteX12-3363" fmla="*/ 2492205 w 3523460"/>
                <a:gd name="connsiteY12-3364" fmla="*/ 333992 h 4522103"/>
                <a:gd name="connsiteX13-3365" fmla="*/ 2221860 w 3523460"/>
                <a:gd name="connsiteY13-3366" fmla="*/ 2011718 h 4522103"/>
                <a:gd name="connsiteX14-3367" fmla="*/ 2325227 w 3523460"/>
                <a:gd name="connsiteY14-3368" fmla="*/ 2711432 h 4522103"/>
                <a:gd name="connsiteX15-3369" fmla="*/ 2762549 w 3523460"/>
                <a:gd name="connsiteY15-3370" fmla="*/ 2266158 h 4522103"/>
                <a:gd name="connsiteX16-3371" fmla="*/ 3509971 w 3523460"/>
                <a:gd name="connsiteY16-3372" fmla="*/ 2162792 h 4522103"/>
                <a:gd name="connsiteX17-3373" fmla="*/ 2778451 w 3523460"/>
                <a:gd name="connsiteY17-3374" fmla="*/ 2942019 h 4522103"/>
                <a:gd name="connsiteX18-3375" fmla="*/ 2118493 w 3523460"/>
                <a:gd name="connsiteY18-3376" fmla="*/ 4007494 h 4522103"/>
                <a:gd name="connsiteX19-3377" fmla="*/ 2126522 w 3523460"/>
                <a:gd name="connsiteY19-3378" fmla="*/ 4522103 h 4522103"/>
                <a:gd name="connsiteX20-3379" fmla="*/ 923479 w 3523460"/>
                <a:gd name="connsiteY20-3380" fmla="*/ 4487266 h 4522103"/>
                <a:gd name="connsiteX0-3381" fmla="*/ 923479 w 3523460"/>
                <a:gd name="connsiteY0-3382" fmla="*/ 4487266 h 4505443"/>
                <a:gd name="connsiteX1-3383" fmla="*/ 870139 w 3523460"/>
                <a:gd name="connsiteY1-3384" fmla="*/ 4094960 h 4505443"/>
                <a:gd name="connsiteX2-3385" fmla="*/ 432816 w 3523460"/>
                <a:gd name="connsiteY2-3386" fmla="*/ 2274110 h 4505443"/>
                <a:gd name="connsiteX3-3387" fmla="*/ 75008 w 3523460"/>
                <a:gd name="connsiteY3-3388" fmla="*/ 970096 h 4505443"/>
                <a:gd name="connsiteX4-3389" fmla="*/ 750867 w 3523460"/>
                <a:gd name="connsiteY4-3390" fmla="*/ 2107132 h 4505443"/>
                <a:gd name="connsiteX5-3391" fmla="*/ 838333 w 3523460"/>
                <a:gd name="connsiteY5-3392" fmla="*/ 2035571 h 4505443"/>
                <a:gd name="connsiteX6-3393" fmla="*/ 711112 w 3523460"/>
                <a:gd name="connsiteY6-3394" fmla="*/ 214722 h 4505443"/>
                <a:gd name="connsiteX7-3395" fmla="*/ 1235897 w 3523460"/>
                <a:gd name="connsiteY7-3396" fmla="*/ 1868593 h 4505443"/>
                <a:gd name="connsiteX8-3397" fmla="*/ 1315411 w 3523460"/>
                <a:gd name="connsiteY8-3398" fmla="*/ 1852690 h 4505443"/>
                <a:gd name="connsiteX9-3399" fmla="*/ 1458534 w 3523460"/>
                <a:gd name="connsiteY9-3400" fmla="*/ 37 h 4505443"/>
                <a:gd name="connsiteX10-3401" fmla="*/ 1728878 w 3523460"/>
                <a:gd name="connsiteY10-3402" fmla="*/ 1828836 h 4505443"/>
                <a:gd name="connsiteX11-3403" fmla="*/ 1816344 w 3523460"/>
                <a:gd name="connsiteY11-3404" fmla="*/ 1868594 h 4505443"/>
                <a:gd name="connsiteX12-3405" fmla="*/ 2492205 w 3523460"/>
                <a:gd name="connsiteY12-3406" fmla="*/ 333992 h 4505443"/>
                <a:gd name="connsiteX13-3407" fmla="*/ 2221860 w 3523460"/>
                <a:gd name="connsiteY13-3408" fmla="*/ 2011718 h 4505443"/>
                <a:gd name="connsiteX14-3409" fmla="*/ 2325227 w 3523460"/>
                <a:gd name="connsiteY14-3410" fmla="*/ 2711432 h 4505443"/>
                <a:gd name="connsiteX15-3411" fmla="*/ 2762549 w 3523460"/>
                <a:gd name="connsiteY15-3412" fmla="*/ 2266158 h 4505443"/>
                <a:gd name="connsiteX16-3413" fmla="*/ 3509971 w 3523460"/>
                <a:gd name="connsiteY16-3414" fmla="*/ 2162792 h 4505443"/>
                <a:gd name="connsiteX17-3415" fmla="*/ 2778451 w 3523460"/>
                <a:gd name="connsiteY17-3416" fmla="*/ 2942019 h 4505443"/>
                <a:gd name="connsiteX18-3417" fmla="*/ 2118493 w 3523460"/>
                <a:gd name="connsiteY18-3418" fmla="*/ 4007494 h 4505443"/>
                <a:gd name="connsiteX19-3419" fmla="*/ 2118191 w 3523460"/>
                <a:gd name="connsiteY19-3420" fmla="*/ 4505443 h 4505443"/>
                <a:gd name="connsiteX20-3421" fmla="*/ 923479 w 3523460"/>
                <a:gd name="connsiteY20-3422" fmla="*/ 4487266 h 4505443"/>
                <a:gd name="connsiteX0-3423" fmla="*/ 931808 w 3523460"/>
                <a:gd name="connsiteY0-3424" fmla="*/ 4487266 h 4505443"/>
                <a:gd name="connsiteX1-3425" fmla="*/ 870139 w 3523460"/>
                <a:gd name="connsiteY1-3426" fmla="*/ 4094960 h 4505443"/>
                <a:gd name="connsiteX2-3427" fmla="*/ 432816 w 3523460"/>
                <a:gd name="connsiteY2-3428" fmla="*/ 2274110 h 4505443"/>
                <a:gd name="connsiteX3-3429" fmla="*/ 75008 w 3523460"/>
                <a:gd name="connsiteY3-3430" fmla="*/ 970096 h 4505443"/>
                <a:gd name="connsiteX4-3431" fmla="*/ 750867 w 3523460"/>
                <a:gd name="connsiteY4-3432" fmla="*/ 2107132 h 4505443"/>
                <a:gd name="connsiteX5-3433" fmla="*/ 838333 w 3523460"/>
                <a:gd name="connsiteY5-3434" fmla="*/ 2035571 h 4505443"/>
                <a:gd name="connsiteX6-3435" fmla="*/ 711112 w 3523460"/>
                <a:gd name="connsiteY6-3436" fmla="*/ 214722 h 4505443"/>
                <a:gd name="connsiteX7-3437" fmla="*/ 1235897 w 3523460"/>
                <a:gd name="connsiteY7-3438" fmla="*/ 1868593 h 4505443"/>
                <a:gd name="connsiteX8-3439" fmla="*/ 1315411 w 3523460"/>
                <a:gd name="connsiteY8-3440" fmla="*/ 1852690 h 4505443"/>
                <a:gd name="connsiteX9-3441" fmla="*/ 1458534 w 3523460"/>
                <a:gd name="connsiteY9-3442" fmla="*/ 37 h 4505443"/>
                <a:gd name="connsiteX10-3443" fmla="*/ 1728878 w 3523460"/>
                <a:gd name="connsiteY10-3444" fmla="*/ 1828836 h 4505443"/>
                <a:gd name="connsiteX11-3445" fmla="*/ 1816344 w 3523460"/>
                <a:gd name="connsiteY11-3446" fmla="*/ 1868594 h 4505443"/>
                <a:gd name="connsiteX12-3447" fmla="*/ 2492205 w 3523460"/>
                <a:gd name="connsiteY12-3448" fmla="*/ 333992 h 4505443"/>
                <a:gd name="connsiteX13-3449" fmla="*/ 2221860 w 3523460"/>
                <a:gd name="connsiteY13-3450" fmla="*/ 2011718 h 4505443"/>
                <a:gd name="connsiteX14-3451" fmla="*/ 2325227 w 3523460"/>
                <a:gd name="connsiteY14-3452" fmla="*/ 2711432 h 4505443"/>
                <a:gd name="connsiteX15-3453" fmla="*/ 2762549 w 3523460"/>
                <a:gd name="connsiteY15-3454" fmla="*/ 2266158 h 4505443"/>
                <a:gd name="connsiteX16-3455" fmla="*/ 3509971 w 3523460"/>
                <a:gd name="connsiteY16-3456" fmla="*/ 2162792 h 4505443"/>
                <a:gd name="connsiteX17-3457" fmla="*/ 2778451 w 3523460"/>
                <a:gd name="connsiteY17-3458" fmla="*/ 2942019 h 4505443"/>
                <a:gd name="connsiteX18-3459" fmla="*/ 2118493 w 3523460"/>
                <a:gd name="connsiteY18-3460" fmla="*/ 4007494 h 4505443"/>
                <a:gd name="connsiteX19-3461" fmla="*/ 2118191 w 3523460"/>
                <a:gd name="connsiteY19-3462" fmla="*/ 4505443 h 4505443"/>
                <a:gd name="connsiteX20-3463" fmla="*/ 931808 w 3523460"/>
                <a:gd name="connsiteY20-3464" fmla="*/ 4487266 h 4505443"/>
                <a:gd name="connsiteX0-3465" fmla="*/ 931808 w 3523460"/>
                <a:gd name="connsiteY0-3466" fmla="*/ 4487266 h 4505443"/>
                <a:gd name="connsiteX1-3467" fmla="*/ 870139 w 3523460"/>
                <a:gd name="connsiteY1-3468" fmla="*/ 4094960 h 4505443"/>
                <a:gd name="connsiteX2-3469" fmla="*/ 432816 w 3523460"/>
                <a:gd name="connsiteY2-3470" fmla="*/ 2274110 h 4505443"/>
                <a:gd name="connsiteX3-3471" fmla="*/ 75008 w 3523460"/>
                <a:gd name="connsiteY3-3472" fmla="*/ 970096 h 4505443"/>
                <a:gd name="connsiteX4-3473" fmla="*/ 750867 w 3523460"/>
                <a:gd name="connsiteY4-3474" fmla="*/ 2107132 h 4505443"/>
                <a:gd name="connsiteX5-3475" fmla="*/ 838333 w 3523460"/>
                <a:gd name="connsiteY5-3476" fmla="*/ 2035571 h 4505443"/>
                <a:gd name="connsiteX6-3477" fmla="*/ 711112 w 3523460"/>
                <a:gd name="connsiteY6-3478" fmla="*/ 214722 h 4505443"/>
                <a:gd name="connsiteX7-3479" fmla="*/ 1235897 w 3523460"/>
                <a:gd name="connsiteY7-3480" fmla="*/ 1868593 h 4505443"/>
                <a:gd name="connsiteX8-3481" fmla="*/ 1315411 w 3523460"/>
                <a:gd name="connsiteY8-3482" fmla="*/ 1852690 h 4505443"/>
                <a:gd name="connsiteX9-3483" fmla="*/ 1458534 w 3523460"/>
                <a:gd name="connsiteY9-3484" fmla="*/ 37 h 4505443"/>
                <a:gd name="connsiteX10-3485" fmla="*/ 1728878 w 3523460"/>
                <a:gd name="connsiteY10-3486" fmla="*/ 1828836 h 4505443"/>
                <a:gd name="connsiteX11-3487" fmla="*/ 1816344 w 3523460"/>
                <a:gd name="connsiteY11-3488" fmla="*/ 1868594 h 4505443"/>
                <a:gd name="connsiteX12-3489" fmla="*/ 2492205 w 3523460"/>
                <a:gd name="connsiteY12-3490" fmla="*/ 333992 h 4505443"/>
                <a:gd name="connsiteX13-3491" fmla="*/ 2221860 w 3523460"/>
                <a:gd name="connsiteY13-3492" fmla="*/ 2011718 h 4505443"/>
                <a:gd name="connsiteX14-3493" fmla="*/ 2325227 w 3523460"/>
                <a:gd name="connsiteY14-3494" fmla="*/ 2711432 h 4505443"/>
                <a:gd name="connsiteX15-3495" fmla="*/ 2762549 w 3523460"/>
                <a:gd name="connsiteY15-3496" fmla="*/ 2266158 h 4505443"/>
                <a:gd name="connsiteX16-3497" fmla="*/ 3509971 w 3523460"/>
                <a:gd name="connsiteY16-3498" fmla="*/ 2162792 h 4505443"/>
                <a:gd name="connsiteX17-3499" fmla="*/ 2778451 w 3523460"/>
                <a:gd name="connsiteY17-3500" fmla="*/ 2942019 h 4505443"/>
                <a:gd name="connsiteX18-3501" fmla="*/ 2118493 w 3523460"/>
                <a:gd name="connsiteY18-3502" fmla="*/ 4007494 h 4505443"/>
                <a:gd name="connsiteX19-3503" fmla="*/ 2118191 w 3523460"/>
                <a:gd name="connsiteY19-3504" fmla="*/ 4505443 h 4505443"/>
                <a:gd name="connsiteX20-3505" fmla="*/ 931808 w 3523460"/>
                <a:gd name="connsiteY20-3506" fmla="*/ 4487266 h 4505443"/>
                <a:gd name="connsiteX0-3507" fmla="*/ 931808 w 3523460"/>
                <a:gd name="connsiteY0-3508" fmla="*/ 4487266 h 4505443"/>
                <a:gd name="connsiteX1-3509" fmla="*/ 870139 w 3523460"/>
                <a:gd name="connsiteY1-3510" fmla="*/ 4094960 h 4505443"/>
                <a:gd name="connsiteX2-3511" fmla="*/ 432816 w 3523460"/>
                <a:gd name="connsiteY2-3512" fmla="*/ 2274110 h 4505443"/>
                <a:gd name="connsiteX3-3513" fmla="*/ 75008 w 3523460"/>
                <a:gd name="connsiteY3-3514" fmla="*/ 970096 h 4505443"/>
                <a:gd name="connsiteX4-3515" fmla="*/ 750867 w 3523460"/>
                <a:gd name="connsiteY4-3516" fmla="*/ 2107132 h 4505443"/>
                <a:gd name="connsiteX5-3517" fmla="*/ 838333 w 3523460"/>
                <a:gd name="connsiteY5-3518" fmla="*/ 2035571 h 4505443"/>
                <a:gd name="connsiteX6-3519" fmla="*/ 711112 w 3523460"/>
                <a:gd name="connsiteY6-3520" fmla="*/ 214722 h 4505443"/>
                <a:gd name="connsiteX7-3521" fmla="*/ 1235897 w 3523460"/>
                <a:gd name="connsiteY7-3522" fmla="*/ 1868593 h 4505443"/>
                <a:gd name="connsiteX8-3523" fmla="*/ 1315411 w 3523460"/>
                <a:gd name="connsiteY8-3524" fmla="*/ 1852690 h 4505443"/>
                <a:gd name="connsiteX9-3525" fmla="*/ 1458534 w 3523460"/>
                <a:gd name="connsiteY9-3526" fmla="*/ 37 h 4505443"/>
                <a:gd name="connsiteX10-3527" fmla="*/ 1728878 w 3523460"/>
                <a:gd name="connsiteY10-3528" fmla="*/ 1828836 h 4505443"/>
                <a:gd name="connsiteX11-3529" fmla="*/ 1816344 w 3523460"/>
                <a:gd name="connsiteY11-3530" fmla="*/ 1868594 h 4505443"/>
                <a:gd name="connsiteX12-3531" fmla="*/ 2492205 w 3523460"/>
                <a:gd name="connsiteY12-3532" fmla="*/ 333992 h 4505443"/>
                <a:gd name="connsiteX13-3533" fmla="*/ 2221860 w 3523460"/>
                <a:gd name="connsiteY13-3534" fmla="*/ 2011718 h 4505443"/>
                <a:gd name="connsiteX14-3535" fmla="*/ 2325227 w 3523460"/>
                <a:gd name="connsiteY14-3536" fmla="*/ 2711432 h 4505443"/>
                <a:gd name="connsiteX15-3537" fmla="*/ 2762549 w 3523460"/>
                <a:gd name="connsiteY15-3538" fmla="*/ 2266158 h 4505443"/>
                <a:gd name="connsiteX16-3539" fmla="*/ 3509971 w 3523460"/>
                <a:gd name="connsiteY16-3540" fmla="*/ 2162792 h 4505443"/>
                <a:gd name="connsiteX17-3541" fmla="*/ 2778451 w 3523460"/>
                <a:gd name="connsiteY17-3542" fmla="*/ 2942019 h 4505443"/>
                <a:gd name="connsiteX18-3543" fmla="*/ 2118493 w 3523460"/>
                <a:gd name="connsiteY18-3544" fmla="*/ 4007494 h 4505443"/>
                <a:gd name="connsiteX19-3545" fmla="*/ 2118191 w 3523460"/>
                <a:gd name="connsiteY19-3546" fmla="*/ 4505443 h 4505443"/>
                <a:gd name="connsiteX20-3547" fmla="*/ 931808 w 3523460"/>
                <a:gd name="connsiteY20-3548" fmla="*/ 4487266 h 4505443"/>
                <a:gd name="connsiteX0-3549" fmla="*/ 931808 w 3523460"/>
                <a:gd name="connsiteY0-3550" fmla="*/ 4487266 h 4505443"/>
                <a:gd name="connsiteX1-3551" fmla="*/ 870139 w 3523460"/>
                <a:gd name="connsiteY1-3552" fmla="*/ 4094960 h 4505443"/>
                <a:gd name="connsiteX2-3553" fmla="*/ 432816 w 3523460"/>
                <a:gd name="connsiteY2-3554" fmla="*/ 2274110 h 4505443"/>
                <a:gd name="connsiteX3-3555" fmla="*/ 75008 w 3523460"/>
                <a:gd name="connsiteY3-3556" fmla="*/ 970096 h 4505443"/>
                <a:gd name="connsiteX4-3557" fmla="*/ 750867 w 3523460"/>
                <a:gd name="connsiteY4-3558" fmla="*/ 2107132 h 4505443"/>
                <a:gd name="connsiteX5-3559" fmla="*/ 838333 w 3523460"/>
                <a:gd name="connsiteY5-3560" fmla="*/ 2035571 h 4505443"/>
                <a:gd name="connsiteX6-3561" fmla="*/ 711112 w 3523460"/>
                <a:gd name="connsiteY6-3562" fmla="*/ 214722 h 4505443"/>
                <a:gd name="connsiteX7-3563" fmla="*/ 1235897 w 3523460"/>
                <a:gd name="connsiteY7-3564" fmla="*/ 1868593 h 4505443"/>
                <a:gd name="connsiteX8-3565" fmla="*/ 1315411 w 3523460"/>
                <a:gd name="connsiteY8-3566" fmla="*/ 1852690 h 4505443"/>
                <a:gd name="connsiteX9-3567" fmla="*/ 1458534 w 3523460"/>
                <a:gd name="connsiteY9-3568" fmla="*/ 37 h 4505443"/>
                <a:gd name="connsiteX10-3569" fmla="*/ 1728878 w 3523460"/>
                <a:gd name="connsiteY10-3570" fmla="*/ 1828836 h 4505443"/>
                <a:gd name="connsiteX11-3571" fmla="*/ 1816344 w 3523460"/>
                <a:gd name="connsiteY11-3572" fmla="*/ 1868594 h 4505443"/>
                <a:gd name="connsiteX12-3573" fmla="*/ 2492205 w 3523460"/>
                <a:gd name="connsiteY12-3574" fmla="*/ 333992 h 4505443"/>
                <a:gd name="connsiteX13-3575" fmla="*/ 2221860 w 3523460"/>
                <a:gd name="connsiteY13-3576" fmla="*/ 2011718 h 4505443"/>
                <a:gd name="connsiteX14-3577" fmla="*/ 2325227 w 3523460"/>
                <a:gd name="connsiteY14-3578" fmla="*/ 2711432 h 4505443"/>
                <a:gd name="connsiteX15-3579" fmla="*/ 2762549 w 3523460"/>
                <a:gd name="connsiteY15-3580" fmla="*/ 2266158 h 4505443"/>
                <a:gd name="connsiteX16-3581" fmla="*/ 3509971 w 3523460"/>
                <a:gd name="connsiteY16-3582" fmla="*/ 2162792 h 4505443"/>
                <a:gd name="connsiteX17-3583" fmla="*/ 2778451 w 3523460"/>
                <a:gd name="connsiteY17-3584" fmla="*/ 2942019 h 4505443"/>
                <a:gd name="connsiteX18-3585" fmla="*/ 2118493 w 3523460"/>
                <a:gd name="connsiteY18-3586" fmla="*/ 4007494 h 4505443"/>
                <a:gd name="connsiteX19-3587" fmla="*/ 2118191 w 3523460"/>
                <a:gd name="connsiteY19-3588" fmla="*/ 4505443 h 4505443"/>
                <a:gd name="connsiteX20-3589" fmla="*/ 931808 w 3523460"/>
                <a:gd name="connsiteY20-3590" fmla="*/ 4487266 h 450544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1333" y="connsiteY18-1334"/>
                </a:cxn>
                <a:cxn ang="0">
                  <a:pos x="connsiteX19-1639" y="connsiteY19-1640"/>
                </a:cxn>
                <a:cxn ang="0">
                  <a:pos x="connsiteX20-2161" y="connsiteY20-2162"/>
                </a:cxn>
              </a:cxnLst>
              <a:rect l="l" t="t" r="r" b="b"/>
              <a:pathLst>
                <a:path w="3523460" h="4505443">
                  <a:moveTo>
                    <a:pt x="931808" y="4487266"/>
                  </a:moveTo>
                  <a:cubicBezTo>
                    <a:pt x="914969" y="4366857"/>
                    <a:pt x="952895" y="4293750"/>
                    <a:pt x="870139" y="4094960"/>
                  </a:cubicBezTo>
                  <a:cubicBezTo>
                    <a:pt x="560039" y="3546320"/>
                    <a:pt x="456669" y="2926117"/>
                    <a:pt x="432816" y="2274110"/>
                  </a:cubicBezTo>
                  <a:cubicBezTo>
                    <a:pt x="313547" y="1839439"/>
                    <a:pt x="-187386" y="1134423"/>
                    <a:pt x="75008" y="970096"/>
                  </a:cubicBezTo>
                  <a:cubicBezTo>
                    <a:pt x="248612" y="927688"/>
                    <a:pt x="623646" y="1934854"/>
                    <a:pt x="750867" y="2107132"/>
                  </a:cubicBezTo>
                  <a:cubicBezTo>
                    <a:pt x="790624" y="2183994"/>
                    <a:pt x="862187" y="2105807"/>
                    <a:pt x="838333" y="2035571"/>
                  </a:cubicBezTo>
                  <a:cubicBezTo>
                    <a:pt x="716413" y="1433922"/>
                    <a:pt x="427516" y="251827"/>
                    <a:pt x="711112" y="214722"/>
                  </a:cubicBezTo>
                  <a:cubicBezTo>
                    <a:pt x="909896" y="184242"/>
                    <a:pt x="1157709" y="1578371"/>
                    <a:pt x="1235897" y="1868593"/>
                  </a:cubicBezTo>
                  <a:cubicBezTo>
                    <a:pt x="1242524" y="1928227"/>
                    <a:pt x="1311436" y="2047497"/>
                    <a:pt x="1315411" y="1852690"/>
                  </a:cubicBezTo>
                  <a:cubicBezTo>
                    <a:pt x="1312761" y="1280197"/>
                    <a:pt x="1159035" y="-7915"/>
                    <a:pt x="1458534" y="37"/>
                  </a:cubicBezTo>
                  <a:cubicBezTo>
                    <a:pt x="1693099" y="-7916"/>
                    <a:pt x="1707674" y="1541264"/>
                    <a:pt x="1728878" y="1828836"/>
                  </a:cubicBezTo>
                  <a:cubicBezTo>
                    <a:pt x="1734180" y="1917625"/>
                    <a:pt x="1764661" y="1916301"/>
                    <a:pt x="1816344" y="1868594"/>
                  </a:cubicBezTo>
                  <a:cubicBezTo>
                    <a:pt x="2054883" y="1372963"/>
                    <a:pt x="2198007" y="241226"/>
                    <a:pt x="2492205" y="333992"/>
                  </a:cubicBezTo>
                  <a:cubicBezTo>
                    <a:pt x="2781103" y="421456"/>
                    <a:pt x="2314625" y="1471029"/>
                    <a:pt x="2221860" y="2011718"/>
                  </a:cubicBezTo>
                  <a:lnTo>
                    <a:pt x="2325227" y="2711432"/>
                  </a:lnTo>
                  <a:cubicBezTo>
                    <a:pt x="2439196" y="2563007"/>
                    <a:pt x="2584970" y="2406632"/>
                    <a:pt x="2762549" y="2266158"/>
                  </a:cubicBezTo>
                  <a:cubicBezTo>
                    <a:pt x="3043495" y="1897748"/>
                    <a:pt x="3618639" y="2022319"/>
                    <a:pt x="3509971" y="2162792"/>
                  </a:cubicBezTo>
                  <a:cubicBezTo>
                    <a:pt x="3266131" y="2446388"/>
                    <a:pt x="2982534" y="2594812"/>
                    <a:pt x="2778451" y="2942019"/>
                  </a:cubicBezTo>
                  <a:cubicBezTo>
                    <a:pt x="2558465" y="3336933"/>
                    <a:pt x="2370285" y="3707995"/>
                    <a:pt x="2118493" y="4007494"/>
                  </a:cubicBezTo>
                  <a:cubicBezTo>
                    <a:pt x="2106001" y="4229757"/>
                    <a:pt x="2081085" y="4264253"/>
                    <a:pt x="2118191" y="4505443"/>
                  </a:cubicBezTo>
                  <a:cubicBezTo>
                    <a:pt x="1725506" y="4488277"/>
                    <a:pt x="1324493" y="4504432"/>
                    <a:pt x="931808" y="4487266"/>
                  </a:cubicBezTo>
                  <a:close/>
                </a:path>
              </a:pathLst>
            </a:custGeom>
            <a:solidFill>
              <a:schemeClr val="accent3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4" name="Freeform 9"/>
            <p:cNvSpPr/>
            <p:nvPr/>
          </p:nvSpPr>
          <p:spPr>
            <a:xfrm flipH="1">
              <a:off x="1016436" y="5118688"/>
              <a:ext cx="1578802" cy="1483571"/>
            </a:xfrm>
            <a:custGeom>
              <a:avLst/>
              <a:gdLst/>
              <a:ahLst/>
              <a:cxnLst/>
              <a:rect l="l" t="t" r="r" b="b"/>
              <a:pathLst>
                <a:path w="1224747" h="1150872">
                  <a:moveTo>
                    <a:pt x="506983" y="13"/>
                  </a:moveTo>
                  <a:cubicBezTo>
                    <a:pt x="402878" y="-2751"/>
                    <a:pt x="456313" y="444994"/>
                    <a:pt x="457234" y="643991"/>
                  </a:cubicBezTo>
                  <a:cubicBezTo>
                    <a:pt x="455852" y="711705"/>
                    <a:pt x="431899" y="670247"/>
                    <a:pt x="429595" y="649519"/>
                  </a:cubicBezTo>
                  <a:cubicBezTo>
                    <a:pt x="402417" y="548638"/>
                    <a:pt x="316278" y="64042"/>
                    <a:pt x="247181" y="74637"/>
                  </a:cubicBezTo>
                  <a:cubicBezTo>
                    <a:pt x="148604" y="87535"/>
                    <a:pt x="249024" y="498428"/>
                    <a:pt x="291403" y="707560"/>
                  </a:cubicBezTo>
                  <a:cubicBezTo>
                    <a:pt x="299694" y="731974"/>
                    <a:pt x="274819" y="759151"/>
                    <a:pt x="261000" y="732434"/>
                  </a:cubicBezTo>
                  <a:cubicBezTo>
                    <a:pt x="216778" y="672551"/>
                    <a:pt x="86417" y="322462"/>
                    <a:pt x="26073" y="337203"/>
                  </a:cubicBezTo>
                  <a:cubicBezTo>
                    <a:pt x="-65135" y="394323"/>
                    <a:pt x="108988" y="639385"/>
                    <a:pt x="150446" y="790475"/>
                  </a:cubicBezTo>
                  <a:cubicBezTo>
                    <a:pt x="154996" y="914832"/>
                    <a:pt x="167867" y="1035860"/>
                    <a:pt x="198006" y="1150872"/>
                  </a:cubicBezTo>
                  <a:lnTo>
                    <a:pt x="894045" y="1150872"/>
                  </a:lnTo>
                  <a:lnTo>
                    <a:pt x="965784" y="1022639"/>
                  </a:lnTo>
                  <a:cubicBezTo>
                    <a:pt x="1036722" y="901951"/>
                    <a:pt x="1135300" y="850359"/>
                    <a:pt x="1220058" y="751781"/>
                  </a:cubicBezTo>
                  <a:cubicBezTo>
                    <a:pt x="1257831" y="702953"/>
                    <a:pt x="1057912" y="659653"/>
                    <a:pt x="960256" y="787711"/>
                  </a:cubicBezTo>
                  <a:cubicBezTo>
                    <a:pt x="898530" y="836540"/>
                    <a:pt x="847859" y="890895"/>
                    <a:pt x="808244" y="942487"/>
                  </a:cubicBezTo>
                  <a:lnTo>
                    <a:pt x="772314" y="699269"/>
                  </a:lnTo>
                  <a:cubicBezTo>
                    <a:pt x="804559" y="511326"/>
                    <a:pt x="966705" y="146497"/>
                    <a:pt x="866285" y="116095"/>
                  </a:cubicBezTo>
                  <a:cubicBezTo>
                    <a:pt x="764023" y="83850"/>
                    <a:pt x="714273" y="477239"/>
                    <a:pt x="631357" y="649519"/>
                  </a:cubicBezTo>
                  <a:cubicBezTo>
                    <a:pt x="613392" y="666102"/>
                    <a:pt x="602797" y="666562"/>
                    <a:pt x="600954" y="635699"/>
                  </a:cubicBezTo>
                  <a:cubicBezTo>
                    <a:pt x="593584" y="535740"/>
                    <a:pt x="588518" y="-2752"/>
                    <a:pt x="506983" y="13"/>
                  </a:cubicBezTo>
                  <a:close/>
                </a:path>
              </a:pathLst>
            </a:cu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5" name="Freeform 2"/>
          <p:cNvSpPr/>
          <p:nvPr/>
        </p:nvSpPr>
        <p:spPr>
          <a:xfrm>
            <a:off x="5244107" y="2725598"/>
            <a:ext cx="2016176" cy="3408950"/>
          </a:xfrm>
          <a:custGeom>
            <a:avLst/>
            <a:gdLst>
              <a:gd name="connsiteX0" fmla="*/ 811033 w 3490622"/>
              <a:gd name="connsiteY0" fmla="*/ 4778734 h 4778734"/>
              <a:gd name="connsiteX1" fmla="*/ 803081 w 3490622"/>
              <a:gd name="connsiteY1" fmla="*/ 4341412 h 4778734"/>
              <a:gd name="connsiteX2" fmla="*/ 437321 w 3490622"/>
              <a:gd name="connsiteY2" fmla="*/ 2313830 h 4778734"/>
              <a:gd name="connsiteX3" fmla="*/ 0 w 3490622"/>
              <a:gd name="connsiteY3" fmla="*/ 938254 h 4778734"/>
              <a:gd name="connsiteX4" fmla="*/ 747422 w 3490622"/>
              <a:gd name="connsiteY4" fmla="*/ 2019631 h 4778734"/>
              <a:gd name="connsiteX5" fmla="*/ 667909 w 3490622"/>
              <a:gd name="connsiteY5" fmla="*/ 182880 h 4778734"/>
              <a:gd name="connsiteX6" fmla="*/ 1264257 w 3490622"/>
              <a:gd name="connsiteY6" fmla="*/ 1804946 h 4778734"/>
              <a:gd name="connsiteX7" fmla="*/ 1407380 w 3490622"/>
              <a:gd name="connsiteY7" fmla="*/ 0 h 4778734"/>
              <a:gd name="connsiteX8" fmla="*/ 1757238 w 3490622"/>
              <a:gd name="connsiteY8" fmla="*/ 1868557 h 4778734"/>
              <a:gd name="connsiteX9" fmla="*/ 2456953 w 3490622"/>
              <a:gd name="connsiteY9" fmla="*/ 333955 h 4778734"/>
              <a:gd name="connsiteX10" fmla="*/ 2194560 w 3490622"/>
              <a:gd name="connsiteY10" fmla="*/ 2003729 h 4778734"/>
              <a:gd name="connsiteX11" fmla="*/ 2305878 w 3490622"/>
              <a:gd name="connsiteY11" fmla="*/ 2759103 h 4778734"/>
              <a:gd name="connsiteX12" fmla="*/ 2623930 w 3490622"/>
              <a:gd name="connsiteY12" fmla="*/ 2361537 h 4778734"/>
              <a:gd name="connsiteX13" fmla="*/ 3490622 w 3490622"/>
              <a:gd name="connsiteY13" fmla="*/ 2210463 h 4778734"/>
              <a:gd name="connsiteX14" fmla="*/ 2759102 w 3490622"/>
              <a:gd name="connsiteY14" fmla="*/ 2989690 h 4778734"/>
              <a:gd name="connsiteX15" fmla="*/ 2051436 w 3490622"/>
              <a:gd name="connsiteY15" fmla="*/ 4007457 h 4778734"/>
              <a:gd name="connsiteX16" fmla="*/ 2210462 w 3490622"/>
              <a:gd name="connsiteY16" fmla="*/ 4778734 h 4778734"/>
              <a:gd name="connsiteX17" fmla="*/ 811033 w 3490622"/>
              <a:gd name="connsiteY17" fmla="*/ 4778734 h 4778734"/>
              <a:gd name="connsiteX0-1" fmla="*/ 755374 w 3434963"/>
              <a:gd name="connsiteY0-2" fmla="*/ 4778734 h 4778734"/>
              <a:gd name="connsiteX1-3" fmla="*/ 747422 w 3434963"/>
              <a:gd name="connsiteY1-4" fmla="*/ 4341412 h 4778734"/>
              <a:gd name="connsiteX2-5" fmla="*/ 381662 w 3434963"/>
              <a:gd name="connsiteY2-6" fmla="*/ 2313830 h 4778734"/>
              <a:gd name="connsiteX3-7" fmla="*/ 0 w 3434963"/>
              <a:gd name="connsiteY3-8" fmla="*/ 1017767 h 4778734"/>
              <a:gd name="connsiteX4-9" fmla="*/ 691763 w 3434963"/>
              <a:gd name="connsiteY4-10" fmla="*/ 2019631 h 4778734"/>
              <a:gd name="connsiteX5-11" fmla="*/ 612250 w 3434963"/>
              <a:gd name="connsiteY5-12" fmla="*/ 182880 h 4778734"/>
              <a:gd name="connsiteX6-13" fmla="*/ 1208598 w 3434963"/>
              <a:gd name="connsiteY6-14" fmla="*/ 1804946 h 4778734"/>
              <a:gd name="connsiteX7-15" fmla="*/ 1351721 w 3434963"/>
              <a:gd name="connsiteY7-16" fmla="*/ 0 h 4778734"/>
              <a:gd name="connsiteX8-17" fmla="*/ 1701579 w 3434963"/>
              <a:gd name="connsiteY8-18" fmla="*/ 1868557 h 4778734"/>
              <a:gd name="connsiteX9-19" fmla="*/ 2401294 w 3434963"/>
              <a:gd name="connsiteY9-20" fmla="*/ 333955 h 4778734"/>
              <a:gd name="connsiteX10-21" fmla="*/ 2138901 w 3434963"/>
              <a:gd name="connsiteY10-22" fmla="*/ 2003729 h 4778734"/>
              <a:gd name="connsiteX11-23" fmla="*/ 2250219 w 3434963"/>
              <a:gd name="connsiteY11-24" fmla="*/ 2759103 h 4778734"/>
              <a:gd name="connsiteX12-25" fmla="*/ 2568271 w 3434963"/>
              <a:gd name="connsiteY12-26" fmla="*/ 2361537 h 4778734"/>
              <a:gd name="connsiteX13-27" fmla="*/ 3434963 w 3434963"/>
              <a:gd name="connsiteY13-28" fmla="*/ 2210463 h 4778734"/>
              <a:gd name="connsiteX14-29" fmla="*/ 2703443 w 3434963"/>
              <a:gd name="connsiteY14-30" fmla="*/ 2989690 h 4778734"/>
              <a:gd name="connsiteX15-31" fmla="*/ 1995777 w 3434963"/>
              <a:gd name="connsiteY15-32" fmla="*/ 4007457 h 4778734"/>
              <a:gd name="connsiteX16-33" fmla="*/ 2154803 w 3434963"/>
              <a:gd name="connsiteY16-34" fmla="*/ 4778734 h 4778734"/>
              <a:gd name="connsiteX17-35" fmla="*/ 755374 w 3434963"/>
              <a:gd name="connsiteY17-36" fmla="*/ 4778734 h 4778734"/>
              <a:gd name="connsiteX0-37" fmla="*/ 755374 w 3434963"/>
              <a:gd name="connsiteY0-38" fmla="*/ 4778734 h 4778734"/>
              <a:gd name="connsiteX1-39" fmla="*/ 787179 w 3434963"/>
              <a:gd name="connsiteY1-40" fmla="*/ 4269851 h 4778734"/>
              <a:gd name="connsiteX2-41" fmla="*/ 381662 w 3434963"/>
              <a:gd name="connsiteY2-42" fmla="*/ 2313830 h 4778734"/>
              <a:gd name="connsiteX3-43" fmla="*/ 0 w 3434963"/>
              <a:gd name="connsiteY3-44" fmla="*/ 1017767 h 4778734"/>
              <a:gd name="connsiteX4-45" fmla="*/ 691763 w 3434963"/>
              <a:gd name="connsiteY4-46" fmla="*/ 2019631 h 4778734"/>
              <a:gd name="connsiteX5-47" fmla="*/ 612250 w 3434963"/>
              <a:gd name="connsiteY5-48" fmla="*/ 182880 h 4778734"/>
              <a:gd name="connsiteX6-49" fmla="*/ 1208598 w 3434963"/>
              <a:gd name="connsiteY6-50" fmla="*/ 1804946 h 4778734"/>
              <a:gd name="connsiteX7-51" fmla="*/ 1351721 w 3434963"/>
              <a:gd name="connsiteY7-52" fmla="*/ 0 h 4778734"/>
              <a:gd name="connsiteX8-53" fmla="*/ 1701579 w 3434963"/>
              <a:gd name="connsiteY8-54" fmla="*/ 1868557 h 4778734"/>
              <a:gd name="connsiteX9-55" fmla="*/ 2401294 w 3434963"/>
              <a:gd name="connsiteY9-56" fmla="*/ 333955 h 4778734"/>
              <a:gd name="connsiteX10-57" fmla="*/ 2138901 w 3434963"/>
              <a:gd name="connsiteY10-58" fmla="*/ 2003729 h 4778734"/>
              <a:gd name="connsiteX11-59" fmla="*/ 2250219 w 3434963"/>
              <a:gd name="connsiteY11-60" fmla="*/ 2759103 h 4778734"/>
              <a:gd name="connsiteX12-61" fmla="*/ 2568271 w 3434963"/>
              <a:gd name="connsiteY12-62" fmla="*/ 2361537 h 4778734"/>
              <a:gd name="connsiteX13-63" fmla="*/ 3434963 w 3434963"/>
              <a:gd name="connsiteY13-64" fmla="*/ 2210463 h 4778734"/>
              <a:gd name="connsiteX14-65" fmla="*/ 2703443 w 3434963"/>
              <a:gd name="connsiteY14-66" fmla="*/ 2989690 h 4778734"/>
              <a:gd name="connsiteX15-67" fmla="*/ 1995777 w 3434963"/>
              <a:gd name="connsiteY15-68" fmla="*/ 4007457 h 4778734"/>
              <a:gd name="connsiteX16-69" fmla="*/ 2154803 w 3434963"/>
              <a:gd name="connsiteY16-70" fmla="*/ 4778734 h 4778734"/>
              <a:gd name="connsiteX17-71" fmla="*/ 755374 w 3434963"/>
              <a:gd name="connsiteY17-72" fmla="*/ 4778734 h 4778734"/>
              <a:gd name="connsiteX0-73" fmla="*/ 755374 w 3434963"/>
              <a:gd name="connsiteY0-74" fmla="*/ 4778734 h 4778734"/>
              <a:gd name="connsiteX1-75" fmla="*/ 787179 w 3434963"/>
              <a:gd name="connsiteY1-76" fmla="*/ 4269851 h 4778734"/>
              <a:gd name="connsiteX2-77" fmla="*/ 381662 w 3434963"/>
              <a:gd name="connsiteY2-78" fmla="*/ 2313830 h 4778734"/>
              <a:gd name="connsiteX3-79" fmla="*/ 0 w 3434963"/>
              <a:gd name="connsiteY3-80" fmla="*/ 1017767 h 4778734"/>
              <a:gd name="connsiteX4-81" fmla="*/ 691763 w 3434963"/>
              <a:gd name="connsiteY4-82" fmla="*/ 2019631 h 4778734"/>
              <a:gd name="connsiteX5-83" fmla="*/ 612250 w 3434963"/>
              <a:gd name="connsiteY5-84" fmla="*/ 182880 h 4778734"/>
              <a:gd name="connsiteX6-85" fmla="*/ 1208598 w 3434963"/>
              <a:gd name="connsiteY6-86" fmla="*/ 1804946 h 4778734"/>
              <a:gd name="connsiteX7-87" fmla="*/ 1351721 w 3434963"/>
              <a:gd name="connsiteY7-88" fmla="*/ 0 h 4778734"/>
              <a:gd name="connsiteX8-89" fmla="*/ 1701579 w 3434963"/>
              <a:gd name="connsiteY8-90" fmla="*/ 1868557 h 4778734"/>
              <a:gd name="connsiteX9-91" fmla="*/ 2401294 w 3434963"/>
              <a:gd name="connsiteY9-92" fmla="*/ 333955 h 4778734"/>
              <a:gd name="connsiteX10-93" fmla="*/ 2138901 w 3434963"/>
              <a:gd name="connsiteY10-94" fmla="*/ 2003729 h 4778734"/>
              <a:gd name="connsiteX11-95" fmla="*/ 2250219 w 3434963"/>
              <a:gd name="connsiteY11-96" fmla="*/ 2759103 h 4778734"/>
              <a:gd name="connsiteX12-97" fmla="*/ 2568271 w 3434963"/>
              <a:gd name="connsiteY12-98" fmla="*/ 2361537 h 4778734"/>
              <a:gd name="connsiteX13-99" fmla="*/ 3434963 w 3434963"/>
              <a:gd name="connsiteY13-100" fmla="*/ 2210463 h 4778734"/>
              <a:gd name="connsiteX14-101" fmla="*/ 2703443 w 3434963"/>
              <a:gd name="connsiteY14-102" fmla="*/ 2989690 h 4778734"/>
              <a:gd name="connsiteX15-103" fmla="*/ 1995777 w 3434963"/>
              <a:gd name="connsiteY15-104" fmla="*/ 4007457 h 4778734"/>
              <a:gd name="connsiteX16-105" fmla="*/ 2154803 w 3434963"/>
              <a:gd name="connsiteY16-106" fmla="*/ 4778734 h 4778734"/>
              <a:gd name="connsiteX17-107" fmla="*/ 755374 w 3434963"/>
              <a:gd name="connsiteY17-108" fmla="*/ 4778734 h 4778734"/>
              <a:gd name="connsiteX0-109" fmla="*/ 755374 w 3434963"/>
              <a:gd name="connsiteY0-110" fmla="*/ 4778734 h 4778734"/>
              <a:gd name="connsiteX1-111" fmla="*/ 787179 w 3434963"/>
              <a:gd name="connsiteY1-112" fmla="*/ 4269851 h 4778734"/>
              <a:gd name="connsiteX2-113" fmla="*/ 381662 w 3434963"/>
              <a:gd name="connsiteY2-114" fmla="*/ 2313830 h 4778734"/>
              <a:gd name="connsiteX3-115" fmla="*/ 0 w 3434963"/>
              <a:gd name="connsiteY3-116" fmla="*/ 1017767 h 4778734"/>
              <a:gd name="connsiteX4-117" fmla="*/ 691763 w 3434963"/>
              <a:gd name="connsiteY4-118" fmla="*/ 2019631 h 4778734"/>
              <a:gd name="connsiteX5-119" fmla="*/ 612250 w 3434963"/>
              <a:gd name="connsiteY5-120" fmla="*/ 182880 h 4778734"/>
              <a:gd name="connsiteX6-121" fmla="*/ 1208598 w 3434963"/>
              <a:gd name="connsiteY6-122" fmla="*/ 1804946 h 4778734"/>
              <a:gd name="connsiteX7-123" fmla="*/ 1351721 w 3434963"/>
              <a:gd name="connsiteY7-124" fmla="*/ 0 h 4778734"/>
              <a:gd name="connsiteX8-125" fmla="*/ 1701579 w 3434963"/>
              <a:gd name="connsiteY8-126" fmla="*/ 1868557 h 4778734"/>
              <a:gd name="connsiteX9-127" fmla="*/ 2401294 w 3434963"/>
              <a:gd name="connsiteY9-128" fmla="*/ 333955 h 4778734"/>
              <a:gd name="connsiteX10-129" fmla="*/ 2138901 w 3434963"/>
              <a:gd name="connsiteY10-130" fmla="*/ 2003729 h 4778734"/>
              <a:gd name="connsiteX11-131" fmla="*/ 2250219 w 3434963"/>
              <a:gd name="connsiteY11-132" fmla="*/ 2759103 h 4778734"/>
              <a:gd name="connsiteX12-133" fmla="*/ 2568271 w 3434963"/>
              <a:gd name="connsiteY12-134" fmla="*/ 2361537 h 4778734"/>
              <a:gd name="connsiteX13-135" fmla="*/ 3434963 w 3434963"/>
              <a:gd name="connsiteY13-136" fmla="*/ 2210463 h 4778734"/>
              <a:gd name="connsiteX14-137" fmla="*/ 2703443 w 3434963"/>
              <a:gd name="connsiteY14-138" fmla="*/ 2989690 h 4778734"/>
              <a:gd name="connsiteX15-139" fmla="*/ 1995777 w 3434963"/>
              <a:gd name="connsiteY15-140" fmla="*/ 4007457 h 4778734"/>
              <a:gd name="connsiteX16-141" fmla="*/ 2154803 w 3434963"/>
              <a:gd name="connsiteY16-142" fmla="*/ 4778734 h 4778734"/>
              <a:gd name="connsiteX17-143" fmla="*/ 755374 w 3434963"/>
              <a:gd name="connsiteY17-144" fmla="*/ 4778734 h 4778734"/>
              <a:gd name="connsiteX0-145" fmla="*/ 755374 w 3434963"/>
              <a:gd name="connsiteY0-146" fmla="*/ 4778734 h 4778734"/>
              <a:gd name="connsiteX1-147" fmla="*/ 795131 w 3434963"/>
              <a:gd name="connsiteY1-148" fmla="*/ 4142631 h 4778734"/>
              <a:gd name="connsiteX2-149" fmla="*/ 381662 w 3434963"/>
              <a:gd name="connsiteY2-150" fmla="*/ 2313830 h 4778734"/>
              <a:gd name="connsiteX3-151" fmla="*/ 0 w 3434963"/>
              <a:gd name="connsiteY3-152" fmla="*/ 1017767 h 4778734"/>
              <a:gd name="connsiteX4-153" fmla="*/ 691763 w 3434963"/>
              <a:gd name="connsiteY4-154" fmla="*/ 2019631 h 4778734"/>
              <a:gd name="connsiteX5-155" fmla="*/ 612250 w 3434963"/>
              <a:gd name="connsiteY5-156" fmla="*/ 182880 h 4778734"/>
              <a:gd name="connsiteX6-157" fmla="*/ 1208598 w 3434963"/>
              <a:gd name="connsiteY6-158" fmla="*/ 1804946 h 4778734"/>
              <a:gd name="connsiteX7-159" fmla="*/ 1351721 w 3434963"/>
              <a:gd name="connsiteY7-160" fmla="*/ 0 h 4778734"/>
              <a:gd name="connsiteX8-161" fmla="*/ 1701579 w 3434963"/>
              <a:gd name="connsiteY8-162" fmla="*/ 1868557 h 4778734"/>
              <a:gd name="connsiteX9-163" fmla="*/ 2401294 w 3434963"/>
              <a:gd name="connsiteY9-164" fmla="*/ 333955 h 4778734"/>
              <a:gd name="connsiteX10-165" fmla="*/ 2138901 w 3434963"/>
              <a:gd name="connsiteY10-166" fmla="*/ 2003729 h 4778734"/>
              <a:gd name="connsiteX11-167" fmla="*/ 2250219 w 3434963"/>
              <a:gd name="connsiteY11-168" fmla="*/ 2759103 h 4778734"/>
              <a:gd name="connsiteX12-169" fmla="*/ 2568271 w 3434963"/>
              <a:gd name="connsiteY12-170" fmla="*/ 2361537 h 4778734"/>
              <a:gd name="connsiteX13-171" fmla="*/ 3434963 w 3434963"/>
              <a:gd name="connsiteY13-172" fmla="*/ 2210463 h 4778734"/>
              <a:gd name="connsiteX14-173" fmla="*/ 2703443 w 3434963"/>
              <a:gd name="connsiteY14-174" fmla="*/ 2989690 h 4778734"/>
              <a:gd name="connsiteX15-175" fmla="*/ 1995777 w 3434963"/>
              <a:gd name="connsiteY15-176" fmla="*/ 4007457 h 4778734"/>
              <a:gd name="connsiteX16-177" fmla="*/ 2154803 w 3434963"/>
              <a:gd name="connsiteY16-178" fmla="*/ 4778734 h 4778734"/>
              <a:gd name="connsiteX17-179" fmla="*/ 755374 w 3434963"/>
              <a:gd name="connsiteY17-180" fmla="*/ 4778734 h 4778734"/>
              <a:gd name="connsiteX0-181" fmla="*/ 755374 w 3434963"/>
              <a:gd name="connsiteY0-182" fmla="*/ 4778734 h 4778734"/>
              <a:gd name="connsiteX1-183" fmla="*/ 795131 w 3434963"/>
              <a:gd name="connsiteY1-184" fmla="*/ 4142631 h 4778734"/>
              <a:gd name="connsiteX2-185" fmla="*/ 381662 w 3434963"/>
              <a:gd name="connsiteY2-186" fmla="*/ 2313830 h 4778734"/>
              <a:gd name="connsiteX3-187" fmla="*/ 0 w 3434963"/>
              <a:gd name="connsiteY3-188" fmla="*/ 1017767 h 4778734"/>
              <a:gd name="connsiteX4-189" fmla="*/ 691763 w 3434963"/>
              <a:gd name="connsiteY4-190" fmla="*/ 2019631 h 4778734"/>
              <a:gd name="connsiteX5-191" fmla="*/ 612250 w 3434963"/>
              <a:gd name="connsiteY5-192" fmla="*/ 182880 h 4778734"/>
              <a:gd name="connsiteX6-193" fmla="*/ 1208598 w 3434963"/>
              <a:gd name="connsiteY6-194" fmla="*/ 1804946 h 4778734"/>
              <a:gd name="connsiteX7-195" fmla="*/ 1351721 w 3434963"/>
              <a:gd name="connsiteY7-196" fmla="*/ 0 h 4778734"/>
              <a:gd name="connsiteX8-197" fmla="*/ 1701579 w 3434963"/>
              <a:gd name="connsiteY8-198" fmla="*/ 1868557 h 4778734"/>
              <a:gd name="connsiteX9-199" fmla="*/ 2401294 w 3434963"/>
              <a:gd name="connsiteY9-200" fmla="*/ 333955 h 4778734"/>
              <a:gd name="connsiteX10-201" fmla="*/ 2138901 w 3434963"/>
              <a:gd name="connsiteY10-202" fmla="*/ 2003729 h 4778734"/>
              <a:gd name="connsiteX11-203" fmla="*/ 2250219 w 3434963"/>
              <a:gd name="connsiteY11-204" fmla="*/ 2759103 h 4778734"/>
              <a:gd name="connsiteX12-205" fmla="*/ 2568271 w 3434963"/>
              <a:gd name="connsiteY12-206" fmla="*/ 2361537 h 4778734"/>
              <a:gd name="connsiteX13-207" fmla="*/ 3434963 w 3434963"/>
              <a:gd name="connsiteY13-208" fmla="*/ 2210463 h 4778734"/>
              <a:gd name="connsiteX14-209" fmla="*/ 2703443 w 3434963"/>
              <a:gd name="connsiteY14-210" fmla="*/ 2989690 h 4778734"/>
              <a:gd name="connsiteX15-211" fmla="*/ 1995777 w 3434963"/>
              <a:gd name="connsiteY15-212" fmla="*/ 4007457 h 4778734"/>
              <a:gd name="connsiteX16-213" fmla="*/ 2154803 w 3434963"/>
              <a:gd name="connsiteY16-214" fmla="*/ 4778734 h 4778734"/>
              <a:gd name="connsiteX17-215" fmla="*/ 755374 w 3434963"/>
              <a:gd name="connsiteY17-216" fmla="*/ 4778734 h 4778734"/>
              <a:gd name="connsiteX0-217" fmla="*/ 755374 w 3434963"/>
              <a:gd name="connsiteY0-218" fmla="*/ 4778734 h 4778734"/>
              <a:gd name="connsiteX1-219" fmla="*/ 795131 w 3434963"/>
              <a:gd name="connsiteY1-220" fmla="*/ 4142631 h 4778734"/>
              <a:gd name="connsiteX2-221" fmla="*/ 381662 w 3434963"/>
              <a:gd name="connsiteY2-222" fmla="*/ 2313830 h 4778734"/>
              <a:gd name="connsiteX3-223" fmla="*/ 0 w 3434963"/>
              <a:gd name="connsiteY3-224" fmla="*/ 1017767 h 4778734"/>
              <a:gd name="connsiteX4-225" fmla="*/ 691763 w 3434963"/>
              <a:gd name="connsiteY4-226" fmla="*/ 2019631 h 4778734"/>
              <a:gd name="connsiteX5-227" fmla="*/ 612250 w 3434963"/>
              <a:gd name="connsiteY5-228" fmla="*/ 182880 h 4778734"/>
              <a:gd name="connsiteX6-229" fmla="*/ 1208598 w 3434963"/>
              <a:gd name="connsiteY6-230" fmla="*/ 1804946 h 4778734"/>
              <a:gd name="connsiteX7-231" fmla="*/ 1351721 w 3434963"/>
              <a:gd name="connsiteY7-232" fmla="*/ 0 h 4778734"/>
              <a:gd name="connsiteX8-233" fmla="*/ 1701579 w 3434963"/>
              <a:gd name="connsiteY8-234" fmla="*/ 1868557 h 4778734"/>
              <a:gd name="connsiteX9-235" fmla="*/ 2401294 w 3434963"/>
              <a:gd name="connsiteY9-236" fmla="*/ 333955 h 4778734"/>
              <a:gd name="connsiteX10-237" fmla="*/ 2138901 w 3434963"/>
              <a:gd name="connsiteY10-238" fmla="*/ 2003729 h 4778734"/>
              <a:gd name="connsiteX11-239" fmla="*/ 2250219 w 3434963"/>
              <a:gd name="connsiteY11-240" fmla="*/ 2759103 h 4778734"/>
              <a:gd name="connsiteX12-241" fmla="*/ 2568271 w 3434963"/>
              <a:gd name="connsiteY12-242" fmla="*/ 2361537 h 4778734"/>
              <a:gd name="connsiteX13-243" fmla="*/ 3434963 w 3434963"/>
              <a:gd name="connsiteY13-244" fmla="*/ 2210463 h 4778734"/>
              <a:gd name="connsiteX14-245" fmla="*/ 2703443 w 3434963"/>
              <a:gd name="connsiteY14-246" fmla="*/ 2989690 h 4778734"/>
              <a:gd name="connsiteX15-247" fmla="*/ 1995777 w 3434963"/>
              <a:gd name="connsiteY15-248" fmla="*/ 4007457 h 4778734"/>
              <a:gd name="connsiteX16-249" fmla="*/ 2154803 w 3434963"/>
              <a:gd name="connsiteY16-250" fmla="*/ 4778734 h 4778734"/>
              <a:gd name="connsiteX17-251" fmla="*/ 755374 w 3434963"/>
              <a:gd name="connsiteY17-252" fmla="*/ 4778734 h 4778734"/>
              <a:gd name="connsiteX0-253" fmla="*/ 755374 w 3434963"/>
              <a:gd name="connsiteY0-254" fmla="*/ 4778734 h 4778734"/>
              <a:gd name="connsiteX1-255" fmla="*/ 795131 w 3434963"/>
              <a:gd name="connsiteY1-256" fmla="*/ 4142631 h 4778734"/>
              <a:gd name="connsiteX2-257" fmla="*/ 381662 w 3434963"/>
              <a:gd name="connsiteY2-258" fmla="*/ 2313830 h 4778734"/>
              <a:gd name="connsiteX3-259" fmla="*/ 0 w 3434963"/>
              <a:gd name="connsiteY3-260" fmla="*/ 1017767 h 4778734"/>
              <a:gd name="connsiteX4-261" fmla="*/ 691763 w 3434963"/>
              <a:gd name="connsiteY4-262" fmla="*/ 2019631 h 4778734"/>
              <a:gd name="connsiteX5-263" fmla="*/ 612250 w 3434963"/>
              <a:gd name="connsiteY5-264" fmla="*/ 182880 h 4778734"/>
              <a:gd name="connsiteX6-265" fmla="*/ 1208598 w 3434963"/>
              <a:gd name="connsiteY6-266" fmla="*/ 1804946 h 4778734"/>
              <a:gd name="connsiteX7-267" fmla="*/ 1351721 w 3434963"/>
              <a:gd name="connsiteY7-268" fmla="*/ 0 h 4778734"/>
              <a:gd name="connsiteX8-269" fmla="*/ 1701579 w 3434963"/>
              <a:gd name="connsiteY8-270" fmla="*/ 1868557 h 4778734"/>
              <a:gd name="connsiteX9-271" fmla="*/ 2401294 w 3434963"/>
              <a:gd name="connsiteY9-272" fmla="*/ 333955 h 4778734"/>
              <a:gd name="connsiteX10-273" fmla="*/ 2138901 w 3434963"/>
              <a:gd name="connsiteY10-274" fmla="*/ 2003729 h 4778734"/>
              <a:gd name="connsiteX11-275" fmla="*/ 2250219 w 3434963"/>
              <a:gd name="connsiteY11-276" fmla="*/ 2759103 h 4778734"/>
              <a:gd name="connsiteX12-277" fmla="*/ 2568271 w 3434963"/>
              <a:gd name="connsiteY12-278" fmla="*/ 2361537 h 4778734"/>
              <a:gd name="connsiteX13-279" fmla="*/ 3434963 w 3434963"/>
              <a:gd name="connsiteY13-280" fmla="*/ 2210463 h 4778734"/>
              <a:gd name="connsiteX14-281" fmla="*/ 2703443 w 3434963"/>
              <a:gd name="connsiteY14-282" fmla="*/ 2989690 h 4778734"/>
              <a:gd name="connsiteX15-283" fmla="*/ 2043485 w 3434963"/>
              <a:gd name="connsiteY15-284" fmla="*/ 4055165 h 4778734"/>
              <a:gd name="connsiteX16-285" fmla="*/ 2154803 w 3434963"/>
              <a:gd name="connsiteY16-286" fmla="*/ 4778734 h 4778734"/>
              <a:gd name="connsiteX17-287" fmla="*/ 755374 w 3434963"/>
              <a:gd name="connsiteY17-288" fmla="*/ 4778734 h 4778734"/>
              <a:gd name="connsiteX0-289" fmla="*/ 755374 w 3434963"/>
              <a:gd name="connsiteY0-290" fmla="*/ 4778734 h 4778734"/>
              <a:gd name="connsiteX1-291" fmla="*/ 795131 w 3434963"/>
              <a:gd name="connsiteY1-292" fmla="*/ 4142631 h 4778734"/>
              <a:gd name="connsiteX2-293" fmla="*/ 381662 w 3434963"/>
              <a:gd name="connsiteY2-294" fmla="*/ 2313830 h 4778734"/>
              <a:gd name="connsiteX3-295" fmla="*/ 0 w 3434963"/>
              <a:gd name="connsiteY3-296" fmla="*/ 1017767 h 4778734"/>
              <a:gd name="connsiteX4-297" fmla="*/ 691763 w 3434963"/>
              <a:gd name="connsiteY4-298" fmla="*/ 2019631 h 4778734"/>
              <a:gd name="connsiteX5-299" fmla="*/ 612250 w 3434963"/>
              <a:gd name="connsiteY5-300" fmla="*/ 182880 h 4778734"/>
              <a:gd name="connsiteX6-301" fmla="*/ 1208598 w 3434963"/>
              <a:gd name="connsiteY6-302" fmla="*/ 1804946 h 4778734"/>
              <a:gd name="connsiteX7-303" fmla="*/ 1351721 w 3434963"/>
              <a:gd name="connsiteY7-304" fmla="*/ 0 h 4778734"/>
              <a:gd name="connsiteX8-305" fmla="*/ 1701579 w 3434963"/>
              <a:gd name="connsiteY8-306" fmla="*/ 1868557 h 4778734"/>
              <a:gd name="connsiteX9-307" fmla="*/ 2401294 w 3434963"/>
              <a:gd name="connsiteY9-308" fmla="*/ 333955 h 4778734"/>
              <a:gd name="connsiteX10-309" fmla="*/ 2138901 w 3434963"/>
              <a:gd name="connsiteY10-310" fmla="*/ 2003729 h 4778734"/>
              <a:gd name="connsiteX11-311" fmla="*/ 2250219 w 3434963"/>
              <a:gd name="connsiteY11-312" fmla="*/ 2759103 h 4778734"/>
              <a:gd name="connsiteX12-313" fmla="*/ 2568271 w 3434963"/>
              <a:gd name="connsiteY12-314" fmla="*/ 2361537 h 4778734"/>
              <a:gd name="connsiteX13-315" fmla="*/ 3434963 w 3434963"/>
              <a:gd name="connsiteY13-316" fmla="*/ 2210463 h 4778734"/>
              <a:gd name="connsiteX14-317" fmla="*/ 2703443 w 3434963"/>
              <a:gd name="connsiteY14-318" fmla="*/ 2989690 h 4778734"/>
              <a:gd name="connsiteX15-319" fmla="*/ 2043485 w 3434963"/>
              <a:gd name="connsiteY15-320" fmla="*/ 4055165 h 4778734"/>
              <a:gd name="connsiteX16-321" fmla="*/ 2154803 w 3434963"/>
              <a:gd name="connsiteY16-322" fmla="*/ 4778734 h 4778734"/>
              <a:gd name="connsiteX17-323" fmla="*/ 755374 w 3434963"/>
              <a:gd name="connsiteY17-324" fmla="*/ 4778734 h 4778734"/>
              <a:gd name="connsiteX0-325" fmla="*/ 755374 w 3434963"/>
              <a:gd name="connsiteY0-326" fmla="*/ 4778734 h 4778734"/>
              <a:gd name="connsiteX1-327" fmla="*/ 795131 w 3434963"/>
              <a:gd name="connsiteY1-328" fmla="*/ 4142631 h 4778734"/>
              <a:gd name="connsiteX2-329" fmla="*/ 381662 w 3434963"/>
              <a:gd name="connsiteY2-330" fmla="*/ 2313830 h 4778734"/>
              <a:gd name="connsiteX3-331" fmla="*/ 0 w 3434963"/>
              <a:gd name="connsiteY3-332" fmla="*/ 1017767 h 4778734"/>
              <a:gd name="connsiteX4-333" fmla="*/ 691763 w 3434963"/>
              <a:gd name="connsiteY4-334" fmla="*/ 2019631 h 4778734"/>
              <a:gd name="connsiteX5-335" fmla="*/ 612250 w 3434963"/>
              <a:gd name="connsiteY5-336" fmla="*/ 182880 h 4778734"/>
              <a:gd name="connsiteX6-337" fmla="*/ 1208598 w 3434963"/>
              <a:gd name="connsiteY6-338" fmla="*/ 1804946 h 4778734"/>
              <a:gd name="connsiteX7-339" fmla="*/ 1351721 w 3434963"/>
              <a:gd name="connsiteY7-340" fmla="*/ 0 h 4778734"/>
              <a:gd name="connsiteX8-341" fmla="*/ 1701579 w 3434963"/>
              <a:gd name="connsiteY8-342" fmla="*/ 1868557 h 4778734"/>
              <a:gd name="connsiteX9-343" fmla="*/ 2401294 w 3434963"/>
              <a:gd name="connsiteY9-344" fmla="*/ 333955 h 4778734"/>
              <a:gd name="connsiteX10-345" fmla="*/ 2138901 w 3434963"/>
              <a:gd name="connsiteY10-346" fmla="*/ 2003729 h 4778734"/>
              <a:gd name="connsiteX11-347" fmla="*/ 2250219 w 3434963"/>
              <a:gd name="connsiteY11-348" fmla="*/ 2759103 h 4778734"/>
              <a:gd name="connsiteX12-349" fmla="*/ 2568271 w 3434963"/>
              <a:gd name="connsiteY12-350" fmla="*/ 2361537 h 4778734"/>
              <a:gd name="connsiteX13-351" fmla="*/ 3434963 w 3434963"/>
              <a:gd name="connsiteY13-352" fmla="*/ 2210463 h 4778734"/>
              <a:gd name="connsiteX14-353" fmla="*/ 2703443 w 3434963"/>
              <a:gd name="connsiteY14-354" fmla="*/ 2989690 h 4778734"/>
              <a:gd name="connsiteX15-355" fmla="*/ 2043485 w 3434963"/>
              <a:gd name="connsiteY15-356" fmla="*/ 4055165 h 4778734"/>
              <a:gd name="connsiteX16-357" fmla="*/ 2154803 w 3434963"/>
              <a:gd name="connsiteY16-358" fmla="*/ 4778734 h 4778734"/>
              <a:gd name="connsiteX17-359" fmla="*/ 755374 w 3434963"/>
              <a:gd name="connsiteY17-360" fmla="*/ 4778734 h 4778734"/>
              <a:gd name="connsiteX0-361" fmla="*/ 755374 w 3434963"/>
              <a:gd name="connsiteY0-362" fmla="*/ 4778734 h 4778734"/>
              <a:gd name="connsiteX1-363" fmla="*/ 795131 w 3434963"/>
              <a:gd name="connsiteY1-364" fmla="*/ 4142631 h 4778734"/>
              <a:gd name="connsiteX2-365" fmla="*/ 381662 w 3434963"/>
              <a:gd name="connsiteY2-366" fmla="*/ 2313830 h 4778734"/>
              <a:gd name="connsiteX3-367" fmla="*/ 0 w 3434963"/>
              <a:gd name="connsiteY3-368" fmla="*/ 1017767 h 4778734"/>
              <a:gd name="connsiteX4-369" fmla="*/ 691763 w 3434963"/>
              <a:gd name="connsiteY4-370" fmla="*/ 2019631 h 4778734"/>
              <a:gd name="connsiteX5-371" fmla="*/ 612250 w 3434963"/>
              <a:gd name="connsiteY5-372" fmla="*/ 182880 h 4778734"/>
              <a:gd name="connsiteX6-373" fmla="*/ 1208598 w 3434963"/>
              <a:gd name="connsiteY6-374" fmla="*/ 1804946 h 4778734"/>
              <a:gd name="connsiteX7-375" fmla="*/ 1351721 w 3434963"/>
              <a:gd name="connsiteY7-376" fmla="*/ 0 h 4778734"/>
              <a:gd name="connsiteX8-377" fmla="*/ 1701579 w 3434963"/>
              <a:gd name="connsiteY8-378" fmla="*/ 1868557 h 4778734"/>
              <a:gd name="connsiteX9-379" fmla="*/ 2401294 w 3434963"/>
              <a:gd name="connsiteY9-380" fmla="*/ 333955 h 4778734"/>
              <a:gd name="connsiteX10-381" fmla="*/ 2138901 w 3434963"/>
              <a:gd name="connsiteY10-382" fmla="*/ 2003729 h 4778734"/>
              <a:gd name="connsiteX11-383" fmla="*/ 2250219 w 3434963"/>
              <a:gd name="connsiteY11-384" fmla="*/ 2759103 h 4778734"/>
              <a:gd name="connsiteX12-385" fmla="*/ 2568271 w 3434963"/>
              <a:gd name="connsiteY12-386" fmla="*/ 2361537 h 4778734"/>
              <a:gd name="connsiteX13-387" fmla="*/ 3434963 w 3434963"/>
              <a:gd name="connsiteY13-388" fmla="*/ 2210463 h 4778734"/>
              <a:gd name="connsiteX14-389" fmla="*/ 2703443 w 3434963"/>
              <a:gd name="connsiteY14-390" fmla="*/ 2989690 h 4778734"/>
              <a:gd name="connsiteX15-391" fmla="*/ 2043485 w 3434963"/>
              <a:gd name="connsiteY15-392" fmla="*/ 4055165 h 4778734"/>
              <a:gd name="connsiteX16-393" fmla="*/ 2154803 w 3434963"/>
              <a:gd name="connsiteY16-394" fmla="*/ 4778734 h 4778734"/>
              <a:gd name="connsiteX17-395" fmla="*/ 755374 w 3434963"/>
              <a:gd name="connsiteY17-396" fmla="*/ 4778734 h 4778734"/>
              <a:gd name="connsiteX0-397" fmla="*/ 755374 w 3434963"/>
              <a:gd name="connsiteY0-398" fmla="*/ 4778734 h 4778734"/>
              <a:gd name="connsiteX1-399" fmla="*/ 795131 w 3434963"/>
              <a:gd name="connsiteY1-400" fmla="*/ 4142631 h 4778734"/>
              <a:gd name="connsiteX2-401" fmla="*/ 381662 w 3434963"/>
              <a:gd name="connsiteY2-402" fmla="*/ 2313830 h 4778734"/>
              <a:gd name="connsiteX3-403" fmla="*/ 0 w 3434963"/>
              <a:gd name="connsiteY3-404" fmla="*/ 1017767 h 4778734"/>
              <a:gd name="connsiteX4-405" fmla="*/ 691763 w 3434963"/>
              <a:gd name="connsiteY4-406" fmla="*/ 2019631 h 4778734"/>
              <a:gd name="connsiteX5-407" fmla="*/ 612250 w 3434963"/>
              <a:gd name="connsiteY5-408" fmla="*/ 182880 h 4778734"/>
              <a:gd name="connsiteX6-409" fmla="*/ 1208598 w 3434963"/>
              <a:gd name="connsiteY6-410" fmla="*/ 1804946 h 4778734"/>
              <a:gd name="connsiteX7-411" fmla="*/ 1351721 w 3434963"/>
              <a:gd name="connsiteY7-412" fmla="*/ 0 h 4778734"/>
              <a:gd name="connsiteX8-413" fmla="*/ 1701579 w 3434963"/>
              <a:gd name="connsiteY8-414" fmla="*/ 1868557 h 4778734"/>
              <a:gd name="connsiteX9-415" fmla="*/ 2401294 w 3434963"/>
              <a:gd name="connsiteY9-416" fmla="*/ 333955 h 4778734"/>
              <a:gd name="connsiteX10-417" fmla="*/ 2138901 w 3434963"/>
              <a:gd name="connsiteY10-418" fmla="*/ 2003729 h 4778734"/>
              <a:gd name="connsiteX11-419" fmla="*/ 2250219 w 3434963"/>
              <a:gd name="connsiteY11-420" fmla="*/ 2759103 h 4778734"/>
              <a:gd name="connsiteX12-421" fmla="*/ 2568271 w 3434963"/>
              <a:gd name="connsiteY12-422" fmla="*/ 2361537 h 4778734"/>
              <a:gd name="connsiteX13-423" fmla="*/ 3434963 w 3434963"/>
              <a:gd name="connsiteY13-424" fmla="*/ 2210463 h 4778734"/>
              <a:gd name="connsiteX14-425" fmla="*/ 2703443 w 3434963"/>
              <a:gd name="connsiteY14-426" fmla="*/ 2989690 h 4778734"/>
              <a:gd name="connsiteX15-427" fmla="*/ 2043485 w 3434963"/>
              <a:gd name="connsiteY15-428" fmla="*/ 4055165 h 4778734"/>
              <a:gd name="connsiteX16-429" fmla="*/ 2154803 w 3434963"/>
              <a:gd name="connsiteY16-430" fmla="*/ 4778734 h 4778734"/>
              <a:gd name="connsiteX17-431" fmla="*/ 755374 w 3434963"/>
              <a:gd name="connsiteY17-432" fmla="*/ 4778734 h 4778734"/>
              <a:gd name="connsiteX0-433" fmla="*/ 755374 w 3434963"/>
              <a:gd name="connsiteY0-434" fmla="*/ 4778734 h 4778734"/>
              <a:gd name="connsiteX1-435" fmla="*/ 795131 w 3434963"/>
              <a:gd name="connsiteY1-436" fmla="*/ 4142631 h 4778734"/>
              <a:gd name="connsiteX2-437" fmla="*/ 381662 w 3434963"/>
              <a:gd name="connsiteY2-438" fmla="*/ 2313830 h 4778734"/>
              <a:gd name="connsiteX3-439" fmla="*/ 0 w 3434963"/>
              <a:gd name="connsiteY3-440" fmla="*/ 1017767 h 4778734"/>
              <a:gd name="connsiteX4-441" fmla="*/ 691763 w 3434963"/>
              <a:gd name="connsiteY4-442" fmla="*/ 2019631 h 4778734"/>
              <a:gd name="connsiteX5-443" fmla="*/ 612250 w 3434963"/>
              <a:gd name="connsiteY5-444" fmla="*/ 182880 h 4778734"/>
              <a:gd name="connsiteX6-445" fmla="*/ 1208598 w 3434963"/>
              <a:gd name="connsiteY6-446" fmla="*/ 1804946 h 4778734"/>
              <a:gd name="connsiteX7-447" fmla="*/ 1351721 w 3434963"/>
              <a:gd name="connsiteY7-448" fmla="*/ 0 h 4778734"/>
              <a:gd name="connsiteX8-449" fmla="*/ 1701579 w 3434963"/>
              <a:gd name="connsiteY8-450" fmla="*/ 1868557 h 4778734"/>
              <a:gd name="connsiteX9-451" fmla="*/ 2401294 w 3434963"/>
              <a:gd name="connsiteY9-452" fmla="*/ 333955 h 4778734"/>
              <a:gd name="connsiteX10-453" fmla="*/ 2138901 w 3434963"/>
              <a:gd name="connsiteY10-454" fmla="*/ 2003729 h 4778734"/>
              <a:gd name="connsiteX11-455" fmla="*/ 2250219 w 3434963"/>
              <a:gd name="connsiteY11-456" fmla="*/ 2759103 h 4778734"/>
              <a:gd name="connsiteX12-457" fmla="*/ 2568271 w 3434963"/>
              <a:gd name="connsiteY12-458" fmla="*/ 2361537 h 4778734"/>
              <a:gd name="connsiteX13-459" fmla="*/ 3434963 w 3434963"/>
              <a:gd name="connsiteY13-460" fmla="*/ 2210463 h 4778734"/>
              <a:gd name="connsiteX14-461" fmla="*/ 2703443 w 3434963"/>
              <a:gd name="connsiteY14-462" fmla="*/ 2989690 h 4778734"/>
              <a:gd name="connsiteX15-463" fmla="*/ 2043485 w 3434963"/>
              <a:gd name="connsiteY15-464" fmla="*/ 4055165 h 4778734"/>
              <a:gd name="connsiteX16-465" fmla="*/ 2154803 w 3434963"/>
              <a:gd name="connsiteY16-466" fmla="*/ 4778734 h 4778734"/>
              <a:gd name="connsiteX17-467" fmla="*/ 755374 w 3434963"/>
              <a:gd name="connsiteY17-468" fmla="*/ 4778734 h 4778734"/>
              <a:gd name="connsiteX0-469" fmla="*/ 755374 w 3446514"/>
              <a:gd name="connsiteY0-470" fmla="*/ 4778734 h 4778734"/>
              <a:gd name="connsiteX1-471" fmla="*/ 795131 w 3446514"/>
              <a:gd name="connsiteY1-472" fmla="*/ 4142631 h 4778734"/>
              <a:gd name="connsiteX2-473" fmla="*/ 381662 w 3446514"/>
              <a:gd name="connsiteY2-474" fmla="*/ 2313830 h 4778734"/>
              <a:gd name="connsiteX3-475" fmla="*/ 0 w 3446514"/>
              <a:gd name="connsiteY3-476" fmla="*/ 1017767 h 4778734"/>
              <a:gd name="connsiteX4-477" fmla="*/ 691763 w 3446514"/>
              <a:gd name="connsiteY4-478" fmla="*/ 2019631 h 4778734"/>
              <a:gd name="connsiteX5-479" fmla="*/ 612250 w 3446514"/>
              <a:gd name="connsiteY5-480" fmla="*/ 182880 h 4778734"/>
              <a:gd name="connsiteX6-481" fmla="*/ 1208598 w 3446514"/>
              <a:gd name="connsiteY6-482" fmla="*/ 1804946 h 4778734"/>
              <a:gd name="connsiteX7-483" fmla="*/ 1351721 w 3446514"/>
              <a:gd name="connsiteY7-484" fmla="*/ 0 h 4778734"/>
              <a:gd name="connsiteX8-485" fmla="*/ 1701579 w 3446514"/>
              <a:gd name="connsiteY8-486" fmla="*/ 1868557 h 4778734"/>
              <a:gd name="connsiteX9-487" fmla="*/ 2401294 w 3446514"/>
              <a:gd name="connsiteY9-488" fmla="*/ 333955 h 4778734"/>
              <a:gd name="connsiteX10-489" fmla="*/ 2138901 w 3446514"/>
              <a:gd name="connsiteY10-490" fmla="*/ 2003729 h 4778734"/>
              <a:gd name="connsiteX11-491" fmla="*/ 2250219 w 3446514"/>
              <a:gd name="connsiteY11-492" fmla="*/ 2759103 h 4778734"/>
              <a:gd name="connsiteX12-493" fmla="*/ 2568271 w 3446514"/>
              <a:gd name="connsiteY12-494" fmla="*/ 2361537 h 4778734"/>
              <a:gd name="connsiteX13-495" fmla="*/ 3434963 w 3446514"/>
              <a:gd name="connsiteY13-496" fmla="*/ 2210463 h 4778734"/>
              <a:gd name="connsiteX14-497" fmla="*/ 2703443 w 3446514"/>
              <a:gd name="connsiteY14-498" fmla="*/ 2989690 h 4778734"/>
              <a:gd name="connsiteX15-499" fmla="*/ 2043485 w 3446514"/>
              <a:gd name="connsiteY15-500" fmla="*/ 4055165 h 4778734"/>
              <a:gd name="connsiteX16-501" fmla="*/ 2154803 w 3446514"/>
              <a:gd name="connsiteY16-502" fmla="*/ 4778734 h 4778734"/>
              <a:gd name="connsiteX17-503" fmla="*/ 755374 w 3446514"/>
              <a:gd name="connsiteY17-504" fmla="*/ 4778734 h 4778734"/>
              <a:gd name="connsiteX0-505" fmla="*/ 755374 w 3448610"/>
              <a:gd name="connsiteY0-506" fmla="*/ 4778734 h 4778734"/>
              <a:gd name="connsiteX1-507" fmla="*/ 795131 w 3448610"/>
              <a:gd name="connsiteY1-508" fmla="*/ 4142631 h 4778734"/>
              <a:gd name="connsiteX2-509" fmla="*/ 381662 w 3448610"/>
              <a:gd name="connsiteY2-510" fmla="*/ 2313830 h 4778734"/>
              <a:gd name="connsiteX3-511" fmla="*/ 0 w 3448610"/>
              <a:gd name="connsiteY3-512" fmla="*/ 1017767 h 4778734"/>
              <a:gd name="connsiteX4-513" fmla="*/ 691763 w 3448610"/>
              <a:gd name="connsiteY4-514" fmla="*/ 2019631 h 4778734"/>
              <a:gd name="connsiteX5-515" fmla="*/ 612250 w 3448610"/>
              <a:gd name="connsiteY5-516" fmla="*/ 182880 h 4778734"/>
              <a:gd name="connsiteX6-517" fmla="*/ 1208598 w 3448610"/>
              <a:gd name="connsiteY6-518" fmla="*/ 1804946 h 4778734"/>
              <a:gd name="connsiteX7-519" fmla="*/ 1351721 w 3448610"/>
              <a:gd name="connsiteY7-520" fmla="*/ 0 h 4778734"/>
              <a:gd name="connsiteX8-521" fmla="*/ 1701579 w 3448610"/>
              <a:gd name="connsiteY8-522" fmla="*/ 1868557 h 4778734"/>
              <a:gd name="connsiteX9-523" fmla="*/ 2401294 w 3448610"/>
              <a:gd name="connsiteY9-524" fmla="*/ 333955 h 4778734"/>
              <a:gd name="connsiteX10-525" fmla="*/ 2138901 w 3448610"/>
              <a:gd name="connsiteY10-526" fmla="*/ 2003729 h 4778734"/>
              <a:gd name="connsiteX11-527" fmla="*/ 2250219 w 3448610"/>
              <a:gd name="connsiteY11-528" fmla="*/ 2759103 h 4778734"/>
              <a:gd name="connsiteX12-529" fmla="*/ 2687541 w 3448610"/>
              <a:gd name="connsiteY12-530" fmla="*/ 2313829 h 4778734"/>
              <a:gd name="connsiteX13-531" fmla="*/ 3434963 w 3448610"/>
              <a:gd name="connsiteY13-532" fmla="*/ 2210463 h 4778734"/>
              <a:gd name="connsiteX14-533" fmla="*/ 2703443 w 3448610"/>
              <a:gd name="connsiteY14-534" fmla="*/ 2989690 h 4778734"/>
              <a:gd name="connsiteX15-535" fmla="*/ 2043485 w 3448610"/>
              <a:gd name="connsiteY15-536" fmla="*/ 4055165 h 4778734"/>
              <a:gd name="connsiteX16-537" fmla="*/ 2154803 w 3448610"/>
              <a:gd name="connsiteY16-538" fmla="*/ 4778734 h 4778734"/>
              <a:gd name="connsiteX17-539" fmla="*/ 755374 w 3448610"/>
              <a:gd name="connsiteY17-540" fmla="*/ 4778734 h 4778734"/>
              <a:gd name="connsiteX0-541" fmla="*/ 755374 w 3448452"/>
              <a:gd name="connsiteY0-542" fmla="*/ 4778734 h 4778734"/>
              <a:gd name="connsiteX1-543" fmla="*/ 795131 w 3448452"/>
              <a:gd name="connsiteY1-544" fmla="*/ 4142631 h 4778734"/>
              <a:gd name="connsiteX2-545" fmla="*/ 381662 w 3448452"/>
              <a:gd name="connsiteY2-546" fmla="*/ 2313830 h 4778734"/>
              <a:gd name="connsiteX3-547" fmla="*/ 0 w 3448452"/>
              <a:gd name="connsiteY3-548" fmla="*/ 1017767 h 4778734"/>
              <a:gd name="connsiteX4-549" fmla="*/ 691763 w 3448452"/>
              <a:gd name="connsiteY4-550" fmla="*/ 2019631 h 4778734"/>
              <a:gd name="connsiteX5-551" fmla="*/ 612250 w 3448452"/>
              <a:gd name="connsiteY5-552" fmla="*/ 182880 h 4778734"/>
              <a:gd name="connsiteX6-553" fmla="*/ 1208598 w 3448452"/>
              <a:gd name="connsiteY6-554" fmla="*/ 1804946 h 4778734"/>
              <a:gd name="connsiteX7-555" fmla="*/ 1351721 w 3448452"/>
              <a:gd name="connsiteY7-556" fmla="*/ 0 h 4778734"/>
              <a:gd name="connsiteX8-557" fmla="*/ 1701579 w 3448452"/>
              <a:gd name="connsiteY8-558" fmla="*/ 1868557 h 4778734"/>
              <a:gd name="connsiteX9-559" fmla="*/ 2401294 w 3448452"/>
              <a:gd name="connsiteY9-560" fmla="*/ 333955 h 4778734"/>
              <a:gd name="connsiteX10-561" fmla="*/ 2138901 w 3448452"/>
              <a:gd name="connsiteY10-562" fmla="*/ 2003729 h 4778734"/>
              <a:gd name="connsiteX11-563" fmla="*/ 2250219 w 3448452"/>
              <a:gd name="connsiteY11-564" fmla="*/ 2759103 h 4778734"/>
              <a:gd name="connsiteX12-565" fmla="*/ 2687541 w 3448452"/>
              <a:gd name="connsiteY12-566" fmla="*/ 2313829 h 4778734"/>
              <a:gd name="connsiteX13-567" fmla="*/ 3434963 w 3448452"/>
              <a:gd name="connsiteY13-568" fmla="*/ 2210463 h 4778734"/>
              <a:gd name="connsiteX14-569" fmla="*/ 2703443 w 3448452"/>
              <a:gd name="connsiteY14-570" fmla="*/ 2989690 h 4778734"/>
              <a:gd name="connsiteX15-571" fmla="*/ 2043485 w 3448452"/>
              <a:gd name="connsiteY15-572" fmla="*/ 4055165 h 4778734"/>
              <a:gd name="connsiteX16-573" fmla="*/ 2154803 w 3448452"/>
              <a:gd name="connsiteY16-574" fmla="*/ 4778734 h 4778734"/>
              <a:gd name="connsiteX17-575" fmla="*/ 755374 w 3448452"/>
              <a:gd name="connsiteY17-576" fmla="*/ 4778734 h 4778734"/>
              <a:gd name="connsiteX0-577" fmla="*/ 755374 w 3448452"/>
              <a:gd name="connsiteY0-578" fmla="*/ 4778734 h 4778734"/>
              <a:gd name="connsiteX1-579" fmla="*/ 795131 w 3448452"/>
              <a:gd name="connsiteY1-580" fmla="*/ 4142631 h 4778734"/>
              <a:gd name="connsiteX2-581" fmla="*/ 381662 w 3448452"/>
              <a:gd name="connsiteY2-582" fmla="*/ 2313830 h 4778734"/>
              <a:gd name="connsiteX3-583" fmla="*/ 0 w 3448452"/>
              <a:gd name="connsiteY3-584" fmla="*/ 1017767 h 4778734"/>
              <a:gd name="connsiteX4-585" fmla="*/ 691763 w 3448452"/>
              <a:gd name="connsiteY4-586" fmla="*/ 2019631 h 4778734"/>
              <a:gd name="connsiteX5-587" fmla="*/ 612250 w 3448452"/>
              <a:gd name="connsiteY5-588" fmla="*/ 182880 h 4778734"/>
              <a:gd name="connsiteX6-589" fmla="*/ 1208598 w 3448452"/>
              <a:gd name="connsiteY6-590" fmla="*/ 1804946 h 4778734"/>
              <a:gd name="connsiteX7-591" fmla="*/ 1351721 w 3448452"/>
              <a:gd name="connsiteY7-592" fmla="*/ 0 h 4778734"/>
              <a:gd name="connsiteX8-593" fmla="*/ 1701579 w 3448452"/>
              <a:gd name="connsiteY8-594" fmla="*/ 1868557 h 4778734"/>
              <a:gd name="connsiteX9-595" fmla="*/ 2401294 w 3448452"/>
              <a:gd name="connsiteY9-596" fmla="*/ 333955 h 4778734"/>
              <a:gd name="connsiteX10-597" fmla="*/ 2138901 w 3448452"/>
              <a:gd name="connsiteY10-598" fmla="*/ 2003729 h 4778734"/>
              <a:gd name="connsiteX11-599" fmla="*/ 2250219 w 3448452"/>
              <a:gd name="connsiteY11-600" fmla="*/ 2759103 h 4778734"/>
              <a:gd name="connsiteX12-601" fmla="*/ 2687541 w 3448452"/>
              <a:gd name="connsiteY12-602" fmla="*/ 2313829 h 4778734"/>
              <a:gd name="connsiteX13-603" fmla="*/ 3434963 w 3448452"/>
              <a:gd name="connsiteY13-604" fmla="*/ 2210463 h 4778734"/>
              <a:gd name="connsiteX14-605" fmla="*/ 2703443 w 3448452"/>
              <a:gd name="connsiteY14-606" fmla="*/ 2989690 h 4778734"/>
              <a:gd name="connsiteX15-607" fmla="*/ 2043485 w 3448452"/>
              <a:gd name="connsiteY15-608" fmla="*/ 4055165 h 4778734"/>
              <a:gd name="connsiteX16-609" fmla="*/ 2154803 w 3448452"/>
              <a:gd name="connsiteY16-610" fmla="*/ 4778734 h 4778734"/>
              <a:gd name="connsiteX17-611" fmla="*/ 755374 w 3448452"/>
              <a:gd name="connsiteY17-612" fmla="*/ 4778734 h 4778734"/>
              <a:gd name="connsiteX0-613" fmla="*/ 755374 w 3448452"/>
              <a:gd name="connsiteY0-614" fmla="*/ 4778734 h 4778734"/>
              <a:gd name="connsiteX1-615" fmla="*/ 795131 w 3448452"/>
              <a:gd name="connsiteY1-616" fmla="*/ 4142631 h 4778734"/>
              <a:gd name="connsiteX2-617" fmla="*/ 381662 w 3448452"/>
              <a:gd name="connsiteY2-618" fmla="*/ 2313830 h 4778734"/>
              <a:gd name="connsiteX3-619" fmla="*/ 0 w 3448452"/>
              <a:gd name="connsiteY3-620" fmla="*/ 1017767 h 4778734"/>
              <a:gd name="connsiteX4-621" fmla="*/ 691763 w 3448452"/>
              <a:gd name="connsiteY4-622" fmla="*/ 2019631 h 4778734"/>
              <a:gd name="connsiteX5-623" fmla="*/ 612250 w 3448452"/>
              <a:gd name="connsiteY5-624" fmla="*/ 182880 h 4778734"/>
              <a:gd name="connsiteX6-625" fmla="*/ 1208598 w 3448452"/>
              <a:gd name="connsiteY6-626" fmla="*/ 1804946 h 4778734"/>
              <a:gd name="connsiteX7-627" fmla="*/ 1351721 w 3448452"/>
              <a:gd name="connsiteY7-628" fmla="*/ 0 h 4778734"/>
              <a:gd name="connsiteX8-629" fmla="*/ 1701579 w 3448452"/>
              <a:gd name="connsiteY8-630" fmla="*/ 1868557 h 4778734"/>
              <a:gd name="connsiteX9-631" fmla="*/ 2401294 w 3448452"/>
              <a:gd name="connsiteY9-632" fmla="*/ 333955 h 4778734"/>
              <a:gd name="connsiteX10-633" fmla="*/ 2138901 w 3448452"/>
              <a:gd name="connsiteY10-634" fmla="*/ 2003729 h 4778734"/>
              <a:gd name="connsiteX11-635" fmla="*/ 2250219 w 3448452"/>
              <a:gd name="connsiteY11-636" fmla="*/ 2759103 h 4778734"/>
              <a:gd name="connsiteX12-637" fmla="*/ 2687541 w 3448452"/>
              <a:gd name="connsiteY12-638" fmla="*/ 2313829 h 4778734"/>
              <a:gd name="connsiteX13-639" fmla="*/ 3434963 w 3448452"/>
              <a:gd name="connsiteY13-640" fmla="*/ 2210463 h 4778734"/>
              <a:gd name="connsiteX14-641" fmla="*/ 2703443 w 3448452"/>
              <a:gd name="connsiteY14-642" fmla="*/ 2989690 h 4778734"/>
              <a:gd name="connsiteX15-643" fmla="*/ 2043485 w 3448452"/>
              <a:gd name="connsiteY15-644" fmla="*/ 4055165 h 4778734"/>
              <a:gd name="connsiteX16-645" fmla="*/ 2154803 w 3448452"/>
              <a:gd name="connsiteY16-646" fmla="*/ 4778734 h 4778734"/>
              <a:gd name="connsiteX17-647" fmla="*/ 755374 w 3448452"/>
              <a:gd name="connsiteY17-648" fmla="*/ 4778734 h 4778734"/>
              <a:gd name="connsiteX0-649" fmla="*/ 755374 w 3448452"/>
              <a:gd name="connsiteY0-650" fmla="*/ 4778734 h 4778734"/>
              <a:gd name="connsiteX1-651" fmla="*/ 795131 w 3448452"/>
              <a:gd name="connsiteY1-652" fmla="*/ 4142631 h 4778734"/>
              <a:gd name="connsiteX2-653" fmla="*/ 357808 w 3448452"/>
              <a:gd name="connsiteY2-654" fmla="*/ 2321781 h 4778734"/>
              <a:gd name="connsiteX3-655" fmla="*/ 0 w 3448452"/>
              <a:gd name="connsiteY3-656" fmla="*/ 1017767 h 4778734"/>
              <a:gd name="connsiteX4-657" fmla="*/ 691763 w 3448452"/>
              <a:gd name="connsiteY4-658" fmla="*/ 2019631 h 4778734"/>
              <a:gd name="connsiteX5-659" fmla="*/ 612250 w 3448452"/>
              <a:gd name="connsiteY5-660" fmla="*/ 182880 h 4778734"/>
              <a:gd name="connsiteX6-661" fmla="*/ 1208598 w 3448452"/>
              <a:gd name="connsiteY6-662" fmla="*/ 1804946 h 4778734"/>
              <a:gd name="connsiteX7-663" fmla="*/ 1351721 w 3448452"/>
              <a:gd name="connsiteY7-664" fmla="*/ 0 h 4778734"/>
              <a:gd name="connsiteX8-665" fmla="*/ 1701579 w 3448452"/>
              <a:gd name="connsiteY8-666" fmla="*/ 1868557 h 4778734"/>
              <a:gd name="connsiteX9-667" fmla="*/ 2401294 w 3448452"/>
              <a:gd name="connsiteY9-668" fmla="*/ 333955 h 4778734"/>
              <a:gd name="connsiteX10-669" fmla="*/ 2138901 w 3448452"/>
              <a:gd name="connsiteY10-670" fmla="*/ 2003729 h 4778734"/>
              <a:gd name="connsiteX11-671" fmla="*/ 2250219 w 3448452"/>
              <a:gd name="connsiteY11-672" fmla="*/ 2759103 h 4778734"/>
              <a:gd name="connsiteX12-673" fmla="*/ 2687541 w 3448452"/>
              <a:gd name="connsiteY12-674" fmla="*/ 2313829 h 4778734"/>
              <a:gd name="connsiteX13-675" fmla="*/ 3434963 w 3448452"/>
              <a:gd name="connsiteY13-676" fmla="*/ 2210463 h 4778734"/>
              <a:gd name="connsiteX14-677" fmla="*/ 2703443 w 3448452"/>
              <a:gd name="connsiteY14-678" fmla="*/ 2989690 h 4778734"/>
              <a:gd name="connsiteX15-679" fmla="*/ 2043485 w 3448452"/>
              <a:gd name="connsiteY15-680" fmla="*/ 4055165 h 4778734"/>
              <a:gd name="connsiteX16-681" fmla="*/ 2154803 w 3448452"/>
              <a:gd name="connsiteY16-682" fmla="*/ 4778734 h 4778734"/>
              <a:gd name="connsiteX17-683" fmla="*/ 755374 w 3448452"/>
              <a:gd name="connsiteY17-684" fmla="*/ 4778734 h 4778734"/>
              <a:gd name="connsiteX0-685" fmla="*/ 755374 w 3448452"/>
              <a:gd name="connsiteY0-686" fmla="*/ 4778734 h 4778734"/>
              <a:gd name="connsiteX1-687" fmla="*/ 795131 w 3448452"/>
              <a:gd name="connsiteY1-688" fmla="*/ 4142631 h 4778734"/>
              <a:gd name="connsiteX2-689" fmla="*/ 357808 w 3448452"/>
              <a:gd name="connsiteY2-690" fmla="*/ 2321781 h 4778734"/>
              <a:gd name="connsiteX3-691" fmla="*/ 0 w 3448452"/>
              <a:gd name="connsiteY3-692" fmla="*/ 1017767 h 4778734"/>
              <a:gd name="connsiteX4-693" fmla="*/ 691763 w 3448452"/>
              <a:gd name="connsiteY4-694" fmla="*/ 2019631 h 4778734"/>
              <a:gd name="connsiteX5-695" fmla="*/ 612250 w 3448452"/>
              <a:gd name="connsiteY5-696" fmla="*/ 182880 h 4778734"/>
              <a:gd name="connsiteX6-697" fmla="*/ 1208598 w 3448452"/>
              <a:gd name="connsiteY6-698" fmla="*/ 1804946 h 4778734"/>
              <a:gd name="connsiteX7-699" fmla="*/ 1351721 w 3448452"/>
              <a:gd name="connsiteY7-700" fmla="*/ 0 h 4778734"/>
              <a:gd name="connsiteX8-701" fmla="*/ 1701579 w 3448452"/>
              <a:gd name="connsiteY8-702" fmla="*/ 1868557 h 4778734"/>
              <a:gd name="connsiteX9-703" fmla="*/ 2401294 w 3448452"/>
              <a:gd name="connsiteY9-704" fmla="*/ 333955 h 4778734"/>
              <a:gd name="connsiteX10-705" fmla="*/ 2138901 w 3448452"/>
              <a:gd name="connsiteY10-706" fmla="*/ 2003729 h 4778734"/>
              <a:gd name="connsiteX11-707" fmla="*/ 2250219 w 3448452"/>
              <a:gd name="connsiteY11-708" fmla="*/ 2759103 h 4778734"/>
              <a:gd name="connsiteX12-709" fmla="*/ 2687541 w 3448452"/>
              <a:gd name="connsiteY12-710" fmla="*/ 2313829 h 4778734"/>
              <a:gd name="connsiteX13-711" fmla="*/ 3434963 w 3448452"/>
              <a:gd name="connsiteY13-712" fmla="*/ 2210463 h 4778734"/>
              <a:gd name="connsiteX14-713" fmla="*/ 2703443 w 3448452"/>
              <a:gd name="connsiteY14-714" fmla="*/ 2989690 h 4778734"/>
              <a:gd name="connsiteX15-715" fmla="*/ 2043485 w 3448452"/>
              <a:gd name="connsiteY15-716" fmla="*/ 4055165 h 4778734"/>
              <a:gd name="connsiteX16-717" fmla="*/ 2154803 w 3448452"/>
              <a:gd name="connsiteY16-718" fmla="*/ 4778734 h 4778734"/>
              <a:gd name="connsiteX17-719" fmla="*/ 755374 w 3448452"/>
              <a:gd name="connsiteY17-720" fmla="*/ 4778734 h 4778734"/>
              <a:gd name="connsiteX0-721" fmla="*/ 830382 w 3523460"/>
              <a:gd name="connsiteY0-722" fmla="*/ 4778734 h 4778734"/>
              <a:gd name="connsiteX1-723" fmla="*/ 870139 w 3523460"/>
              <a:gd name="connsiteY1-724" fmla="*/ 4142631 h 4778734"/>
              <a:gd name="connsiteX2-725" fmla="*/ 432816 w 3523460"/>
              <a:gd name="connsiteY2-726" fmla="*/ 2321781 h 4778734"/>
              <a:gd name="connsiteX3-727" fmla="*/ 75008 w 3523460"/>
              <a:gd name="connsiteY3-728" fmla="*/ 1017767 h 4778734"/>
              <a:gd name="connsiteX4-729" fmla="*/ 766771 w 3523460"/>
              <a:gd name="connsiteY4-730" fmla="*/ 2019631 h 4778734"/>
              <a:gd name="connsiteX5-731" fmla="*/ 687258 w 3523460"/>
              <a:gd name="connsiteY5-732" fmla="*/ 182880 h 4778734"/>
              <a:gd name="connsiteX6-733" fmla="*/ 1283606 w 3523460"/>
              <a:gd name="connsiteY6-734" fmla="*/ 1804946 h 4778734"/>
              <a:gd name="connsiteX7-735" fmla="*/ 1426729 w 3523460"/>
              <a:gd name="connsiteY7-736" fmla="*/ 0 h 4778734"/>
              <a:gd name="connsiteX8-737" fmla="*/ 1776587 w 3523460"/>
              <a:gd name="connsiteY8-738" fmla="*/ 1868557 h 4778734"/>
              <a:gd name="connsiteX9-739" fmla="*/ 2476302 w 3523460"/>
              <a:gd name="connsiteY9-740" fmla="*/ 333955 h 4778734"/>
              <a:gd name="connsiteX10-741" fmla="*/ 2213909 w 3523460"/>
              <a:gd name="connsiteY10-742" fmla="*/ 2003729 h 4778734"/>
              <a:gd name="connsiteX11-743" fmla="*/ 2325227 w 3523460"/>
              <a:gd name="connsiteY11-744" fmla="*/ 2759103 h 4778734"/>
              <a:gd name="connsiteX12-745" fmla="*/ 2762549 w 3523460"/>
              <a:gd name="connsiteY12-746" fmla="*/ 2313829 h 4778734"/>
              <a:gd name="connsiteX13-747" fmla="*/ 3509971 w 3523460"/>
              <a:gd name="connsiteY13-748" fmla="*/ 2210463 h 4778734"/>
              <a:gd name="connsiteX14-749" fmla="*/ 2778451 w 3523460"/>
              <a:gd name="connsiteY14-750" fmla="*/ 2989690 h 4778734"/>
              <a:gd name="connsiteX15-751" fmla="*/ 2118493 w 3523460"/>
              <a:gd name="connsiteY15-752" fmla="*/ 4055165 h 4778734"/>
              <a:gd name="connsiteX16-753" fmla="*/ 2229811 w 3523460"/>
              <a:gd name="connsiteY16-754" fmla="*/ 4778734 h 4778734"/>
              <a:gd name="connsiteX17-755" fmla="*/ 830382 w 3523460"/>
              <a:gd name="connsiteY17-756" fmla="*/ 4778734 h 4778734"/>
              <a:gd name="connsiteX0-757" fmla="*/ 830382 w 3523460"/>
              <a:gd name="connsiteY0-758" fmla="*/ 4778734 h 4778734"/>
              <a:gd name="connsiteX1-759" fmla="*/ 870139 w 3523460"/>
              <a:gd name="connsiteY1-760" fmla="*/ 4142631 h 4778734"/>
              <a:gd name="connsiteX2-761" fmla="*/ 432816 w 3523460"/>
              <a:gd name="connsiteY2-762" fmla="*/ 2321781 h 4778734"/>
              <a:gd name="connsiteX3-763" fmla="*/ 75008 w 3523460"/>
              <a:gd name="connsiteY3-764" fmla="*/ 1017767 h 4778734"/>
              <a:gd name="connsiteX4-765" fmla="*/ 766771 w 3523460"/>
              <a:gd name="connsiteY4-766" fmla="*/ 2019631 h 4778734"/>
              <a:gd name="connsiteX5-767" fmla="*/ 687258 w 3523460"/>
              <a:gd name="connsiteY5-768" fmla="*/ 182880 h 4778734"/>
              <a:gd name="connsiteX6-769" fmla="*/ 1283606 w 3523460"/>
              <a:gd name="connsiteY6-770" fmla="*/ 1804946 h 4778734"/>
              <a:gd name="connsiteX7-771" fmla="*/ 1426729 w 3523460"/>
              <a:gd name="connsiteY7-772" fmla="*/ 0 h 4778734"/>
              <a:gd name="connsiteX8-773" fmla="*/ 1776587 w 3523460"/>
              <a:gd name="connsiteY8-774" fmla="*/ 1868557 h 4778734"/>
              <a:gd name="connsiteX9-775" fmla="*/ 2476302 w 3523460"/>
              <a:gd name="connsiteY9-776" fmla="*/ 333955 h 4778734"/>
              <a:gd name="connsiteX10-777" fmla="*/ 2213909 w 3523460"/>
              <a:gd name="connsiteY10-778" fmla="*/ 2003729 h 4778734"/>
              <a:gd name="connsiteX11-779" fmla="*/ 2325227 w 3523460"/>
              <a:gd name="connsiteY11-780" fmla="*/ 2759103 h 4778734"/>
              <a:gd name="connsiteX12-781" fmla="*/ 2762549 w 3523460"/>
              <a:gd name="connsiteY12-782" fmla="*/ 2313829 h 4778734"/>
              <a:gd name="connsiteX13-783" fmla="*/ 3509971 w 3523460"/>
              <a:gd name="connsiteY13-784" fmla="*/ 2210463 h 4778734"/>
              <a:gd name="connsiteX14-785" fmla="*/ 2778451 w 3523460"/>
              <a:gd name="connsiteY14-786" fmla="*/ 2989690 h 4778734"/>
              <a:gd name="connsiteX15-787" fmla="*/ 2118493 w 3523460"/>
              <a:gd name="connsiteY15-788" fmla="*/ 4055165 h 4778734"/>
              <a:gd name="connsiteX16-789" fmla="*/ 2229811 w 3523460"/>
              <a:gd name="connsiteY16-790" fmla="*/ 4778734 h 4778734"/>
              <a:gd name="connsiteX17-791" fmla="*/ 830382 w 3523460"/>
              <a:gd name="connsiteY17-792" fmla="*/ 4778734 h 4778734"/>
              <a:gd name="connsiteX0-793" fmla="*/ 830382 w 3523460"/>
              <a:gd name="connsiteY0-794" fmla="*/ 4778734 h 4778734"/>
              <a:gd name="connsiteX1-795" fmla="*/ 870139 w 3523460"/>
              <a:gd name="connsiteY1-796" fmla="*/ 4142631 h 4778734"/>
              <a:gd name="connsiteX2-797" fmla="*/ 432816 w 3523460"/>
              <a:gd name="connsiteY2-798" fmla="*/ 2321781 h 4778734"/>
              <a:gd name="connsiteX3-799" fmla="*/ 75008 w 3523460"/>
              <a:gd name="connsiteY3-800" fmla="*/ 1017767 h 4778734"/>
              <a:gd name="connsiteX4-801" fmla="*/ 766771 w 3523460"/>
              <a:gd name="connsiteY4-802" fmla="*/ 2019631 h 4778734"/>
              <a:gd name="connsiteX5-803" fmla="*/ 711112 w 3523460"/>
              <a:gd name="connsiteY5-804" fmla="*/ 262393 h 4778734"/>
              <a:gd name="connsiteX6-805" fmla="*/ 1283606 w 3523460"/>
              <a:gd name="connsiteY6-806" fmla="*/ 1804946 h 4778734"/>
              <a:gd name="connsiteX7-807" fmla="*/ 1426729 w 3523460"/>
              <a:gd name="connsiteY7-808" fmla="*/ 0 h 4778734"/>
              <a:gd name="connsiteX8-809" fmla="*/ 1776587 w 3523460"/>
              <a:gd name="connsiteY8-810" fmla="*/ 1868557 h 4778734"/>
              <a:gd name="connsiteX9-811" fmla="*/ 2476302 w 3523460"/>
              <a:gd name="connsiteY9-812" fmla="*/ 333955 h 4778734"/>
              <a:gd name="connsiteX10-813" fmla="*/ 2213909 w 3523460"/>
              <a:gd name="connsiteY10-814" fmla="*/ 2003729 h 4778734"/>
              <a:gd name="connsiteX11-815" fmla="*/ 2325227 w 3523460"/>
              <a:gd name="connsiteY11-816" fmla="*/ 2759103 h 4778734"/>
              <a:gd name="connsiteX12-817" fmla="*/ 2762549 w 3523460"/>
              <a:gd name="connsiteY12-818" fmla="*/ 2313829 h 4778734"/>
              <a:gd name="connsiteX13-819" fmla="*/ 3509971 w 3523460"/>
              <a:gd name="connsiteY13-820" fmla="*/ 2210463 h 4778734"/>
              <a:gd name="connsiteX14-821" fmla="*/ 2778451 w 3523460"/>
              <a:gd name="connsiteY14-822" fmla="*/ 2989690 h 4778734"/>
              <a:gd name="connsiteX15-823" fmla="*/ 2118493 w 3523460"/>
              <a:gd name="connsiteY15-824" fmla="*/ 4055165 h 4778734"/>
              <a:gd name="connsiteX16-825" fmla="*/ 2229811 w 3523460"/>
              <a:gd name="connsiteY16-826" fmla="*/ 4778734 h 4778734"/>
              <a:gd name="connsiteX17-827" fmla="*/ 830382 w 3523460"/>
              <a:gd name="connsiteY17-828" fmla="*/ 4778734 h 4778734"/>
              <a:gd name="connsiteX0-829" fmla="*/ 830382 w 3523460"/>
              <a:gd name="connsiteY0-830" fmla="*/ 4778734 h 4778734"/>
              <a:gd name="connsiteX1-831" fmla="*/ 870139 w 3523460"/>
              <a:gd name="connsiteY1-832" fmla="*/ 4142631 h 4778734"/>
              <a:gd name="connsiteX2-833" fmla="*/ 432816 w 3523460"/>
              <a:gd name="connsiteY2-834" fmla="*/ 2321781 h 4778734"/>
              <a:gd name="connsiteX3-835" fmla="*/ 75008 w 3523460"/>
              <a:gd name="connsiteY3-836" fmla="*/ 1017767 h 4778734"/>
              <a:gd name="connsiteX4-837" fmla="*/ 766771 w 3523460"/>
              <a:gd name="connsiteY4-838" fmla="*/ 2019631 h 4778734"/>
              <a:gd name="connsiteX5-839" fmla="*/ 711112 w 3523460"/>
              <a:gd name="connsiteY5-840" fmla="*/ 262393 h 4778734"/>
              <a:gd name="connsiteX6-841" fmla="*/ 1283606 w 3523460"/>
              <a:gd name="connsiteY6-842" fmla="*/ 1804946 h 4778734"/>
              <a:gd name="connsiteX7-843" fmla="*/ 1426729 w 3523460"/>
              <a:gd name="connsiteY7-844" fmla="*/ 0 h 4778734"/>
              <a:gd name="connsiteX8-845" fmla="*/ 1776587 w 3523460"/>
              <a:gd name="connsiteY8-846" fmla="*/ 1868557 h 4778734"/>
              <a:gd name="connsiteX9-847" fmla="*/ 2476302 w 3523460"/>
              <a:gd name="connsiteY9-848" fmla="*/ 333955 h 4778734"/>
              <a:gd name="connsiteX10-849" fmla="*/ 2213909 w 3523460"/>
              <a:gd name="connsiteY10-850" fmla="*/ 2003729 h 4778734"/>
              <a:gd name="connsiteX11-851" fmla="*/ 2325227 w 3523460"/>
              <a:gd name="connsiteY11-852" fmla="*/ 2759103 h 4778734"/>
              <a:gd name="connsiteX12-853" fmla="*/ 2762549 w 3523460"/>
              <a:gd name="connsiteY12-854" fmla="*/ 2313829 h 4778734"/>
              <a:gd name="connsiteX13-855" fmla="*/ 3509971 w 3523460"/>
              <a:gd name="connsiteY13-856" fmla="*/ 2210463 h 4778734"/>
              <a:gd name="connsiteX14-857" fmla="*/ 2778451 w 3523460"/>
              <a:gd name="connsiteY14-858" fmla="*/ 2989690 h 4778734"/>
              <a:gd name="connsiteX15-859" fmla="*/ 2118493 w 3523460"/>
              <a:gd name="connsiteY15-860" fmla="*/ 4055165 h 4778734"/>
              <a:gd name="connsiteX16-861" fmla="*/ 2229811 w 3523460"/>
              <a:gd name="connsiteY16-862" fmla="*/ 4778734 h 4778734"/>
              <a:gd name="connsiteX17-863" fmla="*/ 830382 w 3523460"/>
              <a:gd name="connsiteY17-864" fmla="*/ 4778734 h 4778734"/>
              <a:gd name="connsiteX0-865" fmla="*/ 830382 w 3523460"/>
              <a:gd name="connsiteY0-866" fmla="*/ 4778734 h 4778734"/>
              <a:gd name="connsiteX1-867" fmla="*/ 870139 w 3523460"/>
              <a:gd name="connsiteY1-868" fmla="*/ 4142631 h 4778734"/>
              <a:gd name="connsiteX2-869" fmla="*/ 432816 w 3523460"/>
              <a:gd name="connsiteY2-870" fmla="*/ 2321781 h 4778734"/>
              <a:gd name="connsiteX3-871" fmla="*/ 75008 w 3523460"/>
              <a:gd name="connsiteY3-872" fmla="*/ 1017767 h 4778734"/>
              <a:gd name="connsiteX4-873" fmla="*/ 766771 w 3523460"/>
              <a:gd name="connsiteY4-874" fmla="*/ 2019631 h 4778734"/>
              <a:gd name="connsiteX5-875" fmla="*/ 711112 w 3523460"/>
              <a:gd name="connsiteY5-876" fmla="*/ 262393 h 4778734"/>
              <a:gd name="connsiteX6-877" fmla="*/ 1283606 w 3523460"/>
              <a:gd name="connsiteY6-878" fmla="*/ 1804946 h 4778734"/>
              <a:gd name="connsiteX7-879" fmla="*/ 1426729 w 3523460"/>
              <a:gd name="connsiteY7-880" fmla="*/ 0 h 4778734"/>
              <a:gd name="connsiteX8-881" fmla="*/ 1776587 w 3523460"/>
              <a:gd name="connsiteY8-882" fmla="*/ 1868557 h 4778734"/>
              <a:gd name="connsiteX9-883" fmla="*/ 2476302 w 3523460"/>
              <a:gd name="connsiteY9-884" fmla="*/ 333955 h 4778734"/>
              <a:gd name="connsiteX10-885" fmla="*/ 2213909 w 3523460"/>
              <a:gd name="connsiteY10-886" fmla="*/ 2003729 h 4778734"/>
              <a:gd name="connsiteX11-887" fmla="*/ 2325227 w 3523460"/>
              <a:gd name="connsiteY11-888" fmla="*/ 2759103 h 4778734"/>
              <a:gd name="connsiteX12-889" fmla="*/ 2762549 w 3523460"/>
              <a:gd name="connsiteY12-890" fmla="*/ 2313829 h 4778734"/>
              <a:gd name="connsiteX13-891" fmla="*/ 3509971 w 3523460"/>
              <a:gd name="connsiteY13-892" fmla="*/ 2210463 h 4778734"/>
              <a:gd name="connsiteX14-893" fmla="*/ 2778451 w 3523460"/>
              <a:gd name="connsiteY14-894" fmla="*/ 2989690 h 4778734"/>
              <a:gd name="connsiteX15-895" fmla="*/ 2118493 w 3523460"/>
              <a:gd name="connsiteY15-896" fmla="*/ 4055165 h 4778734"/>
              <a:gd name="connsiteX16-897" fmla="*/ 2229811 w 3523460"/>
              <a:gd name="connsiteY16-898" fmla="*/ 4778734 h 4778734"/>
              <a:gd name="connsiteX17-899" fmla="*/ 830382 w 3523460"/>
              <a:gd name="connsiteY17-900" fmla="*/ 4778734 h 4778734"/>
              <a:gd name="connsiteX0-901" fmla="*/ 830382 w 3523460"/>
              <a:gd name="connsiteY0-902" fmla="*/ 4778734 h 4778734"/>
              <a:gd name="connsiteX1-903" fmla="*/ 870139 w 3523460"/>
              <a:gd name="connsiteY1-904" fmla="*/ 4142631 h 4778734"/>
              <a:gd name="connsiteX2-905" fmla="*/ 432816 w 3523460"/>
              <a:gd name="connsiteY2-906" fmla="*/ 2321781 h 4778734"/>
              <a:gd name="connsiteX3-907" fmla="*/ 75008 w 3523460"/>
              <a:gd name="connsiteY3-908" fmla="*/ 1017767 h 4778734"/>
              <a:gd name="connsiteX4-909" fmla="*/ 766771 w 3523460"/>
              <a:gd name="connsiteY4-910" fmla="*/ 2019631 h 4778734"/>
              <a:gd name="connsiteX5-911" fmla="*/ 711112 w 3523460"/>
              <a:gd name="connsiteY5-912" fmla="*/ 262393 h 4778734"/>
              <a:gd name="connsiteX6-913" fmla="*/ 1251801 w 3523460"/>
              <a:gd name="connsiteY6-914" fmla="*/ 1812897 h 4778734"/>
              <a:gd name="connsiteX7-915" fmla="*/ 1426729 w 3523460"/>
              <a:gd name="connsiteY7-916" fmla="*/ 0 h 4778734"/>
              <a:gd name="connsiteX8-917" fmla="*/ 1776587 w 3523460"/>
              <a:gd name="connsiteY8-918" fmla="*/ 1868557 h 4778734"/>
              <a:gd name="connsiteX9-919" fmla="*/ 2476302 w 3523460"/>
              <a:gd name="connsiteY9-920" fmla="*/ 333955 h 4778734"/>
              <a:gd name="connsiteX10-921" fmla="*/ 2213909 w 3523460"/>
              <a:gd name="connsiteY10-922" fmla="*/ 2003729 h 4778734"/>
              <a:gd name="connsiteX11-923" fmla="*/ 2325227 w 3523460"/>
              <a:gd name="connsiteY11-924" fmla="*/ 2759103 h 4778734"/>
              <a:gd name="connsiteX12-925" fmla="*/ 2762549 w 3523460"/>
              <a:gd name="connsiteY12-926" fmla="*/ 2313829 h 4778734"/>
              <a:gd name="connsiteX13-927" fmla="*/ 3509971 w 3523460"/>
              <a:gd name="connsiteY13-928" fmla="*/ 2210463 h 4778734"/>
              <a:gd name="connsiteX14-929" fmla="*/ 2778451 w 3523460"/>
              <a:gd name="connsiteY14-930" fmla="*/ 2989690 h 4778734"/>
              <a:gd name="connsiteX15-931" fmla="*/ 2118493 w 3523460"/>
              <a:gd name="connsiteY15-932" fmla="*/ 4055165 h 4778734"/>
              <a:gd name="connsiteX16-933" fmla="*/ 2229811 w 3523460"/>
              <a:gd name="connsiteY16-934" fmla="*/ 4778734 h 4778734"/>
              <a:gd name="connsiteX17-935" fmla="*/ 830382 w 3523460"/>
              <a:gd name="connsiteY17-936" fmla="*/ 4778734 h 4778734"/>
              <a:gd name="connsiteX0-937" fmla="*/ 830382 w 3523460"/>
              <a:gd name="connsiteY0-938" fmla="*/ 4731026 h 4731026"/>
              <a:gd name="connsiteX1-939" fmla="*/ 870139 w 3523460"/>
              <a:gd name="connsiteY1-940" fmla="*/ 4094923 h 4731026"/>
              <a:gd name="connsiteX2-941" fmla="*/ 432816 w 3523460"/>
              <a:gd name="connsiteY2-942" fmla="*/ 2274073 h 4731026"/>
              <a:gd name="connsiteX3-943" fmla="*/ 75008 w 3523460"/>
              <a:gd name="connsiteY3-944" fmla="*/ 970059 h 4731026"/>
              <a:gd name="connsiteX4-945" fmla="*/ 766771 w 3523460"/>
              <a:gd name="connsiteY4-946" fmla="*/ 1971923 h 4731026"/>
              <a:gd name="connsiteX5-947" fmla="*/ 711112 w 3523460"/>
              <a:gd name="connsiteY5-948" fmla="*/ 214685 h 4731026"/>
              <a:gd name="connsiteX6-949" fmla="*/ 1251801 w 3523460"/>
              <a:gd name="connsiteY6-950" fmla="*/ 1765189 h 4731026"/>
              <a:gd name="connsiteX7-951" fmla="*/ 1458534 w 3523460"/>
              <a:gd name="connsiteY7-952" fmla="*/ 0 h 4731026"/>
              <a:gd name="connsiteX8-953" fmla="*/ 1776587 w 3523460"/>
              <a:gd name="connsiteY8-954" fmla="*/ 1820849 h 4731026"/>
              <a:gd name="connsiteX9-955" fmla="*/ 2476302 w 3523460"/>
              <a:gd name="connsiteY9-956" fmla="*/ 286247 h 4731026"/>
              <a:gd name="connsiteX10-957" fmla="*/ 2213909 w 3523460"/>
              <a:gd name="connsiteY10-958" fmla="*/ 1956021 h 4731026"/>
              <a:gd name="connsiteX11-959" fmla="*/ 2325227 w 3523460"/>
              <a:gd name="connsiteY11-960" fmla="*/ 2711395 h 4731026"/>
              <a:gd name="connsiteX12-961" fmla="*/ 2762549 w 3523460"/>
              <a:gd name="connsiteY12-962" fmla="*/ 2266121 h 4731026"/>
              <a:gd name="connsiteX13-963" fmla="*/ 3509971 w 3523460"/>
              <a:gd name="connsiteY13-964" fmla="*/ 2162755 h 4731026"/>
              <a:gd name="connsiteX14-965" fmla="*/ 2778451 w 3523460"/>
              <a:gd name="connsiteY14-966" fmla="*/ 2941982 h 4731026"/>
              <a:gd name="connsiteX15-967" fmla="*/ 2118493 w 3523460"/>
              <a:gd name="connsiteY15-968" fmla="*/ 4007457 h 4731026"/>
              <a:gd name="connsiteX16-969" fmla="*/ 2229811 w 3523460"/>
              <a:gd name="connsiteY16-970" fmla="*/ 4731026 h 4731026"/>
              <a:gd name="connsiteX17-971" fmla="*/ 830382 w 3523460"/>
              <a:gd name="connsiteY17-972" fmla="*/ 4731026 h 4731026"/>
              <a:gd name="connsiteX0-973" fmla="*/ 830382 w 3523460"/>
              <a:gd name="connsiteY0-974" fmla="*/ 4731376 h 4731376"/>
              <a:gd name="connsiteX1-975" fmla="*/ 870139 w 3523460"/>
              <a:gd name="connsiteY1-976" fmla="*/ 4095273 h 4731376"/>
              <a:gd name="connsiteX2-977" fmla="*/ 432816 w 3523460"/>
              <a:gd name="connsiteY2-978" fmla="*/ 2274423 h 4731376"/>
              <a:gd name="connsiteX3-979" fmla="*/ 75008 w 3523460"/>
              <a:gd name="connsiteY3-980" fmla="*/ 970409 h 4731376"/>
              <a:gd name="connsiteX4-981" fmla="*/ 766771 w 3523460"/>
              <a:gd name="connsiteY4-982" fmla="*/ 1972273 h 4731376"/>
              <a:gd name="connsiteX5-983" fmla="*/ 711112 w 3523460"/>
              <a:gd name="connsiteY5-984" fmla="*/ 215035 h 4731376"/>
              <a:gd name="connsiteX6-985" fmla="*/ 1251801 w 3523460"/>
              <a:gd name="connsiteY6-986" fmla="*/ 1765539 h 4731376"/>
              <a:gd name="connsiteX7-987" fmla="*/ 1458534 w 3523460"/>
              <a:gd name="connsiteY7-988" fmla="*/ 350 h 4731376"/>
              <a:gd name="connsiteX8-989" fmla="*/ 1776587 w 3523460"/>
              <a:gd name="connsiteY8-990" fmla="*/ 1821199 h 4731376"/>
              <a:gd name="connsiteX9-991" fmla="*/ 2476302 w 3523460"/>
              <a:gd name="connsiteY9-992" fmla="*/ 286597 h 4731376"/>
              <a:gd name="connsiteX10-993" fmla="*/ 2213909 w 3523460"/>
              <a:gd name="connsiteY10-994" fmla="*/ 1956371 h 4731376"/>
              <a:gd name="connsiteX11-995" fmla="*/ 2325227 w 3523460"/>
              <a:gd name="connsiteY11-996" fmla="*/ 2711745 h 4731376"/>
              <a:gd name="connsiteX12-997" fmla="*/ 2762549 w 3523460"/>
              <a:gd name="connsiteY12-998" fmla="*/ 2266471 h 4731376"/>
              <a:gd name="connsiteX13-999" fmla="*/ 3509971 w 3523460"/>
              <a:gd name="connsiteY13-1000" fmla="*/ 2163105 h 4731376"/>
              <a:gd name="connsiteX14-1001" fmla="*/ 2778451 w 3523460"/>
              <a:gd name="connsiteY14-1002" fmla="*/ 2942332 h 4731376"/>
              <a:gd name="connsiteX15-1003" fmla="*/ 2118493 w 3523460"/>
              <a:gd name="connsiteY15-1004" fmla="*/ 4007807 h 4731376"/>
              <a:gd name="connsiteX16-1005" fmla="*/ 2229811 w 3523460"/>
              <a:gd name="connsiteY16-1006" fmla="*/ 4731376 h 4731376"/>
              <a:gd name="connsiteX17-1007" fmla="*/ 830382 w 3523460"/>
              <a:gd name="connsiteY17-1008" fmla="*/ 4731376 h 4731376"/>
              <a:gd name="connsiteX0-1009" fmla="*/ 830382 w 3523460"/>
              <a:gd name="connsiteY0-1010" fmla="*/ 4731376 h 4731376"/>
              <a:gd name="connsiteX1-1011" fmla="*/ 870139 w 3523460"/>
              <a:gd name="connsiteY1-1012" fmla="*/ 4095273 h 4731376"/>
              <a:gd name="connsiteX2-1013" fmla="*/ 432816 w 3523460"/>
              <a:gd name="connsiteY2-1014" fmla="*/ 2274423 h 4731376"/>
              <a:gd name="connsiteX3-1015" fmla="*/ 75008 w 3523460"/>
              <a:gd name="connsiteY3-1016" fmla="*/ 970409 h 4731376"/>
              <a:gd name="connsiteX4-1017" fmla="*/ 766771 w 3523460"/>
              <a:gd name="connsiteY4-1018" fmla="*/ 1972273 h 4731376"/>
              <a:gd name="connsiteX5-1019" fmla="*/ 711112 w 3523460"/>
              <a:gd name="connsiteY5-1020" fmla="*/ 215035 h 4731376"/>
              <a:gd name="connsiteX6-1021" fmla="*/ 1251801 w 3523460"/>
              <a:gd name="connsiteY6-1022" fmla="*/ 1765539 h 4731376"/>
              <a:gd name="connsiteX7-1023" fmla="*/ 1458534 w 3523460"/>
              <a:gd name="connsiteY7-1024" fmla="*/ 350 h 4731376"/>
              <a:gd name="connsiteX8-1025" fmla="*/ 1776587 w 3523460"/>
              <a:gd name="connsiteY8-1026" fmla="*/ 1821199 h 4731376"/>
              <a:gd name="connsiteX9-1027" fmla="*/ 2476302 w 3523460"/>
              <a:gd name="connsiteY9-1028" fmla="*/ 286597 h 4731376"/>
              <a:gd name="connsiteX10-1029" fmla="*/ 2213909 w 3523460"/>
              <a:gd name="connsiteY10-1030" fmla="*/ 1956371 h 4731376"/>
              <a:gd name="connsiteX11-1031" fmla="*/ 2325227 w 3523460"/>
              <a:gd name="connsiteY11-1032" fmla="*/ 2711745 h 4731376"/>
              <a:gd name="connsiteX12-1033" fmla="*/ 2762549 w 3523460"/>
              <a:gd name="connsiteY12-1034" fmla="*/ 2266471 h 4731376"/>
              <a:gd name="connsiteX13-1035" fmla="*/ 3509971 w 3523460"/>
              <a:gd name="connsiteY13-1036" fmla="*/ 2163105 h 4731376"/>
              <a:gd name="connsiteX14-1037" fmla="*/ 2778451 w 3523460"/>
              <a:gd name="connsiteY14-1038" fmla="*/ 2942332 h 4731376"/>
              <a:gd name="connsiteX15-1039" fmla="*/ 2118493 w 3523460"/>
              <a:gd name="connsiteY15-1040" fmla="*/ 4007807 h 4731376"/>
              <a:gd name="connsiteX16-1041" fmla="*/ 2229811 w 3523460"/>
              <a:gd name="connsiteY16-1042" fmla="*/ 4731376 h 4731376"/>
              <a:gd name="connsiteX17-1043" fmla="*/ 830382 w 3523460"/>
              <a:gd name="connsiteY17-1044" fmla="*/ 4731376 h 4731376"/>
              <a:gd name="connsiteX0-1045" fmla="*/ 830382 w 3523460"/>
              <a:gd name="connsiteY0-1046" fmla="*/ 4731376 h 4731376"/>
              <a:gd name="connsiteX1-1047" fmla="*/ 870139 w 3523460"/>
              <a:gd name="connsiteY1-1048" fmla="*/ 4095273 h 4731376"/>
              <a:gd name="connsiteX2-1049" fmla="*/ 432816 w 3523460"/>
              <a:gd name="connsiteY2-1050" fmla="*/ 2274423 h 4731376"/>
              <a:gd name="connsiteX3-1051" fmla="*/ 75008 w 3523460"/>
              <a:gd name="connsiteY3-1052" fmla="*/ 970409 h 4731376"/>
              <a:gd name="connsiteX4-1053" fmla="*/ 766771 w 3523460"/>
              <a:gd name="connsiteY4-1054" fmla="*/ 1972273 h 4731376"/>
              <a:gd name="connsiteX5-1055" fmla="*/ 711112 w 3523460"/>
              <a:gd name="connsiteY5-1056" fmla="*/ 215035 h 4731376"/>
              <a:gd name="connsiteX6-1057" fmla="*/ 1251801 w 3523460"/>
              <a:gd name="connsiteY6-1058" fmla="*/ 1765539 h 4731376"/>
              <a:gd name="connsiteX7-1059" fmla="*/ 1458534 w 3523460"/>
              <a:gd name="connsiteY7-1060" fmla="*/ 350 h 4731376"/>
              <a:gd name="connsiteX8-1061" fmla="*/ 1776587 w 3523460"/>
              <a:gd name="connsiteY8-1062" fmla="*/ 1821199 h 4731376"/>
              <a:gd name="connsiteX9-1063" fmla="*/ 2492205 w 3523460"/>
              <a:gd name="connsiteY9-1064" fmla="*/ 334305 h 4731376"/>
              <a:gd name="connsiteX10-1065" fmla="*/ 2213909 w 3523460"/>
              <a:gd name="connsiteY10-1066" fmla="*/ 1956371 h 4731376"/>
              <a:gd name="connsiteX11-1067" fmla="*/ 2325227 w 3523460"/>
              <a:gd name="connsiteY11-1068" fmla="*/ 2711745 h 4731376"/>
              <a:gd name="connsiteX12-1069" fmla="*/ 2762549 w 3523460"/>
              <a:gd name="connsiteY12-1070" fmla="*/ 2266471 h 4731376"/>
              <a:gd name="connsiteX13-1071" fmla="*/ 3509971 w 3523460"/>
              <a:gd name="connsiteY13-1072" fmla="*/ 2163105 h 4731376"/>
              <a:gd name="connsiteX14-1073" fmla="*/ 2778451 w 3523460"/>
              <a:gd name="connsiteY14-1074" fmla="*/ 2942332 h 4731376"/>
              <a:gd name="connsiteX15-1075" fmla="*/ 2118493 w 3523460"/>
              <a:gd name="connsiteY15-1076" fmla="*/ 4007807 h 4731376"/>
              <a:gd name="connsiteX16-1077" fmla="*/ 2229811 w 3523460"/>
              <a:gd name="connsiteY16-1078" fmla="*/ 4731376 h 4731376"/>
              <a:gd name="connsiteX17-1079" fmla="*/ 830382 w 3523460"/>
              <a:gd name="connsiteY17-1080" fmla="*/ 4731376 h 4731376"/>
              <a:gd name="connsiteX0-1081" fmla="*/ 830382 w 3523460"/>
              <a:gd name="connsiteY0-1082" fmla="*/ 4731376 h 4731376"/>
              <a:gd name="connsiteX1-1083" fmla="*/ 870139 w 3523460"/>
              <a:gd name="connsiteY1-1084" fmla="*/ 4095273 h 4731376"/>
              <a:gd name="connsiteX2-1085" fmla="*/ 432816 w 3523460"/>
              <a:gd name="connsiteY2-1086" fmla="*/ 2274423 h 4731376"/>
              <a:gd name="connsiteX3-1087" fmla="*/ 75008 w 3523460"/>
              <a:gd name="connsiteY3-1088" fmla="*/ 970409 h 4731376"/>
              <a:gd name="connsiteX4-1089" fmla="*/ 766771 w 3523460"/>
              <a:gd name="connsiteY4-1090" fmla="*/ 1972273 h 4731376"/>
              <a:gd name="connsiteX5-1091" fmla="*/ 711112 w 3523460"/>
              <a:gd name="connsiteY5-1092" fmla="*/ 215035 h 4731376"/>
              <a:gd name="connsiteX6-1093" fmla="*/ 1251801 w 3523460"/>
              <a:gd name="connsiteY6-1094" fmla="*/ 1765539 h 4731376"/>
              <a:gd name="connsiteX7-1095" fmla="*/ 1458534 w 3523460"/>
              <a:gd name="connsiteY7-1096" fmla="*/ 350 h 4731376"/>
              <a:gd name="connsiteX8-1097" fmla="*/ 1776587 w 3523460"/>
              <a:gd name="connsiteY8-1098" fmla="*/ 1821199 h 4731376"/>
              <a:gd name="connsiteX9-1099" fmla="*/ 2492205 w 3523460"/>
              <a:gd name="connsiteY9-1100" fmla="*/ 334305 h 4731376"/>
              <a:gd name="connsiteX10-1101" fmla="*/ 2213909 w 3523460"/>
              <a:gd name="connsiteY10-1102" fmla="*/ 1956371 h 4731376"/>
              <a:gd name="connsiteX11-1103" fmla="*/ 2325227 w 3523460"/>
              <a:gd name="connsiteY11-1104" fmla="*/ 2711745 h 4731376"/>
              <a:gd name="connsiteX12-1105" fmla="*/ 2762549 w 3523460"/>
              <a:gd name="connsiteY12-1106" fmla="*/ 2266471 h 4731376"/>
              <a:gd name="connsiteX13-1107" fmla="*/ 3509971 w 3523460"/>
              <a:gd name="connsiteY13-1108" fmla="*/ 2163105 h 4731376"/>
              <a:gd name="connsiteX14-1109" fmla="*/ 2778451 w 3523460"/>
              <a:gd name="connsiteY14-1110" fmla="*/ 2942332 h 4731376"/>
              <a:gd name="connsiteX15-1111" fmla="*/ 2118493 w 3523460"/>
              <a:gd name="connsiteY15-1112" fmla="*/ 4007807 h 4731376"/>
              <a:gd name="connsiteX16-1113" fmla="*/ 2229811 w 3523460"/>
              <a:gd name="connsiteY16-1114" fmla="*/ 4731376 h 4731376"/>
              <a:gd name="connsiteX17-1115" fmla="*/ 830382 w 3523460"/>
              <a:gd name="connsiteY17-1116" fmla="*/ 4731376 h 4731376"/>
              <a:gd name="connsiteX0-1117" fmla="*/ 830382 w 3523460"/>
              <a:gd name="connsiteY0-1118" fmla="*/ 4731376 h 4731376"/>
              <a:gd name="connsiteX1-1119" fmla="*/ 870139 w 3523460"/>
              <a:gd name="connsiteY1-1120" fmla="*/ 4095273 h 4731376"/>
              <a:gd name="connsiteX2-1121" fmla="*/ 432816 w 3523460"/>
              <a:gd name="connsiteY2-1122" fmla="*/ 2274423 h 4731376"/>
              <a:gd name="connsiteX3-1123" fmla="*/ 75008 w 3523460"/>
              <a:gd name="connsiteY3-1124" fmla="*/ 970409 h 4731376"/>
              <a:gd name="connsiteX4-1125" fmla="*/ 766771 w 3523460"/>
              <a:gd name="connsiteY4-1126" fmla="*/ 1972273 h 4731376"/>
              <a:gd name="connsiteX5-1127" fmla="*/ 711112 w 3523460"/>
              <a:gd name="connsiteY5-1128" fmla="*/ 215035 h 4731376"/>
              <a:gd name="connsiteX6-1129" fmla="*/ 1251801 w 3523460"/>
              <a:gd name="connsiteY6-1130" fmla="*/ 1765539 h 4731376"/>
              <a:gd name="connsiteX7-1131" fmla="*/ 1458534 w 3523460"/>
              <a:gd name="connsiteY7-1132" fmla="*/ 350 h 4731376"/>
              <a:gd name="connsiteX8-1133" fmla="*/ 1776587 w 3523460"/>
              <a:gd name="connsiteY8-1134" fmla="*/ 1821199 h 4731376"/>
              <a:gd name="connsiteX9-1135" fmla="*/ 2492205 w 3523460"/>
              <a:gd name="connsiteY9-1136" fmla="*/ 334305 h 4731376"/>
              <a:gd name="connsiteX10-1137" fmla="*/ 2213909 w 3523460"/>
              <a:gd name="connsiteY10-1138" fmla="*/ 1956371 h 4731376"/>
              <a:gd name="connsiteX11-1139" fmla="*/ 2325227 w 3523460"/>
              <a:gd name="connsiteY11-1140" fmla="*/ 2711745 h 4731376"/>
              <a:gd name="connsiteX12-1141" fmla="*/ 2762549 w 3523460"/>
              <a:gd name="connsiteY12-1142" fmla="*/ 2266471 h 4731376"/>
              <a:gd name="connsiteX13-1143" fmla="*/ 3509971 w 3523460"/>
              <a:gd name="connsiteY13-1144" fmla="*/ 2163105 h 4731376"/>
              <a:gd name="connsiteX14-1145" fmla="*/ 2778451 w 3523460"/>
              <a:gd name="connsiteY14-1146" fmla="*/ 2942332 h 4731376"/>
              <a:gd name="connsiteX15-1147" fmla="*/ 2118493 w 3523460"/>
              <a:gd name="connsiteY15-1148" fmla="*/ 4007807 h 4731376"/>
              <a:gd name="connsiteX16-1149" fmla="*/ 2229811 w 3523460"/>
              <a:gd name="connsiteY16-1150" fmla="*/ 4731376 h 4731376"/>
              <a:gd name="connsiteX17-1151" fmla="*/ 830382 w 3523460"/>
              <a:gd name="connsiteY17-1152" fmla="*/ 4731376 h 4731376"/>
              <a:gd name="connsiteX0-1153" fmla="*/ 830382 w 3523460"/>
              <a:gd name="connsiteY0-1154" fmla="*/ 4731376 h 4731376"/>
              <a:gd name="connsiteX1-1155" fmla="*/ 870139 w 3523460"/>
              <a:gd name="connsiteY1-1156" fmla="*/ 4095273 h 4731376"/>
              <a:gd name="connsiteX2-1157" fmla="*/ 432816 w 3523460"/>
              <a:gd name="connsiteY2-1158" fmla="*/ 2274423 h 4731376"/>
              <a:gd name="connsiteX3-1159" fmla="*/ 75008 w 3523460"/>
              <a:gd name="connsiteY3-1160" fmla="*/ 970409 h 4731376"/>
              <a:gd name="connsiteX4-1161" fmla="*/ 766771 w 3523460"/>
              <a:gd name="connsiteY4-1162" fmla="*/ 1972273 h 4731376"/>
              <a:gd name="connsiteX5-1163" fmla="*/ 711112 w 3523460"/>
              <a:gd name="connsiteY5-1164" fmla="*/ 215035 h 4731376"/>
              <a:gd name="connsiteX6-1165" fmla="*/ 1251801 w 3523460"/>
              <a:gd name="connsiteY6-1166" fmla="*/ 1765539 h 4731376"/>
              <a:gd name="connsiteX7-1167" fmla="*/ 1458534 w 3523460"/>
              <a:gd name="connsiteY7-1168" fmla="*/ 350 h 4731376"/>
              <a:gd name="connsiteX8-1169" fmla="*/ 1776587 w 3523460"/>
              <a:gd name="connsiteY8-1170" fmla="*/ 1821199 h 4731376"/>
              <a:gd name="connsiteX9-1171" fmla="*/ 2492205 w 3523460"/>
              <a:gd name="connsiteY9-1172" fmla="*/ 334305 h 4731376"/>
              <a:gd name="connsiteX10-1173" fmla="*/ 2213909 w 3523460"/>
              <a:gd name="connsiteY10-1174" fmla="*/ 1956371 h 4731376"/>
              <a:gd name="connsiteX11-1175" fmla="*/ 2325227 w 3523460"/>
              <a:gd name="connsiteY11-1176" fmla="*/ 2711745 h 4731376"/>
              <a:gd name="connsiteX12-1177" fmla="*/ 2762549 w 3523460"/>
              <a:gd name="connsiteY12-1178" fmla="*/ 2266471 h 4731376"/>
              <a:gd name="connsiteX13-1179" fmla="*/ 3509971 w 3523460"/>
              <a:gd name="connsiteY13-1180" fmla="*/ 2163105 h 4731376"/>
              <a:gd name="connsiteX14-1181" fmla="*/ 2778451 w 3523460"/>
              <a:gd name="connsiteY14-1182" fmla="*/ 2942332 h 4731376"/>
              <a:gd name="connsiteX15-1183" fmla="*/ 2118493 w 3523460"/>
              <a:gd name="connsiteY15-1184" fmla="*/ 4007807 h 4731376"/>
              <a:gd name="connsiteX16-1185" fmla="*/ 2229811 w 3523460"/>
              <a:gd name="connsiteY16-1186" fmla="*/ 4731376 h 4731376"/>
              <a:gd name="connsiteX17-1187" fmla="*/ 830382 w 3523460"/>
              <a:gd name="connsiteY17-1188" fmla="*/ 4731376 h 4731376"/>
              <a:gd name="connsiteX0-1189" fmla="*/ 830382 w 3523460"/>
              <a:gd name="connsiteY0-1190" fmla="*/ 4731376 h 4731376"/>
              <a:gd name="connsiteX1-1191" fmla="*/ 870139 w 3523460"/>
              <a:gd name="connsiteY1-1192" fmla="*/ 4095273 h 4731376"/>
              <a:gd name="connsiteX2-1193" fmla="*/ 432816 w 3523460"/>
              <a:gd name="connsiteY2-1194" fmla="*/ 2274423 h 4731376"/>
              <a:gd name="connsiteX3-1195" fmla="*/ 75008 w 3523460"/>
              <a:gd name="connsiteY3-1196" fmla="*/ 970409 h 4731376"/>
              <a:gd name="connsiteX4-1197" fmla="*/ 766771 w 3523460"/>
              <a:gd name="connsiteY4-1198" fmla="*/ 1972273 h 4731376"/>
              <a:gd name="connsiteX5-1199" fmla="*/ 711112 w 3523460"/>
              <a:gd name="connsiteY5-1200" fmla="*/ 215035 h 4731376"/>
              <a:gd name="connsiteX6-1201" fmla="*/ 1251801 w 3523460"/>
              <a:gd name="connsiteY6-1202" fmla="*/ 1765539 h 4731376"/>
              <a:gd name="connsiteX7-1203" fmla="*/ 1458534 w 3523460"/>
              <a:gd name="connsiteY7-1204" fmla="*/ 350 h 4731376"/>
              <a:gd name="connsiteX8-1205" fmla="*/ 1776587 w 3523460"/>
              <a:gd name="connsiteY8-1206" fmla="*/ 1821199 h 4731376"/>
              <a:gd name="connsiteX9-1207" fmla="*/ 2492205 w 3523460"/>
              <a:gd name="connsiteY9-1208" fmla="*/ 334305 h 4731376"/>
              <a:gd name="connsiteX10-1209" fmla="*/ 2221860 w 3523460"/>
              <a:gd name="connsiteY10-1210" fmla="*/ 2012031 h 4731376"/>
              <a:gd name="connsiteX11-1211" fmla="*/ 2325227 w 3523460"/>
              <a:gd name="connsiteY11-1212" fmla="*/ 2711745 h 4731376"/>
              <a:gd name="connsiteX12-1213" fmla="*/ 2762549 w 3523460"/>
              <a:gd name="connsiteY12-1214" fmla="*/ 2266471 h 4731376"/>
              <a:gd name="connsiteX13-1215" fmla="*/ 3509971 w 3523460"/>
              <a:gd name="connsiteY13-1216" fmla="*/ 2163105 h 4731376"/>
              <a:gd name="connsiteX14-1217" fmla="*/ 2778451 w 3523460"/>
              <a:gd name="connsiteY14-1218" fmla="*/ 2942332 h 4731376"/>
              <a:gd name="connsiteX15-1219" fmla="*/ 2118493 w 3523460"/>
              <a:gd name="connsiteY15-1220" fmla="*/ 4007807 h 4731376"/>
              <a:gd name="connsiteX16-1221" fmla="*/ 2229811 w 3523460"/>
              <a:gd name="connsiteY16-1222" fmla="*/ 4731376 h 4731376"/>
              <a:gd name="connsiteX17-1223" fmla="*/ 830382 w 3523460"/>
              <a:gd name="connsiteY17-1224" fmla="*/ 4731376 h 4731376"/>
              <a:gd name="connsiteX0-1225" fmla="*/ 830382 w 3523460"/>
              <a:gd name="connsiteY0-1226" fmla="*/ 4731376 h 4731376"/>
              <a:gd name="connsiteX1-1227" fmla="*/ 870139 w 3523460"/>
              <a:gd name="connsiteY1-1228" fmla="*/ 4095273 h 4731376"/>
              <a:gd name="connsiteX2-1229" fmla="*/ 432816 w 3523460"/>
              <a:gd name="connsiteY2-1230" fmla="*/ 2274423 h 4731376"/>
              <a:gd name="connsiteX3-1231" fmla="*/ 75008 w 3523460"/>
              <a:gd name="connsiteY3-1232" fmla="*/ 970409 h 4731376"/>
              <a:gd name="connsiteX4-1233" fmla="*/ 766771 w 3523460"/>
              <a:gd name="connsiteY4-1234" fmla="*/ 1972273 h 4731376"/>
              <a:gd name="connsiteX5-1235" fmla="*/ 711112 w 3523460"/>
              <a:gd name="connsiteY5-1236" fmla="*/ 215035 h 4731376"/>
              <a:gd name="connsiteX6-1237" fmla="*/ 1251801 w 3523460"/>
              <a:gd name="connsiteY6-1238" fmla="*/ 1765539 h 4731376"/>
              <a:gd name="connsiteX7-1239" fmla="*/ 1458534 w 3523460"/>
              <a:gd name="connsiteY7-1240" fmla="*/ 350 h 4731376"/>
              <a:gd name="connsiteX8-1241" fmla="*/ 1776587 w 3523460"/>
              <a:gd name="connsiteY8-1242" fmla="*/ 1821199 h 4731376"/>
              <a:gd name="connsiteX9-1243" fmla="*/ 2492205 w 3523460"/>
              <a:gd name="connsiteY9-1244" fmla="*/ 334305 h 4731376"/>
              <a:gd name="connsiteX10-1245" fmla="*/ 2221860 w 3523460"/>
              <a:gd name="connsiteY10-1246" fmla="*/ 2012031 h 4731376"/>
              <a:gd name="connsiteX11-1247" fmla="*/ 2325227 w 3523460"/>
              <a:gd name="connsiteY11-1248" fmla="*/ 2711745 h 4731376"/>
              <a:gd name="connsiteX12-1249" fmla="*/ 2762549 w 3523460"/>
              <a:gd name="connsiteY12-1250" fmla="*/ 2266471 h 4731376"/>
              <a:gd name="connsiteX13-1251" fmla="*/ 3509971 w 3523460"/>
              <a:gd name="connsiteY13-1252" fmla="*/ 2163105 h 4731376"/>
              <a:gd name="connsiteX14-1253" fmla="*/ 2778451 w 3523460"/>
              <a:gd name="connsiteY14-1254" fmla="*/ 2942332 h 4731376"/>
              <a:gd name="connsiteX15-1255" fmla="*/ 2118493 w 3523460"/>
              <a:gd name="connsiteY15-1256" fmla="*/ 4007807 h 4731376"/>
              <a:gd name="connsiteX16-1257" fmla="*/ 2229811 w 3523460"/>
              <a:gd name="connsiteY16-1258" fmla="*/ 4731376 h 4731376"/>
              <a:gd name="connsiteX17-1259" fmla="*/ 830382 w 3523460"/>
              <a:gd name="connsiteY17-1260" fmla="*/ 4731376 h 4731376"/>
              <a:gd name="connsiteX0-1261" fmla="*/ 830382 w 3523460"/>
              <a:gd name="connsiteY0-1262" fmla="*/ 4731376 h 4731376"/>
              <a:gd name="connsiteX1-1263" fmla="*/ 870139 w 3523460"/>
              <a:gd name="connsiteY1-1264" fmla="*/ 4095273 h 4731376"/>
              <a:gd name="connsiteX2-1265" fmla="*/ 432816 w 3523460"/>
              <a:gd name="connsiteY2-1266" fmla="*/ 2274423 h 4731376"/>
              <a:gd name="connsiteX3-1267" fmla="*/ 75008 w 3523460"/>
              <a:gd name="connsiteY3-1268" fmla="*/ 970409 h 4731376"/>
              <a:gd name="connsiteX4-1269" fmla="*/ 766771 w 3523460"/>
              <a:gd name="connsiteY4-1270" fmla="*/ 1972273 h 4731376"/>
              <a:gd name="connsiteX5-1271" fmla="*/ 711112 w 3523460"/>
              <a:gd name="connsiteY5-1272" fmla="*/ 215035 h 4731376"/>
              <a:gd name="connsiteX6-1273" fmla="*/ 1251801 w 3523460"/>
              <a:gd name="connsiteY6-1274" fmla="*/ 1765539 h 4731376"/>
              <a:gd name="connsiteX7-1275" fmla="*/ 1458534 w 3523460"/>
              <a:gd name="connsiteY7-1276" fmla="*/ 350 h 4731376"/>
              <a:gd name="connsiteX8-1277" fmla="*/ 1673219 w 3523460"/>
              <a:gd name="connsiteY8-1278" fmla="*/ 1757587 h 4731376"/>
              <a:gd name="connsiteX9-1279" fmla="*/ 1776587 w 3523460"/>
              <a:gd name="connsiteY9-1280" fmla="*/ 1821199 h 4731376"/>
              <a:gd name="connsiteX10-1281" fmla="*/ 2492205 w 3523460"/>
              <a:gd name="connsiteY10-1282" fmla="*/ 334305 h 4731376"/>
              <a:gd name="connsiteX11-1283" fmla="*/ 2221860 w 3523460"/>
              <a:gd name="connsiteY11-1284" fmla="*/ 2012031 h 4731376"/>
              <a:gd name="connsiteX12-1285" fmla="*/ 2325227 w 3523460"/>
              <a:gd name="connsiteY12-1286" fmla="*/ 2711745 h 4731376"/>
              <a:gd name="connsiteX13-1287" fmla="*/ 2762549 w 3523460"/>
              <a:gd name="connsiteY13-1288" fmla="*/ 2266471 h 4731376"/>
              <a:gd name="connsiteX14-1289" fmla="*/ 3509971 w 3523460"/>
              <a:gd name="connsiteY14-1290" fmla="*/ 2163105 h 4731376"/>
              <a:gd name="connsiteX15-1291" fmla="*/ 2778451 w 3523460"/>
              <a:gd name="connsiteY15-1292" fmla="*/ 2942332 h 4731376"/>
              <a:gd name="connsiteX16-1293" fmla="*/ 2118493 w 3523460"/>
              <a:gd name="connsiteY16-1294" fmla="*/ 4007807 h 4731376"/>
              <a:gd name="connsiteX17-1295" fmla="*/ 2229811 w 3523460"/>
              <a:gd name="connsiteY17-1296" fmla="*/ 4731376 h 4731376"/>
              <a:gd name="connsiteX18" fmla="*/ 830382 w 3523460"/>
              <a:gd name="connsiteY18" fmla="*/ 4731376 h 4731376"/>
              <a:gd name="connsiteX0-1297" fmla="*/ 830382 w 3523460"/>
              <a:gd name="connsiteY0-1298" fmla="*/ 4731376 h 4731376"/>
              <a:gd name="connsiteX1-1299" fmla="*/ 870139 w 3523460"/>
              <a:gd name="connsiteY1-1300" fmla="*/ 4095273 h 4731376"/>
              <a:gd name="connsiteX2-1301" fmla="*/ 432816 w 3523460"/>
              <a:gd name="connsiteY2-1302" fmla="*/ 2274423 h 4731376"/>
              <a:gd name="connsiteX3-1303" fmla="*/ 75008 w 3523460"/>
              <a:gd name="connsiteY3-1304" fmla="*/ 970409 h 4731376"/>
              <a:gd name="connsiteX4-1305" fmla="*/ 766771 w 3523460"/>
              <a:gd name="connsiteY4-1306" fmla="*/ 1972273 h 4731376"/>
              <a:gd name="connsiteX5-1307" fmla="*/ 711112 w 3523460"/>
              <a:gd name="connsiteY5-1308" fmla="*/ 215035 h 4731376"/>
              <a:gd name="connsiteX6-1309" fmla="*/ 1251801 w 3523460"/>
              <a:gd name="connsiteY6-1310" fmla="*/ 1765539 h 4731376"/>
              <a:gd name="connsiteX7-1311" fmla="*/ 1458534 w 3523460"/>
              <a:gd name="connsiteY7-1312" fmla="*/ 350 h 4731376"/>
              <a:gd name="connsiteX8-1313" fmla="*/ 1673219 w 3523460"/>
              <a:gd name="connsiteY8-1314" fmla="*/ 1757587 h 4731376"/>
              <a:gd name="connsiteX9-1315" fmla="*/ 1808393 w 3523460"/>
              <a:gd name="connsiteY9-1316" fmla="*/ 1868907 h 4731376"/>
              <a:gd name="connsiteX10-1317" fmla="*/ 2492205 w 3523460"/>
              <a:gd name="connsiteY10-1318" fmla="*/ 334305 h 4731376"/>
              <a:gd name="connsiteX11-1319" fmla="*/ 2221860 w 3523460"/>
              <a:gd name="connsiteY11-1320" fmla="*/ 2012031 h 4731376"/>
              <a:gd name="connsiteX12-1321" fmla="*/ 2325227 w 3523460"/>
              <a:gd name="connsiteY12-1322" fmla="*/ 2711745 h 4731376"/>
              <a:gd name="connsiteX13-1323" fmla="*/ 2762549 w 3523460"/>
              <a:gd name="connsiteY13-1324" fmla="*/ 2266471 h 4731376"/>
              <a:gd name="connsiteX14-1325" fmla="*/ 3509971 w 3523460"/>
              <a:gd name="connsiteY14-1326" fmla="*/ 2163105 h 4731376"/>
              <a:gd name="connsiteX15-1327" fmla="*/ 2778451 w 3523460"/>
              <a:gd name="connsiteY15-1328" fmla="*/ 2942332 h 4731376"/>
              <a:gd name="connsiteX16-1329" fmla="*/ 2118493 w 3523460"/>
              <a:gd name="connsiteY16-1330" fmla="*/ 4007807 h 4731376"/>
              <a:gd name="connsiteX17-1331" fmla="*/ 2229811 w 3523460"/>
              <a:gd name="connsiteY17-1332" fmla="*/ 4731376 h 4731376"/>
              <a:gd name="connsiteX18-1333" fmla="*/ 830382 w 3523460"/>
              <a:gd name="connsiteY18-1334" fmla="*/ 4731376 h 4731376"/>
              <a:gd name="connsiteX0-1335" fmla="*/ 830382 w 3523460"/>
              <a:gd name="connsiteY0-1336" fmla="*/ 4731376 h 4731376"/>
              <a:gd name="connsiteX1-1337" fmla="*/ 870139 w 3523460"/>
              <a:gd name="connsiteY1-1338" fmla="*/ 4095273 h 4731376"/>
              <a:gd name="connsiteX2-1339" fmla="*/ 432816 w 3523460"/>
              <a:gd name="connsiteY2-1340" fmla="*/ 2274423 h 4731376"/>
              <a:gd name="connsiteX3-1341" fmla="*/ 75008 w 3523460"/>
              <a:gd name="connsiteY3-1342" fmla="*/ 970409 h 4731376"/>
              <a:gd name="connsiteX4-1343" fmla="*/ 766771 w 3523460"/>
              <a:gd name="connsiteY4-1344" fmla="*/ 1972273 h 4731376"/>
              <a:gd name="connsiteX5-1345" fmla="*/ 711112 w 3523460"/>
              <a:gd name="connsiteY5-1346" fmla="*/ 215035 h 4731376"/>
              <a:gd name="connsiteX6-1347" fmla="*/ 1251801 w 3523460"/>
              <a:gd name="connsiteY6-1348" fmla="*/ 1765539 h 4731376"/>
              <a:gd name="connsiteX7-1349" fmla="*/ 1458534 w 3523460"/>
              <a:gd name="connsiteY7-1350" fmla="*/ 350 h 4731376"/>
              <a:gd name="connsiteX8-1351" fmla="*/ 1673219 w 3523460"/>
              <a:gd name="connsiteY8-1352" fmla="*/ 1757587 h 4731376"/>
              <a:gd name="connsiteX9-1353" fmla="*/ 1808393 w 3523460"/>
              <a:gd name="connsiteY9-1354" fmla="*/ 1868907 h 4731376"/>
              <a:gd name="connsiteX10-1355" fmla="*/ 2492205 w 3523460"/>
              <a:gd name="connsiteY10-1356" fmla="*/ 334305 h 4731376"/>
              <a:gd name="connsiteX11-1357" fmla="*/ 2221860 w 3523460"/>
              <a:gd name="connsiteY11-1358" fmla="*/ 2012031 h 4731376"/>
              <a:gd name="connsiteX12-1359" fmla="*/ 2325227 w 3523460"/>
              <a:gd name="connsiteY12-1360" fmla="*/ 2711745 h 4731376"/>
              <a:gd name="connsiteX13-1361" fmla="*/ 2762549 w 3523460"/>
              <a:gd name="connsiteY13-1362" fmla="*/ 2266471 h 4731376"/>
              <a:gd name="connsiteX14-1363" fmla="*/ 3509971 w 3523460"/>
              <a:gd name="connsiteY14-1364" fmla="*/ 2163105 h 4731376"/>
              <a:gd name="connsiteX15-1365" fmla="*/ 2778451 w 3523460"/>
              <a:gd name="connsiteY15-1366" fmla="*/ 2942332 h 4731376"/>
              <a:gd name="connsiteX16-1367" fmla="*/ 2118493 w 3523460"/>
              <a:gd name="connsiteY16-1368" fmla="*/ 4007807 h 4731376"/>
              <a:gd name="connsiteX17-1369" fmla="*/ 2229811 w 3523460"/>
              <a:gd name="connsiteY17-1370" fmla="*/ 4731376 h 4731376"/>
              <a:gd name="connsiteX18-1371" fmla="*/ 830382 w 3523460"/>
              <a:gd name="connsiteY18-1372" fmla="*/ 4731376 h 4731376"/>
              <a:gd name="connsiteX0-1373" fmla="*/ 830382 w 3523460"/>
              <a:gd name="connsiteY0-1374" fmla="*/ 4731376 h 4731376"/>
              <a:gd name="connsiteX1-1375" fmla="*/ 870139 w 3523460"/>
              <a:gd name="connsiteY1-1376" fmla="*/ 4095273 h 4731376"/>
              <a:gd name="connsiteX2-1377" fmla="*/ 432816 w 3523460"/>
              <a:gd name="connsiteY2-1378" fmla="*/ 2274423 h 4731376"/>
              <a:gd name="connsiteX3-1379" fmla="*/ 75008 w 3523460"/>
              <a:gd name="connsiteY3-1380" fmla="*/ 970409 h 4731376"/>
              <a:gd name="connsiteX4-1381" fmla="*/ 766771 w 3523460"/>
              <a:gd name="connsiteY4-1382" fmla="*/ 1972273 h 4731376"/>
              <a:gd name="connsiteX5-1383" fmla="*/ 711112 w 3523460"/>
              <a:gd name="connsiteY5-1384" fmla="*/ 215035 h 4731376"/>
              <a:gd name="connsiteX6-1385" fmla="*/ 1251801 w 3523460"/>
              <a:gd name="connsiteY6-1386" fmla="*/ 1765539 h 4731376"/>
              <a:gd name="connsiteX7-1387" fmla="*/ 1458534 w 3523460"/>
              <a:gd name="connsiteY7-1388" fmla="*/ 350 h 4731376"/>
              <a:gd name="connsiteX8-1389" fmla="*/ 1705024 w 3523460"/>
              <a:gd name="connsiteY8-1390" fmla="*/ 1813246 h 4731376"/>
              <a:gd name="connsiteX9-1391" fmla="*/ 1808393 w 3523460"/>
              <a:gd name="connsiteY9-1392" fmla="*/ 1868907 h 4731376"/>
              <a:gd name="connsiteX10-1393" fmla="*/ 2492205 w 3523460"/>
              <a:gd name="connsiteY10-1394" fmla="*/ 334305 h 4731376"/>
              <a:gd name="connsiteX11-1395" fmla="*/ 2221860 w 3523460"/>
              <a:gd name="connsiteY11-1396" fmla="*/ 2012031 h 4731376"/>
              <a:gd name="connsiteX12-1397" fmla="*/ 2325227 w 3523460"/>
              <a:gd name="connsiteY12-1398" fmla="*/ 2711745 h 4731376"/>
              <a:gd name="connsiteX13-1399" fmla="*/ 2762549 w 3523460"/>
              <a:gd name="connsiteY13-1400" fmla="*/ 2266471 h 4731376"/>
              <a:gd name="connsiteX14-1401" fmla="*/ 3509971 w 3523460"/>
              <a:gd name="connsiteY14-1402" fmla="*/ 2163105 h 4731376"/>
              <a:gd name="connsiteX15-1403" fmla="*/ 2778451 w 3523460"/>
              <a:gd name="connsiteY15-1404" fmla="*/ 2942332 h 4731376"/>
              <a:gd name="connsiteX16-1405" fmla="*/ 2118493 w 3523460"/>
              <a:gd name="connsiteY16-1406" fmla="*/ 4007807 h 4731376"/>
              <a:gd name="connsiteX17-1407" fmla="*/ 2229811 w 3523460"/>
              <a:gd name="connsiteY17-1408" fmla="*/ 4731376 h 4731376"/>
              <a:gd name="connsiteX18-1409" fmla="*/ 830382 w 3523460"/>
              <a:gd name="connsiteY18-1410" fmla="*/ 4731376 h 4731376"/>
              <a:gd name="connsiteX0-1411" fmla="*/ 830382 w 3523460"/>
              <a:gd name="connsiteY0-1412" fmla="*/ 4731376 h 4731376"/>
              <a:gd name="connsiteX1-1413" fmla="*/ 870139 w 3523460"/>
              <a:gd name="connsiteY1-1414" fmla="*/ 4095273 h 4731376"/>
              <a:gd name="connsiteX2-1415" fmla="*/ 432816 w 3523460"/>
              <a:gd name="connsiteY2-1416" fmla="*/ 2274423 h 4731376"/>
              <a:gd name="connsiteX3-1417" fmla="*/ 75008 w 3523460"/>
              <a:gd name="connsiteY3-1418" fmla="*/ 970409 h 4731376"/>
              <a:gd name="connsiteX4-1419" fmla="*/ 766771 w 3523460"/>
              <a:gd name="connsiteY4-1420" fmla="*/ 1972273 h 4731376"/>
              <a:gd name="connsiteX5-1421" fmla="*/ 711112 w 3523460"/>
              <a:gd name="connsiteY5-1422" fmla="*/ 215035 h 4731376"/>
              <a:gd name="connsiteX6-1423" fmla="*/ 1251801 w 3523460"/>
              <a:gd name="connsiteY6-1424" fmla="*/ 1765539 h 4731376"/>
              <a:gd name="connsiteX7-1425" fmla="*/ 1458534 w 3523460"/>
              <a:gd name="connsiteY7-1426" fmla="*/ 350 h 4731376"/>
              <a:gd name="connsiteX8-1427" fmla="*/ 1705024 w 3523460"/>
              <a:gd name="connsiteY8-1428" fmla="*/ 1813246 h 4731376"/>
              <a:gd name="connsiteX9-1429" fmla="*/ 1808393 w 3523460"/>
              <a:gd name="connsiteY9-1430" fmla="*/ 1868907 h 4731376"/>
              <a:gd name="connsiteX10-1431" fmla="*/ 2492205 w 3523460"/>
              <a:gd name="connsiteY10-1432" fmla="*/ 334305 h 4731376"/>
              <a:gd name="connsiteX11-1433" fmla="*/ 2221860 w 3523460"/>
              <a:gd name="connsiteY11-1434" fmla="*/ 2012031 h 4731376"/>
              <a:gd name="connsiteX12-1435" fmla="*/ 2325227 w 3523460"/>
              <a:gd name="connsiteY12-1436" fmla="*/ 2711745 h 4731376"/>
              <a:gd name="connsiteX13-1437" fmla="*/ 2762549 w 3523460"/>
              <a:gd name="connsiteY13-1438" fmla="*/ 2266471 h 4731376"/>
              <a:gd name="connsiteX14-1439" fmla="*/ 3509971 w 3523460"/>
              <a:gd name="connsiteY14-1440" fmla="*/ 2163105 h 4731376"/>
              <a:gd name="connsiteX15-1441" fmla="*/ 2778451 w 3523460"/>
              <a:gd name="connsiteY15-1442" fmla="*/ 2942332 h 4731376"/>
              <a:gd name="connsiteX16-1443" fmla="*/ 2118493 w 3523460"/>
              <a:gd name="connsiteY16-1444" fmla="*/ 4007807 h 4731376"/>
              <a:gd name="connsiteX17-1445" fmla="*/ 2229811 w 3523460"/>
              <a:gd name="connsiteY17-1446" fmla="*/ 4731376 h 4731376"/>
              <a:gd name="connsiteX18-1447" fmla="*/ 830382 w 3523460"/>
              <a:gd name="connsiteY18-1448" fmla="*/ 4731376 h 4731376"/>
              <a:gd name="connsiteX0-1449" fmla="*/ 830382 w 3523460"/>
              <a:gd name="connsiteY0-1450" fmla="*/ 4731376 h 4731376"/>
              <a:gd name="connsiteX1-1451" fmla="*/ 870139 w 3523460"/>
              <a:gd name="connsiteY1-1452" fmla="*/ 4095273 h 4731376"/>
              <a:gd name="connsiteX2-1453" fmla="*/ 432816 w 3523460"/>
              <a:gd name="connsiteY2-1454" fmla="*/ 2274423 h 4731376"/>
              <a:gd name="connsiteX3-1455" fmla="*/ 75008 w 3523460"/>
              <a:gd name="connsiteY3-1456" fmla="*/ 970409 h 4731376"/>
              <a:gd name="connsiteX4-1457" fmla="*/ 766771 w 3523460"/>
              <a:gd name="connsiteY4-1458" fmla="*/ 1972273 h 4731376"/>
              <a:gd name="connsiteX5-1459" fmla="*/ 711112 w 3523460"/>
              <a:gd name="connsiteY5-1460" fmla="*/ 215035 h 4731376"/>
              <a:gd name="connsiteX6-1461" fmla="*/ 1251801 w 3523460"/>
              <a:gd name="connsiteY6-1462" fmla="*/ 1765539 h 4731376"/>
              <a:gd name="connsiteX7-1463" fmla="*/ 1458534 w 3523460"/>
              <a:gd name="connsiteY7-1464" fmla="*/ 350 h 4731376"/>
              <a:gd name="connsiteX8-1465" fmla="*/ 1705024 w 3523460"/>
              <a:gd name="connsiteY8-1466" fmla="*/ 1813246 h 4731376"/>
              <a:gd name="connsiteX9-1467" fmla="*/ 1808393 w 3523460"/>
              <a:gd name="connsiteY9-1468" fmla="*/ 1868907 h 4731376"/>
              <a:gd name="connsiteX10-1469" fmla="*/ 2492205 w 3523460"/>
              <a:gd name="connsiteY10-1470" fmla="*/ 334305 h 4731376"/>
              <a:gd name="connsiteX11-1471" fmla="*/ 2221860 w 3523460"/>
              <a:gd name="connsiteY11-1472" fmla="*/ 2012031 h 4731376"/>
              <a:gd name="connsiteX12-1473" fmla="*/ 2325227 w 3523460"/>
              <a:gd name="connsiteY12-1474" fmla="*/ 2711745 h 4731376"/>
              <a:gd name="connsiteX13-1475" fmla="*/ 2762549 w 3523460"/>
              <a:gd name="connsiteY13-1476" fmla="*/ 2266471 h 4731376"/>
              <a:gd name="connsiteX14-1477" fmla="*/ 3509971 w 3523460"/>
              <a:gd name="connsiteY14-1478" fmla="*/ 2163105 h 4731376"/>
              <a:gd name="connsiteX15-1479" fmla="*/ 2778451 w 3523460"/>
              <a:gd name="connsiteY15-1480" fmla="*/ 2942332 h 4731376"/>
              <a:gd name="connsiteX16-1481" fmla="*/ 2118493 w 3523460"/>
              <a:gd name="connsiteY16-1482" fmla="*/ 4007807 h 4731376"/>
              <a:gd name="connsiteX17-1483" fmla="*/ 2229811 w 3523460"/>
              <a:gd name="connsiteY17-1484" fmla="*/ 4731376 h 4731376"/>
              <a:gd name="connsiteX18-1485" fmla="*/ 830382 w 3523460"/>
              <a:gd name="connsiteY18-1486" fmla="*/ 4731376 h 4731376"/>
              <a:gd name="connsiteX0-1487" fmla="*/ 830382 w 3523460"/>
              <a:gd name="connsiteY0-1488" fmla="*/ 4731376 h 4731376"/>
              <a:gd name="connsiteX1-1489" fmla="*/ 870139 w 3523460"/>
              <a:gd name="connsiteY1-1490" fmla="*/ 4095273 h 4731376"/>
              <a:gd name="connsiteX2-1491" fmla="*/ 432816 w 3523460"/>
              <a:gd name="connsiteY2-1492" fmla="*/ 2274423 h 4731376"/>
              <a:gd name="connsiteX3-1493" fmla="*/ 75008 w 3523460"/>
              <a:gd name="connsiteY3-1494" fmla="*/ 970409 h 4731376"/>
              <a:gd name="connsiteX4-1495" fmla="*/ 766771 w 3523460"/>
              <a:gd name="connsiteY4-1496" fmla="*/ 1972273 h 4731376"/>
              <a:gd name="connsiteX5-1497" fmla="*/ 711112 w 3523460"/>
              <a:gd name="connsiteY5-1498" fmla="*/ 215035 h 4731376"/>
              <a:gd name="connsiteX6-1499" fmla="*/ 1251801 w 3523460"/>
              <a:gd name="connsiteY6-1500" fmla="*/ 1765539 h 4731376"/>
              <a:gd name="connsiteX7-1501" fmla="*/ 1458534 w 3523460"/>
              <a:gd name="connsiteY7-1502" fmla="*/ 350 h 4731376"/>
              <a:gd name="connsiteX8-1503" fmla="*/ 1705024 w 3523460"/>
              <a:gd name="connsiteY8-1504" fmla="*/ 1813246 h 4731376"/>
              <a:gd name="connsiteX9-1505" fmla="*/ 1808393 w 3523460"/>
              <a:gd name="connsiteY9-1506" fmla="*/ 1868907 h 4731376"/>
              <a:gd name="connsiteX10-1507" fmla="*/ 2492205 w 3523460"/>
              <a:gd name="connsiteY10-1508" fmla="*/ 334305 h 4731376"/>
              <a:gd name="connsiteX11-1509" fmla="*/ 2221860 w 3523460"/>
              <a:gd name="connsiteY11-1510" fmla="*/ 2012031 h 4731376"/>
              <a:gd name="connsiteX12-1511" fmla="*/ 2325227 w 3523460"/>
              <a:gd name="connsiteY12-1512" fmla="*/ 2711745 h 4731376"/>
              <a:gd name="connsiteX13-1513" fmla="*/ 2762549 w 3523460"/>
              <a:gd name="connsiteY13-1514" fmla="*/ 2266471 h 4731376"/>
              <a:gd name="connsiteX14-1515" fmla="*/ 3509971 w 3523460"/>
              <a:gd name="connsiteY14-1516" fmla="*/ 2163105 h 4731376"/>
              <a:gd name="connsiteX15-1517" fmla="*/ 2778451 w 3523460"/>
              <a:gd name="connsiteY15-1518" fmla="*/ 2942332 h 4731376"/>
              <a:gd name="connsiteX16-1519" fmla="*/ 2118493 w 3523460"/>
              <a:gd name="connsiteY16-1520" fmla="*/ 4007807 h 4731376"/>
              <a:gd name="connsiteX17-1521" fmla="*/ 2229811 w 3523460"/>
              <a:gd name="connsiteY17-1522" fmla="*/ 4731376 h 4731376"/>
              <a:gd name="connsiteX18-1523" fmla="*/ 830382 w 3523460"/>
              <a:gd name="connsiteY18-1524" fmla="*/ 4731376 h 4731376"/>
              <a:gd name="connsiteX0-1525" fmla="*/ 830382 w 3523460"/>
              <a:gd name="connsiteY0-1526" fmla="*/ 4731376 h 4731376"/>
              <a:gd name="connsiteX1-1527" fmla="*/ 870139 w 3523460"/>
              <a:gd name="connsiteY1-1528" fmla="*/ 4095273 h 4731376"/>
              <a:gd name="connsiteX2-1529" fmla="*/ 432816 w 3523460"/>
              <a:gd name="connsiteY2-1530" fmla="*/ 2274423 h 4731376"/>
              <a:gd name="connsiteX3-1531" fmla="*/ 75008 w 3523460"/>
              <a:gd name="connsiteY3-1532" fmla="*/ 970409 h 4731376"/>
              <a:gd name="connsiteX4-1533" fmla="*/ 766771 w 3523460"/>
              <a:gd name="connsiteY4-1534" fmla="*/ 1972273 h 4731376"/>
              <a:gd name="connsiteX5-1535" fmla="*/ 711112 w 3523460"/>
              <a:gd name="connsiteY5-1536" fmla="*/ 215035 h 4731376"/>
              <a:gd name="connsiteX6-1537" fmla="*/ 1275655 w 3523460"/>
              <a:gd name="connsiteY6-1538" fmla="*/ 1765539 h 4731376"/>
              <a:gd name="connsiteX7-1539" fmla="*/ 1458534 w 3523460"/>
              <a:gd name="connsiteY7-1540" fmla="*/ 350 h 4731376"/>
              <a:gd name="connsiteX8-1541" fmla="*/ 1705024 w 3523460"/>
              <a:gd name="connsiteY8-1542" fmla="*/ 1813246 h 4731376"/>
              <a:gd name="connsiteX9-1543" fmla="*/ 1808393 w 3523460"/>
              <a:gd name="connsiteY9-1544" fmla="*/ 1868907 h 4731376"/>
              <a:gd name="connsiteX10-1545" fmla="*/ 2492205 w 3523460"/>
              <a:gd name="connsiteY10-1546" fmla="*/ 334305 h 4731376"/>
              <a:gd name="connsiteX11-1547" fmla="*/ 2221860 w 3523460"/>
              <a:gd name="connsiteY11-1548" fmla="*/ 2012031 h 4731376"/>
              <a:gd name="connsiteX12-1549" fmla="*/ 2325227 w 3523460"/>
              <a:gd name="connsiteY12-1550" fmla="*/ 2711745 h 4731376"/>
              <a:gd name="connsiteX13-1551" fmla="*/ 2762549 w 3523460"/>
              <a:gd name="connsiteY13-1552" fmla="*/ 2266471 h 4731376"/>
              <a:gd name="connsiteX14-1553" fmla="*/ 3509971 w 3523460"/>
              <a:gd name="connsiteY14-1554" fmla="*/ 2163105 h 4731376"/>
              <a:gd name="connsiteX15-1555" fmla="*/ 2778451 w 3523460"/>
              <a:gd name="connsiteY15-1556" fmla="*/ 2942332 h 4731376"/>
              <a:gd name="connsiteX16-1557" fmla="*/ 2118493 w 3523460"/>
              <a:gd name="connsiteY16-1558" fmla="*/ 4007807 h 4731376"/>
              <a:gd name="connsiteX17-1559" fmla="*/ 2229811 w 3523460"/>
              <a:gd name="connsiteY17-1560" fmla="*/ 4731376 h 4731376"/>
              <a:gd name="connsiteX18-1561" fmla="*/ 830382 w 3523460"/>
              <a:gd name="connsiteY18-1562" fmla="*/ 4731376 h 4731376"/>
              <a:gd name="connsiteX0-1563" fmla="*/ 830382 w 3523460"/>
              <a:gd name="connsiteY0-1564" fmla="*/ 4731376 h 4731376"/>
              <a:gd name="connsiteX1-1565" fmla="*/ 870139 w 3523460"/>
              <a:gd name="connsiteY1-1566" fmla="*/ 4095273 h 4731376"/>
              <a:gd name="connsiteX2-1567" fmla="*/ 432816 w 3523460"/>
              <a:gd name="connsiteY2-1568" fmla="*/ 2274423 h 4731376"/>
              <a:gd name="connsiteX3-1569" fmla="*/ 75008 w 3523460"/>
              <a:gd name="connsiteY3-1570" fmla="*/ 970409 h 4731376"/>
              <a:gd name="connsiteX4-1571" fmla="*/ 766771 w 3523460"/>
              <a:gd name="connsiteY4-1572" fmla="*/ 1972273 h 4731376"/>
              <a:gd name="connsiteX5-1573" fmla="*/ 711112 w 3523460"/>
              <a:gd name="connsiteY5-1574" fmla="*/ 215035 h 4731376"/>
              <a:gd name="connsiteX6-1575" fmla="*/ 1148433 w 3523460"/>
              <a:gd name="connsiteY6-1576" fmla="*/ 1717831 h 4731376"/>
              <a:gd name="connsiteX7-1577" fmla="*/ 1275655 w 3523460"/>
              <a:gd name="connsiteY7-1578" fmla="*/ 1765539 h 4731376"/>
              <a:gd name="connsiteX8-1579" fmla="*/ 1458534 w 3523460"/>
              <a:gd name="connsiteY8-1580" fmla="*/ 350 h 4731376"/>
              <a:gd name="connsiteX9-1581" fmla="*/ 1705024 w 3523460"/>
              <a:gd name="connsiteY9-1582" fmla="*/ 1813246 h 4731376"/>
              <a:gd name="connsiteX10-1583" fmla="*/ 1808393 w 3523460"/>
              <a:gd name="connsiteY10-1584" fmla="*/ 1868907 h 4731376"/>
              <a:gd name="connsiteX11-1585" fmla="*/ 2492205 w 3523460"/>
              <a:gd name="connsiteY11-1586" fmla="*/ 334305 h 4731376"/>
              <a:gd name="connsiteX12-1587" fmla="*/ 2221860 w 3523460"/>
              <a:gd name="connsiteY12-1588" fmla="*/ 2012031 h 4731376"/>
              <a:gd name="connsiteX13-1589" fmla="*/ 2325227 w 3523460"/>
              <a:gd name="connsiteY13-1590" fmla="*/ 2711745 h 4731376"/>
              <a:gd name="connsiteX14-1591" fmla="*/ 2762549 w 3523460"/>
              <a:gd name="connsiteY14-1592" fmla="*/ 2266471 h 4731376"/>
              <a:gd name="connsiteX15-1593" fmla="*/ 3509971 w 3523460"/>
              <a:gd name="connsiteY15-1594" fmla="*/ 2163105 h 4731376"/>
              <a:gd name="connsiteX16-1595" fmla="*/ 2778451 w 3523460"/>
              <a:gd name="connsiteY16-1596" fmla="*/ 2942332 h 4731376"/>
              <a:gd name="connsiteX17-1597" fmla="*/ 2118493 w 3523460"/>
              <a:gd name="connsiteY17-1598" fmla="*/ 4007807 h 4731376"/>
              <a:gd name="connsiteX18-1599" fmla="*/ 2229811 w 3523460"/>
              <a:gd name="connsiteY18-1600" fmla="*/ 4731376 h 4731376"/>
              <a:gd name="connsiteX19" fmla="*/ 830382 w 3523460"/>
              <a:gd name="connsiteY19" fmla="*/ 4731376 h 4731376"/>
              <a:gd name="connsiteX0-1601" fmla="*/ 830382 w 3523460"/>
              <a:gd name="connsiteY0-1602" fmla="*/ 4731376 h 4731376"/>
              <a:gd name="connsiteX1-1603" fmla="*/ 870139 w 3523460"/>
              <a:gd name="connsiteY1-1604" fmla="*/ 4095273 h 4731376"/>
              <a:gd name="connsiteX2-1605" fmla="*/ 432816 w 3523460"/>
              <a:gd name="connsiteY2-1606" fmla="*/ 2274423 h 4731376"/>
              <a:gd name="connsiteX3-1607" fmla="*/ 75008 w 3523460"/>
              <a:gd name="connsiteY3-1608" fmla="*/ 970409 h 4731376"/>
              <a:gd name="connsiteX4-1609" fmla="*/ 766771 w 3523460"/>
              <a:gd name="connsiteY4-1610" fmla="*/ 1972273 h 4731376"/>
              <a:gd name="connsiteX5-1611" fmla="*/ 711112 w 3523460"/>
              <a:gd name="connsiteY5-1612" fmla="*/ 215035 h 4731376"/>
              <a:gd name="connsiteX6-1613" fmla="*/ 1148433 w 3523460"/>
              <a:gd name="connsiteY6-1614" fmla="*/ 1717831 h 4731376"/>
              <a:gd name="connsiteX7-1615" fmla="*/ 1275655 w 3523460"/>
              <a:gd name="connsiteY7-1616" fmla="*/ 1765539 h 4731376"/>
              <a:gd name="connsiteX8-1617" fmla="*/ 1458534 w 3523460"/>
              <a:gd name="connsiteY8-1618" fmla="*/ 350 h 4731376"/>
              <a:gd name="connsiteX9-1619" fmla="*/ 1705024 w 3523460"/>
              <a:gd name="connsiteY9-1620" fmla="*/ 1813246 h 4731376"/>
              <a:gd name="connsiteX10-1621" fmla="*/ 1808393 w 3523460"/>
              <a:gd name="connsiteY10-1622" fmla="*/ 1868907 h 4731376"/>
              <a:gd name="connsiteX11-1623" fmla="*/ 2492205 w 3523460"/>
              <a:gd name="connsiteY11-1624" fmla="*/ 334305 h 4731376"/>
              <a:gd name="connsiteX12-1625" fmla="*/ 2221860 w 3523460"/>
              <a:gd name="connsiteY12-1626" fmla="*/ 2012031 h 4731376"/>
              <a:gd name="connsiteX13-1627" fmla="*/ 2325227 w 3523460"/>
              <a:gd name="connsiteY13-1628" fmla="*/ 2711745 h 4731376"/>
              <a:gd name="connsiteX14-1629" fmla="*/ 2762549 w 3523460"/>
              <a:gd name="connsiteY14-1630" fmla="*/ 2266471 h 4731376"/>
              <a:gd name="connsiteX15-1631" fmla="*/ 3509971 w 3523460"/>
              <a:gd name="connsiteY15-1632" fmla="*/ 2163105 h 4731376"/>
              <a:gd name="connsiteX16-1633" fmla="*/ 2778451 w 3523460"/>
              <a:gd name="connsiteY16-1634" fmla="*/ 2942332 h 4731376"/>
              <a:gd name="connsiteX17-1635" fmla="*/ 2118493 w 3523460"/>
              <a:gd name="connsiteY17-1636" fmla="*/ 4007807 h 4731376"/>
              <a:gd name="connsiteX18-1637" fmla="*/ 2229811 w 3523460"/>
              <a:gd name="connsiteY18-1638" fmla="*/ 4731376 h 4731376"/>
              <a:gd name="connsiteX19-1639" fmla="*/ 830382 w 3523460"/>
              <a:gd name="connsiteY19-1640" fmla="*/ 4731376 h 4731376"/>
              <a:gd name="connsiteX0-1641" fmla="*/ 830382 w 3523460"/>
              <a:gd name="connsiteY0-1642" fmla="*/ 4731376 h 4731376"/>
              <a:gd name="connsiteX1-1643" fmla="*/ 870139 w 3523460"/>
              <a:gd name="connsiteY1-1644" fmla="*/ 4095273 h 4731376"/>
              <a:gd name="connsiteX2-1645" fmla="*/ 432816 w 3523460"/>
              <a:gd name="connsiteY2-1646" fmla="*/ 2274423 h 4731376"/>
              <a:gd name="connsiteX3-1647" fmla="*/ 75008 w 3523460"/>
              <a:gd name="connsiteY3-1648" fmla="*/ 970409 h 4731376"/>
              <a:gd name="connsiteX4-1649" fmla="*/ 766771 w 3523460"/>
              <a:gd name="connsiteY4-1650" fmla="*/ 1972273 h 4731376"/>
              <a:gd name="connsiteX5-1651" fmla="*/ 711112 w 3523460"/>
              <a:gd name="connsiteY5-1652" fmla="*/ 215035 h 4731376"/>
              <a:gd name="connsiteX6-1653" fmla="*/ 1164336 w 3523460"/>
              <a:gd name="connsiteY6-1654" fmla="*/ 1773490 h 4731376"/>
              <a:gd name="connsiteX7-1655" fmla="*/ 1275655 w 3523460"/>
              <a:gd name="connsiteY7-1656" fmla="*/ 1765539 h 4731376"/>
              <a:gd name="connsiteX8-1657" fmla="*/ 1458534 w 3523460"/>
              <a:gd name="connsiteY8-1658" fmla="*/ 350 h 4731376"/>
              <a:gd name="connsiteX9-1659" fmla="*/ 1705024 w 3523460"/>
              <a:gd name="connsiteY9-1660" fmla="*/ 1813246 h 4731376"/>
              <a:gd name="connsiteX10-1661" fmla="*/ 1808393 w 3523460"/>
              <a:gd name="connsiteY10-1662" fmla="*/ 1868907 h 4731376"/>
              <a:gd name="connsiteX11-1663" fmla="*/ 2492205 w 3523460"/>
              <a:gd name="connsiteY11-1664" fmla="*/ 334305 h 4731376"/>
              <a:gd name="connsiteX12-1665" fmla="*/ 2221860 w 3523460"/>
              <a:gd name="connsiteY12-1666" fmla="*/ 2012031 h 4731376"/>
              <a:gd name="connsiteX13-1667" fmla="*/ 2325227 w 3523460"/>
              <a:gd name="connsiteY13-1668" fmla="*/ 2711745 h 4731376"/>
              <a:gd name="connsiteX14-1669" fmla="*/ 2762549 w 3523460"/>
              <a:gd name="connsiteY14-1670" fmla="*/ 2266471 h 4731376"/>
              <a:gd name="connsiteX15-1671" fmla="*/ 3509971 w 3523460"/>
              <a:gd name="connsiteY15-1672" fmla="*/ 2163105 h 4731376"/>
              <a:gd name="connsiteX16-1673" fmla="*/ 2778451 w 3523460"/>
              <a:gd name="connsiteY16-1674" fmla="*/ 2942332 h 4731376"/>
              <a:gd name="connsiteX17-1675" fmla="*/ 2118493 w 3523460"/>
              <a:gd name="connsiteY17-1676" fmla="*/ 4007807 h 4731376"/>
              <a:gd name="connsiteX18-1677" fmla="*/ 2229811 w 3523460"/>
              <a:gd name="connsiteY18-1678" fmla="*/ 4731376 h 4731376"/>
              <a:gd name="connsiteX19-1679" fmla="*/ 830382 w 3523460"/>
              <a:gd name="connsiteY19-1680" fmla="*/ 4731376 h 4731376"/>
              <a:gd name="connsiteX0-1681" fmla="*/ 830382 w 3523460"/>
              <a:gd name="connsiteY0-1682" fmla="*/ 4731376 h 4731376"/>
              <a:gd name="connsiteX1-1683" fmla="*/ 870139 w 3523460"/>
              <a:gd name="connsiteY1-1684" fmla="*/ 4095273 h 4731376"/>
              <a:gd name="connsiteX2-1685" fmla="*/ 432816 w 3523460"/>
              <a:gd name="connsiteY2-1686" fmla="*/ 2274423 h 4731376"/>
              <a:gd name="connsiteX3-1687" fmla="*/ 75008 w 3523460"/>
              <a:gd name="connsiteY3-1688" fmla="*/ 970409 h 4731376"/>
              <a:gd name="connsiteX4-1689" fmla="*/ 766771 w 3523460"/>
              <a:gd name="connsiteY4-1690" fmla="*/ 1972273 h 4731376"/>
              <a:gd name="connsiteX5-1691" fmla="*/ 711112 w 3523460"/>
              <a:gd name="connsiteY5-1692" fmla="*/ 215035 h 4731376"/>
              <a:gd name="connsiteX6-1693" fmla="*/ 1164336 w 3523460"/>
              <a:gd name="connsiteY6-1694" fmla="*/ 1773490 h 4731376"/>
              <a:gd name="connsiteX7-1695" fmla="*/ 1275655 w 3523460"/>
              <a:gd name="connsiteY7-1696" fmla="*/ 1765539 h 4731376"/>
              <a:gd name="connsiteX8-1697" fmla="*/ 1458534 w 3523460"/>
              <a:gd name="connsiteY8-1698" fmla="*/ 350 h 4731376"/>
              <a:gd name="connsiteX9-1699" fmla="*/ 1705024 w 3523460"/>
              <a:gd name="connsiteY9-1700" fmla="*/ 1813246 h 4731376"/>
              <a:gd name="connsiteX10-1701" fmla="*/ 1808393 w 3523460"/>
              <a:gd name="connsiteY10-1702" fmla="*/ 1868907 h 4731376"/>
              <a:gd name="connsiteX11-1703" fmla="*/ 2492205 w 3523460"/>
              <a:gd name="connsiteY11-1704" fmla="*/ 334305 h 4731376"/>
              <a:gd name="connsiteX12-1705" fmla="*/ 2221860 w 3523460"/>
              <a:gd name="connsiteY12-1706" fmla="*/ 2012031 h 4731376"/>
              <a:gd name="connsiteX13-1707" fmla="*/ 2325227 w 3523460"/>
              <a:gd name="connsiteY13-1708" fmla="*/ 2711745 h 4731376"/>
              <a:gd name="connsiteX14-1709" fmla="*/ 2762549 w 3523460"/>
              <a:gd name="connsiteY14-1710" fmla="*/ 2266471 h 4731376"/>
              <a:gd name="connsiteX15-1711" fmla="*/ 3509971 w 3523460"/>
              <a:gd name="connsiteY15-1712" fmla="*/ 2163105 h 4731376"/>
              <a:gd name="connsiteX16-1713" fmla="*/ 2778451 w 3523460"/>
              <a:gd name="connsiteY16-1714" fmla="*/ 2942332 h 4731376"/>
              <a:gd name="connsiteX17-1715" fmla="*/ 2118493 w 3523460"/>
              <a:gd name="connsiteY17-1716" fmla="*/ 4007807 h 4731376"/>
              <a:gd name="connsiteX18-1717" fmla="*/ 2229811 w 3523460"/>
              <a:gd name="connsiteY18-1718" fmla="*/ 4731376 h 4731376"/>
              <a:gd name="connsiteX19-1719" fmla="*/ 830382 w 3523460"/>
              <a:gd name="connsiteY19-1720" fmla="*/ 4731376 h 4731376"/>
              <a:gd name="connsiteX0-1721" fmla="*/ 830382 w 3523460"/>
              <a:gd name="connsiteY0-1722" fmla="*/ 4731376 h 4731376"/>
              <a:gd name="connsiteX1-1723" fmla="*/ 870139 w 3523460"/>
              <a:gd name="connsiteY1-1724" fmla="*/ 4095273 h 4731376"/>
              <a:gd name="connsiteX2-1725" fmla="*/ 432816 w 3523460"/>
              <a:gd name="connsiteY2-1726" fmla="*/ 2274423 h 4731376"/>
              <a:gd name="connsiteX3-1727" fmla="*/ 75008 w 3523460"/>
              <a:gd name="connsiteY3-1728" fmla="*/ 970409 h 4731376"/>
              <a:gd name="connsiteX4-1729" fmla="*/ 766771 w 3523460"/>
              <a:gd name="connsiteY4-1730" fmla="*/ 1972273 h 4731376"/>
              <a:gd name="connsiteX5-1731" fmla="*/ 711112 w 3523460"/>
              <a:gd name="connsiteY5-1732" fmla="*/ 215035 h 4731376"/>
              <a:gd name="connsiteX6-1733" fmla="*/ 1164336 w 3523460"/>
              <a:gd name="connsiteY6-1734" fmla="*/ 1773490 h 4731376"/>
              <a:gd name="connsiteX7-1735" fmla="*/ 1275655 w 3523460"/>
              <a:gd name="connsiteY7-1736" fmla="*/ 1765539 h 4731376"/>
              <a:gd name="connsiteX8-1737" fmla="*/ 1458534 w 3523460"/>
              <a:gd name="connsiteY8-1738" fmla="*/ 350 h 4731376"/>
              <a:gd name="connsiteX9-1739" fmla="*/ 1705024 w 3523460"/>
              <a:gd name="connsiteY9-1740" fmla="*/ 1813246 h 4731376"/>
              <a:gd name="connsiteX10-1741" fmla="*/ 1808393 w 3523460"/>
              <a:gd name="connsiteY10-1742" fmla="*/ 1868907 h 4731376"/>
              <a:gd name="connsiteX11-1743" fmla="*/ 2492205 w 3523460"/>
              <a:gd name="connsiteY11-1744" fmla="*/ 334305 h 4731376"/>
              <a:gd name="connsiteX12-1745" fmla="*/ 2221860 w 3523460"/>
              <a:gd name="connsiteY12-1746" fmla="*/ 2012031 h 4731376"/>
              <a:gd name="connsiteX13-1747" fmla="*/ 2325227 w 3523460"/>
              <a:gd name="connsiteY13-1748" fmla="*/ 2711745 h 4731376"/>
              <a:gd name="connsiteX14-1749" fmla="*/ 2762549 w 3523460"/>
              <a:gd name="connsiteY14-1750" fmla="*/ 2266471 h 4731376"/>
              <a:gd name="connsiteX15-1751" fmla="*/ 3509971 w 3523460"/>
              <a:gd name="connsiteY15-1752" fmla="*/ 2163105 h 4731376"/>
              <a:gd name="connsiteX16-1753" fmla="*/ 2778451 w 3523460"/>
              <a:gd name="connsiteY16-1754" fmla="*/ 2942332 h 4731376"/>
              <a:gd name="connsiteX17-1755" fmla="*/ 2118493 w 3523460"/>
              <a:gd name="connsiteY17-1756" fmla="*/ 4007807 h 4731376"/>
              <a:gd name="connsiteX18-1757" fmla="*/ 2229811 w 3523460"/>
              <a:gd name="connsiteY18-1758" fmla="*/ 4731376 h 4731376"/>
              <a:gd name="connsiteX19-1759" fmla="*/ 830382 w 3523460"/>
              <a:gd name="connsiteY19-1760" fmla="*/ 4731376 h 4731376"/>
              <a:gd name="connsiteX0-1761" fmla="*/ 830382 w 3523460"/>
              <a:gd name="connsiteY0-1762" fmla="*/ 4731376 h 4731376"/>
              <a:gd name="connsiteX1-1763" fmla="*/ 870139 w 3523460"/>
              <a:gd name="connsiteY1-1764" fmla="*/ 4095273 h 4731376"/>
              <a:gd name="connsiteX2-1765" fmla="*/ 432816 w 3523460"/>
              <a:gd name="connsiteY2-1766" fmla="*/ 2274423 h 4731376"/>
              <a:gd name="connsiteX3-1767" fmla="*/ 75008 w 3523460"/>
              <a:gd name="connsiteY3-1768" fmla="*/ 970409 h 4731376"/>
              <a:gd name="connsiteX4-1769" fmla="*/ 766771 w 3523460"/>
              <a:gd name="connsiteY4-1770" fmla="*/ 1972273 h 4731376"/>
              <a:gd name="connsiteX5-1771" fmla="*/ 711112 w 3523460"/>
              <a:gd name="connsiteY5-1772" fmla="*/ 215035 h 4731376"/>
              <a:gd name="connsiteX6-1773" fmla="*/ 1164336 w 3523460"/>
              <a:gd name="connsiteY6-1774" fmla="*/ 1773490 h 4731376"/>
              <a:gd name="connsiteX7-1775" fmla="*/ 1275655 w 3523460"/>
              <a:gd name="connsiteY7-1776" fmla="*/ 1765539 h 4731376"/>
              <a:gd name="connsiteX8-1777" fmla="*/ 1458534 w 3523460"/>
              <a:gd name="connsiteY8-1778" fmla="*/ 350 h 4731376"/>
              <a:gd name="connsiteX9-1779" fmla="*/ 1705024 w 3523460"/>
              <a:gd name="connsiteY9-1780" fmla="*/ 1813246 h 4731376"/>
              <a:gd name="connsiteX10-1781" fmla="*/ 1816344 w 3523460"/>
              <a:gd name="connsiteY10-1782" fmla="*/ 1892761 h 4731376"/>
              <a:gd name="connsiteX11-1783" fmla="*/ 2492205 w 3523460"/>
              <a:gd name="connsiteY11-1784" fmla="*/ 334305 h 4731376"/>
              <a:gd name="connsiteX12-1785" fmla="*/ 2221860 w 3523460"/>
              <a:gd name="connsiteY12-1786" fmla="*/ 2012031 h 4731376"/>
              <a:gd name="connsiteX13-1787" fmla="*/ 2325227 w 3523460"/>
              <a:gd name="connsiteY13-1788" fmla="*/ 2711745 h 4731376"/>
              <a:gd name="connsiteX14-1789" fmla="*/ 2762549 w 3523460"/>
              <a:gd name="connsiteY14-1790" fmla="*/ 2266471 h 4731376"/>
              <a:gd name="connsiteX15-1791" fmla="*/ 3509971 w 3523460"/>
              <a:gd name="connsiteY15-1792" fmla="*/ 2163105 h 4731376"/>
              <a:gd name="connsiteX16-1793" fmla="*/ 2778451 w 3523460"/>
              <a:gd name="connsiteY16-1794" fmla="*/ 2942332 h 4731376"/>
              <a:gd name="connsiteX17-1795" fmla="*/ 2118493 w 3523460"/>
              <a:gd name="connsiteY17-1796" fmla="*/ 4007807 h 4731376"/>
              <a:gd name="connsiteX18-1797" fmla="*/ 2229811 w 3523460"/>
              <a:gd name="connsiteY18-1798" fmla="*/ 4731376 h 4731376"/>
              <a:gd name="connsiteX19-1799" fmla="*/ 830382 w 3523460"/>
              <a:gd name="connsiteY19-1800" fmla="*/ 4731376 h 4731376"/>
              <a:gd name="connsiteX0-1801" fmla="*/ 830382 w 3523460"/>
              <a:gd name="connsiteY0-1802" fmla="*/ 4731376 h 4731376"/>
              <a:gd name="connsiteX1-1803" fmla="*/ 870139 w 3523460"/>
              <a:gd name="connsiteY1-1804" fmla="*/ 4095273 h 4731376"/>
              <a:gd name="connsiteX2-1805" fmla="*/ 432816 w 3523460"/>
              <a:gd name="connsiteY2-1806" fmla="*/ 2274423 h 4731376"/>
              <a:gd name="connsiteX3-1807" fmla="*/ 75008 w 3523460"/>
              <a:gd name="connsiteY3-1808" fmla="*/ 970409 h 4731376"/>
              <a:gd name="connsiteX4-1809" fmla="*/ 766771 w 3523460"/>
              <a:gd name="connsiteY4-1810" fmla="*/ 1972273 h 4731376"/>
              <a:gd name="connsiteX5-1811" fmla="*/ 711112 w 3523460"/>
              <a:gd name="connsiteY5-1812" fmla="*/ 215035 h 4731376"/>
              <a:gd name="connsiteX6-1813" fmla="*/ 1164336 w 3523460"/>
              <a:gd name="connsiteY6-1814" fmla="*/ 1773490 h 4731376"/>
              <a:gd name="connsiteX7-1815" fmla="*/ 1275655 w 3523460"/>
              <a:gd name="connsiteY7-1816" fmla="*/ 1765539 h 4731376"/>
              <a:gd name="connsiteX8-1817" fmla="*/ 1458534 w 3523460"/>
              <a:gd name="connsiteY8-1818" fmla="*/ 350 h 4731376"/>
              <a:gd name="connsiteX9-1819" fmla="*/ 1705024 w 3523460"/>
              <a:gd name="connsiteY9-1820" fmla="*/ 1813246 h 4731376"/>
              <a:gd name="connsiteX10-1821" fmla="*/ 1816344 w 3523460"/>
              <a:gd name="connsiteY10-1822" fmla="*/ 1868907 h 4731376"/>
              <a:gd name="connsiteX11-1823" fmla="*/ 2492205 w 3523460"/>
              <a:gd name="connsiteY11-1824" fmla="*/ 334305 h 4731376"/>
              <a:gd name="connsiteX12-1825" fmla="*/ 2221860 w 3523460"/>
              <a:gd name="connsiteY12-1826" fmla="*/ 2012031 h 4731376"/>
              <a:gd name="connsiteX13-1827" fmla="*/ 2325227 w 3523460"/>
              <a:gd name="connsiteY13-1828" fmla="*/ 2711745 h 4731376"/>
              <a:gd name="connsiteX14-1829" fmla="*/ 2762549 w 3523460"/>
              <a:gd name="connsiteY14-1830" fmla="*/ 2266471 h 4731376"/>
              <a:gd name="connsiteX15-1831" fmla="*/ 3509971 w 3523460"/>
              <a:gd name="connsiteY15-1832" fmla="*/ 2163105 h 4731376"/>
              <a:gd name="connsiteX16-1833" fmla="*/ 2778451 w 3523460"/>
              <a:gd name="connsiteY16-1834" fmla="*/ 2942332 h 4731376"/>
              <a:gd name="connsiteX17-1835" fmla="*/ 2118493 w 3523460"/>
              <a:gd name="connsiteY17-1836" fmla="*/ 4007807 h 4731376"/>
              <a:gd name="connsiteX18-1837" fmla="*/ 2229811 w 3523460"/>
              <a:gd name="connsiteY18-1838" fmla="*/ 4731376 h 4731376"/>
              <a:gd name="connsiteX19-1839" fmla="*/ 830382 w 3523460"/>
              <a:gd name="connsiteY19-1840" fmla="*/ 4731376 h 4731376"/>
              <a:gd name="connsiteX0-1841" fmla="*/ 830382 w 3523460"/>
              <a:gd name="connsiteY0-1842" fmla="*/ 4731376 h 4731376"/>
              <a:gd name="connsiteX1-1843" fmla="*/ 870139 w 3523460"/>
              <a:gd name="connsiteY1-1844" fmla="*/ 4095273 h 4731376"/>
              <a:gd name="connsiteX2-1845" fmla="*/ 432816 w 3523460"/>
              <a:gd name="connsiteY2-1846" fmla="*/ 2274423 h 4731376"/>
              <a:gd name="connsiteX3-1847" fmla="*/ 75008 w 3523460"/>
              <a:gd name="connsiteY3-1848" fmla="*/ 970409 h 4731376"/>
              <a:gd name="connsiteX4-1849" fmla="*/ 766771 w 3523460"/>
              <a:gd name="connsiteY4-1850" fmla="*/ 1972273 h 4731376"/>
              <a:gd name="connsiteX5-1851" fmla="*/ 711112 w 3523460"/>
              <a:gd name="connsiteY5-1852" fmla="*/ 215035 h 4731376"/>
              <a:gd name="connsiteX6-1853" fmla="*/ 1164336 w 3523460"/>
              <a:gd name="connsiteY6-1854" fmla="*/ 1773490 h 4731376"/>
              <a:gd name="connsiteX7-1855" fmla="*/ 1275655 w 3523460"/>
              <a:gd name="connsiteY7-1856" fmla="*/ 1765539 h 4731376"/>
              <a:gd name="connsiteX8-1857" fmla="*/ 1458534 w 3523460"/>
              <a:gd name="connsiteY8-1858" fmla="*/ 350 h 4731376"/>
              <a:gd name="connsiteX9-1859" fmla="*/ 1705024 w 3523460"/>
              <a:gd name="connsiteY9-1860" fmla="*/ 1813246 h 4731376"/>
              <a:gd name="connsiteX10-1861" fmla="*/ 1816344 w 3523460"/>
              <a:gd name="connsiteY10-1862" fmla="*/ 1868907 h 4731376"/>
              <a:gd name="connsiteX11-1863" fmla="*/ 2492205 w 3523460"/>
              <a:gd name="connsiteY11-1864" fmla="*/ 334305 h 4731376"/>
              <a:gd name="connsiteX12-1865" fmla="*/ 2221860 w 3523460"/>
              <a:gd name="connsiteY12-1866" fmla="*/ 2012031 h 4731376"/>
              <a:gd name="connsiteX13-1867" fmla="*/ 2325227 w 3523460"/>
              <a:gd name="connsiteY13-1868" fmla="*/ 2711745 h 4731376"/>
              <a:gd name="connsiteX14-1869" fmla="*/ 2762549 w 3523460"/>
              <a:gd name="connsiteY14-1870" fmla="*/ 2266471 h 4731376"/>
              <a:gd name="connsiteX15-1871" fmla="*/ 3509971 w 3523460"/>
              <a:gd name="connsiteY15-1872" fmla="*/ 2163105 h 4731376"/>
              <a:gd name="connsiteX16-1873" fmla="*/ 2778451 w 3523460"/>
              <a:gd name="connsiteY16-1874" fmla="*/ 2942332 h 4731376"/>
              <a:gd name="connsiteX17-1875" fmla="*/ 2118493 w 3523460"/>
              <a:gd name="connsiteY17-1876" fmla="*/ 4007807 h 4731376"/>
              <a:gd name="connsiteX18-1877" fmla="*/ 2229811 w 3523460"/>
              <a:gd name="connsiteY18-1878" fmla="*/ 4731376 h 4731376"/>
              <a:gd name="connsiteX19-1879" fmla="*/ 830382 w 3523460"/>
              <a:gd name="connsiteY19-1880" fmla="*/ 4731376 h 4731376"/>
              <a:gd name="connsiteX0-1881" fmla="*/ 830382 w 3523460"/>
              <a:gd name="connsiteY0-1882" fmla="*/ 4731376 h 4731376"/>
              <a:gd name="connsiteX1-1883" fmla="*/ 870139 w 3523460"/>
              <a:gd name="connsiteY1-1884" fmla="*/ 4095273 h 4731376"/>
              <a:gd name="connsiteX2-1885" fmla="*/ 432816 w 3523460"/>
              <a:gd name="connsiteY2-1886" fmla="*/ 2274423 h 4731376"/>
              <a:gd name="connsiteX3-1887" fmla="*/ 75008 w 3523460"/>
              <a:gd name="connsiteY3-1888" fmla="*/ 970409 h 4731376"/>
              <a:gd name="connsiteX4-1889" fmla="*/ 766771 w 3523460"/>
              <a:gd name="connsiteY4-1890" fmla="*/ 1972273 h 4731376"/>
              <a:gd name="connsiteX5-1891" fmla="*/ 711112 w 3523460"/>
              <a:gd name="connsiteY5-1892" fmla="*/ 215035 h 4731376"/>
              <a:gd name="connsiteX6-1893" fmla="*/ 1164336 w 3523460"/>
              <a:gd name="connsiteY6-1894" fmla="*/ 1773490 h 4731376"/>
              <a:gd name="connsiteX7-1895" fmla="*/ 1275655 w 3523460"/>
              <a:gd name="connsiteY7-1896" fmla="*/ 1765539 h 4731376"/>
              <a:gd name="connsiteX8-1897" fmla="*/ 1458534 w 3523460"/>
              <a:gd name="connsiteY8-1898" fmla="*/ 350 h 4731376"/>
              <a:gd name="connsiteX9-1899" fmla="*/ 1705024 w 3523460"/>
              <a:gd name="connsiteY9-1900" fmla="*/ 1813246 h 4731376"/>
              <a:gd name="connsiteX10-1901" fmla="*/ 1816344 w 3523460"/>
              <a:gd name="connsiteY10-1902" fmla="*/ 1868907 h 4731376"/>
              <a:gd name="connsiteX11-1903" fmla="*/ 2492205 w 3523460"/>
              <a:gd name="connsiteY11-1904" fmla="*/ 334305 h 4731376"/>
              <a:gd name="connsiteX12-1905" fmla="*/ 2221860 w 3523460"/>
              <a:gd name="connsiteY12-1906" fmla="*/ 2012031 h 4731376"/>
              <a:gd name="connsiteX13-1907" fmla="*/ 2325227 w 3523460"/>
              <a:gd name="connsiteY13-1908" fmla="*/ 2711745 h 4731376"/>
              <a:gd name="connsiteX14-1909" fmla="*/ 2762549 w 3523460"/>
              <a:gd name="connsiteY14-1910" fmla="*/ 2266471 h 4731376"/>
              <a:gd name="connsiteX15-1911" fmla="*/ 3509971 w 3523460"/>
              <a:gd name="connsiteY15-1912" fmla="*/ 2163105 h 4731376"/>
              <a:gd name="connsiteX16-1913" fmla="*/ 2778451 w 3523460"/>
              <a:gd name="connsiteY16-1914" fmla="*/ 2942332 h 4731376"/>
              <a:gd name="connsiteX17-1915" fmla="*/ 2118493 w 3523460"/>
              <a:gd name="connsiteY17-1916" fmla="*/ 4007807 h 4731376"/>
              <a:gd name="connsiteX18-1917" fmla="*/ 2229811 w 3523460"/>
              <a:gd name="connsiteY18-1918" fmla="*/ 4731376 h 4731376"/>
              <a:gd name="connsiteX19-1919" fmla="*/ 830382 w 3523460"/>
              <a:gd name="connsiteY19-1920" fmla="*/ 4731376 h 4731376"/>
              <a:gd name="connsiteX0-1921" fmla="*/ 830382 w 3523460"/>
              <a:gd name="connsiteY0-1922" fmla="*/ 4731184 h 4731184"/>
              <a:gd name="connsiteX1-1923" fmla="*/ 870139 w 3523460"/>
              <a:gd name="connsiteY1-1924" fmla="*/ 4095081 h 4731184"/>
              <a:gd name="connsiteX2-1925" fmla="*/ 432816 w 3523460"/>
              <a:gd name="connsiteY2-1926" fmla="*/ 2274231 h 4731184"/>
              <a:gd name="connsiteX3-1927" fmla="*/ 75008 w 3523460"/>
              <a:gd name="connsiteY3-1928" fmla="*/ 970217 h 4731184"/>
              <a:gd name="connsiteX4-1929" fmla="*/ 766771 w 3523460"/>
              <a:gd name="connsiteY4-1930" fmla="*/ 1972081 h 4731184"/>
              <a:gd name="connsiteX5-1931" fmla="*/ 711112 w 3523460"/>
              <a:gd name="connsiteY5-1932" fmla="*/ 214843 h 4731184"/>
              <a:gd name="connsiteX6-1933" fmla="*/ 1164336 w 3523460"/>
              <a:gd name="connsiteY6-1934" fmla="*/ 1773298 h 4731184"/>
              <a:gd name="connsiteX7-1935" fmla="*/ 1275655 w 3523460"/>
              <a:gd name="connsiteY7-1936" fmla="*/ 1765347 h 4731184"/>
              <a:gd name="connsiteX8-1937" fmla="*/ 1458534 w 3523460"/>
              <a:gd name="connsiteY8-1938" fmla="*/ 158 h 4731184"/>
              <a:gd name="connsiteX9-1939" fmla="*/ 1705024 w 3523460"/>
              <a:gd name="connsiteY9-1940" fmla="*/ 1813054 h 4731184"/>
              <a:gd name="connsiteX10-1941" fmla="*/ 1816344 w 3523460"/>
              <a:gd name="connsiteY10-1942" fmla="*/ 1868715 h 4731184"/>
              <a:gd name="connsiteX11-1943" fmla="*/ 2492205 w 3523460"/>
              <a:gd name="connsiteY11-1944" fmla="*/ 334113 h 4731184"/>
              <a:gd name="connsiteX12-1945" fmla="*/ 2221860 w 3523460"/>
              <a:gd name="connsiteY12-1946" fmla="*/ 2011839 h 4731184"/>
              <a:gd name="connsiteX13-1947" fmla="*/ 2325227 w 3523460"/>
              <a:gd name="connsiteY13-1948" fmla="*/ 2711553 h 4731184"/>
              <a:gd name="connsiteX14-1949" fmla="*/ 2762549 w 3523460"/>
              <a:gd name="connsiteY14-1950" fmla="*/ 2266279 h 4731184"/>
              <a:gd name="connsiteX15-1951" fmla="*/ 3509971 w 3523460"/>
              <a:gd name="connsiteY15-1952" fmla="*/ 2162913 h 4731184"/>
              <a:gd name="connsiteX16-1953" fmla="*/ 2778451 w 3523460"/>
              <a:gd name="connsiteY16-1954" fmla="*/ 2942140 h 4731184"/>
              <a:gd name="connsiteX17-1955" fmla="*/ 2118493 w 3523460"/>
              <a:gd name="connsiteY17-1956" fmla="*/ 4007615 h 4731184"/>
              <a:gd name="connsiteX18-1957" fmla="*/ 2229811 w 3523460"/>
              <a:gd name="connsiteY18-1958" fmla="*/ 4731184 h 4731184"/>
              <a:gd name="connsiteX19-1959" fmla="*/ 830382 w 3523460"/>
              <a:gd name="connsiteY19-1960" fmla="*/ 4731184 h 4731184"/>
              <a:gd name="connsiteX0-1961" fmla="*/ 830382 w 3523460"/>
              <a:gd name="connsiteY0-1962" fmla="*/ 4731184 h 4731184"/>
              <a:gd name="connsiteX1-1963" fmla="*/ 870139 w 3523460"/>
              <a:gd name="connsiteY1-1964" fmla="*/ 4095081 h 4731184"/>
              <a:gd name="connsiteX2-1965" fmla="*/ 432816 w 3523460"/>
              <a:gd name="connsiteY2-1966" fmla="*/ 2274231 h 4731184"/>
              <a:gd name="connsiteX3-1967" fmla="*/ 75008 w 3523460"/>
              <a:gd name="connsiteY3-1968" fmla="*/ 970217 h 4731184"/>
              <a:gd name="connsiteX4-1969" fmla="*/ 766771 w 3523460"/>
              <a:gd name="connsiteY4-1970" fmla="*/ 1972081 h 4731184"/>
              <a:gd name="connsiteX5-1971" fmla="*/ 711112 w 3523460"/>
              <a:gd name="connsiteY5-1972" fmla="*/ 214843 h 4731184"/>
              <a:gd name="connsiteX6-1973" fmla="*/ 1164336 w 3523460"/>
              <a:gd name="connsiteY6-1974" fmla="*/ 1773298 h 4731184"/>
              <a:gd name="connsiteX7-1975" fmla="*/ 1275655 w 3523460"/>
              <a:gd name="connsiteY7-1976" fmla="*/ 1765347 h 4731184"/>
              <a:gd name="connsiteX8-1977" fmla="*/ 1458534 w 3523460"/>
              <a:gd name="connsiteY8-1978" fmla="*/ 158 h 4731184"/>
              <a:gd name="connsiteX9-1979" fmla="*/ 1705024 w 3523460"/>
              <a:gd name="connsiteY9-1980" fmla="*/ 1813054 h 4731184"/>
              <a:gd name="connsiteX10-1981" fmla="*/ 1816344 w 3523460"/>
              <a:gd name="connsiteY10-1982" fmla="*/ 1868715 h 4731184"/>
              <a:gd name="connsiteX11-1983" fmla="*/ 2492205 w 3523460"/>
              <a:gd name="connsiteY11-1984" fmla="*/ 334113 h 4731184"/>
              <a:gd name="connsiteX12-1985" fmla="*/ 2221860 w 3523460"/>
              <a:gd name="connsiteY12-1986" fmla="*/ 2011839 h 4731184"/>
              <a:gd name="connsiteX13-1987" fmla="*/ 2325227 w 3523460"/>
              <a:gd name="connsiteY13-1988" fmla="*/ 2711553 h 4731184"/>
              <a:gd name="connsiteX14-1989" fmla="*/ 2762549 w 3523460"/>
              <a:gd name="connsiteY14-1990" fmla="*/ 2266279 h 4731184"/>
              <a:gd name="connsiteX15-1991" fmla="*/ 3509971 w 3523460"/>
              <a:gd name="connsiteY15-1992" fmla="*/ 2162913 h 4731184"/>
              <a:gd name="connsiteX16-1993" fmla="*/ 2778451 w 3523460"/>
              <a:gd name="connsiteY16-1994" fmla="*/ 2942140 h 4731184"/>
              <a:gd name="connsiteX17-1995" fmla="*/ 2118493 w 3523460"/>
              <a:gd name="connsiteY17-1996" fmla="*/ 4007615 h 4731184"/>
              <a:gd name="connsiteX18-1997" fmla="*/ 2229811 w 3523460"/>
              <a:gd name="connsiteY18-1998" fmla="*/ 4731184 h 4731184"/>
              <a:gd name="connsiteX19-1999" fmla="*/ 830382 w 3523460"/>
              <a:gd name="connsiteY19-2000" fmla="*/ 4731184 h 4731184"/>
              <a:gd name="connsiteX0-2001" fmla="*/ 830382 w 3523460"/>
              <a:gd name="connsiteY0-2002" fmla="*/ 4731184 h 4731184"/>
              <a:gd name="connsiteX1-2003" fmla="*/ 870139 w 3523460"/>
              <a:gd name="connsiteY1-2004" fmla="*/ 4095081 h 4731184"/>
              <a:gd name="connsiteX2-2005" fmla="*/ 432816 w 3523460"/>
              <a:gd name="connsiteY2-2006" fmla="*/ 2274231 h 4731184"/>
              <a:gd name="connsiteX3-2007" fmla="*/ 75008 w 3523460"/>
              <a:gd name="connsiteY3-2008" fmla="*/ 970217 h 4731184"/>
              <a:gd name="connsiteX4-2009" fmla="*/ 766771 w 3523460"/>
              <a:gd name="connsiteY4-2010" fmla="*/ 1972081 h 4731184"/>
              <a:gd name="connsiteX5-2011" fmla="*/ 711112 w 3523460"/>
              <a:gd name="connsiteY5-2012" fmla="*/ 214843 h 4731184"/>
              <a:gd name="connsiteX6-2013" fmla="*/ 1164336 w 3523460"/>
              <a:gd name="connsiteY6-2014" fmla="*/ 1773298 h 4731184"/>
              <a:gd name="connsiteX7-2015" fmla="*/ 1275655 w 3523460"/>
              <a:gd name="connsiteY7-2016" fmla="*/ 1765347 h 4731184"/>
              <a:gd name="connsiteX8-2017" fmla="*/ 1458534 w 3523460"/>
              <a:gd name="connsiteY8-2018" fmla="*/ 158 h 4731184"/>
              <a:gd name="connsiteX9-2019" fmla="*/ 1705024 w 3523460"/>
              <a:gd name="connsiteY9-2020" fmla="*/ 1813054 h 4731184"/>
              <a:gd name="connsiteX10-2021" fmla="*/ 1816344 w 3523460"/>
              <a:gd name="connsiteY10-2022" fmla="*/ 1868715 h 4731184"/>
              <a:gd name="connsiteX11-2023" fmla="*/ 2492205 w 3523460"/>
              <a:gd name="connsiteY11-2024" fmla="*/ 334113 h 4731184"/>
              <a:gd name="connsiteX12-2025" fmla="*/ 2221860 w 3523460"/>
              <a:gd name="connsiteY12-2026" fmla="*/ 2011839 h 4731184"/>
              <a:gd name="connsiteX13-2027" fmla="*/ 2325227 w 3523460"/>
              <a:gd name="connsiteY13-2028" fmla="*/ 2711553 h 4731184"/>
              <a:gd name="connsiteX14-2029" fmla="*/ 2762549 w 3523460"/>
              <a:gd name="connsiteY14-2030" fmla="*/ 2266279 h 4731184"/>
              <a:gd name="connsiteX15-2031" fmla="*/ 3509971 w 3523460"/>
              <a:gd name="connsiteY15-2032" fmla="*/ 2162913 h 4731184"/>
              <a:gd name="connsiteX16-2033" fmla="*/ 2778451 w 3523460"/>
              <a:gd name="connsiteY16-2034" fmla="*/ 2942140 h 4731184"/>
              <a:gd name="connsiteX17-2035" fmla="*/ 2118493 w 3523460"/>
              <a:gd name="connsiteY17-2036" fmla="*/ 4007615 h 4731184"/>
              <a:gd name="connsiteX18-2037" fmla="*/ 2229811 w 3523460"/>
              <a:gd name="connsiteY18-2038" fmla="*/ 4731184 h 4731184"/>
              <a:gd name="connsiteX19-2039" fmla="*/ 830382 w 3523460"/>
              <a:gd name="connsiteY19-2040" fmla="*/ 4731184 h 4731184"/>
              <a:gd name="connsiteX0-2041" fmla="*/ 830382 w 3523460"/>
              <a:gd name="connsiteY0-2042" fmla="*/ 4731184 h 4731184"/>
              <a:gd name="connsiteX1-2043" fmla="*/ 870139 w 3523460"/>
              <a:gd name="connsiteY1-2044" fmla="*/ 4095081 h 4731184"/>
              <a:gd name="connsiteX2-2045" fmla="*/ 432816 w 3523460"/>
              <a:gd name="connsiteY2-2046" fmla="*/ 2274231 h 4731184"/>
              <a:gd name="connsiteX3-2047" fmla="*/ 75008 w 3523460"/>
              <a:gd name="connsiteY3-2048" fmla="*/ 970217 h 4731184"/>
              <a:gd name="connsiteX4-2049" fmla="*/ 838333 w 3523460"/>
              <a:gd name="connsiteY4-2050" fmla="*/ 2003886 h 4731184"/>
              <a:gd name="connsiteX5-2051" fmla="*/ 711112 w 3523460"/>
              <a:gd name="connsiteY5-2052" fmla="*/ 214843 h 4731184"/>
              <a:gd name="connsiteX6-2053" fmla="*/ 1164336 w 3523460"/>
              <a:gd name="connsiteY6-2054" fmla="*/ 1773298 h 4731184"/>
              <a:gd name="connsiteX7-2055" fmla="*/ 1275655 w 3523460"/>
              <a:gd name="connsiteY7-2056" fmla="*/ 1765347 h 4731184"/>
              <a:gd name="connsiteX8-2057" fmla="*/ 1458534 w 3523460"/>
              <a:gd name="connsiteY8-2058" fmla="*/ 158 h 4731184"/>
              <a:gd name="connsiteX9-2059" fmla="*/ 1705024 w 3523460"/>
              <a:gd name="connsiteY9-2060" fmla="*/ 1813054 h 4731184"/>
              <a:gd name="connsiteX10-2061" fmla="*/ 1816344 w 3523460"/>
              <a:gd name="connsiteY10-2062" fmla="*/ 1868715 h 4731184"/>
              <a:gd name="connsiteX11-2063" fmla="*/ 2492205 w 3523460"/>
              <a:gd name="connsiteY11-2064" fmla="*/ 334113 h 4731184"/>
              <a:gd name="connsiteX12-2065" fmla="*/ 2221860 w 3523460"/>
              <a:gd name="connsiteY12-2066" fmla="*/ 2011839 h 4731184"/>
              <a:gd name="connsiteX13-2067" fmla="*/ 2325227 w 3523460"/>
              <a:gd name="connsiteY13-2068" fmla="*/ 2711553 h 4731184"/>
              <a:gd name="connsiteX14-2069" fmla="*/ 2762549 w 3523460"/>
              <a:gd name="connsiteY14-2070" fmla="*/ 2266279 h 4731184"/>
              <a:gd name="connsiteX15-2071" fmla="*/ 3509971 w 3523460"/>
              <a:gd name="connsiteY15-2072" fmla="*/ 2162913 h 4731184"/>
              <a:gd name="connsiteX16-2073" fmla="*/ 2778451 w 3523460"/>
              <a:gd name="connsiteY16-2074" fmla="*/ 2942140 h 4731184"/>
              <a:gd name="connsiteX17-2075" fmla="*/ 2118493 w 3523460"/>
              <a:gd name="connsiteY17-2076" fmla="*/ 4007615 h 4731184"/>
              <a:gd name="connsiteX18-2077" fmla="*/ 2229811 w 3523460"/>
              <a:gd name="connsiteY18-2078" fmla="*/ 4731184 h 4731184"/>
              <a:gd name="connsiteX19-2079" fmla="*/ 830382 w 3523460"/>
              <a:gd name="connsiteY19-2080" fmla="*/ 4731184 h 4731184"/>
              <a:gd name="connsiteX0-2081" fmla="*/ 830382 w 3523460"/>
              <a:gd name="connsiteY0-2082" fmla="*/ 4731184 h 4731184"/>
              <a:gd name="connsiteX1-2083" fmla="*/ 870139 w 3523460"/>
              <a:gd name="connsiteY1-2084" fmla="*/ 4095081 h 4731184"/>
              <a:gd name="connsiteX2-2085" fmla="*/ 432816 w 3523460"/>
              <a:gd name="connsiteY2-2086" fmla="*/ 2274231 h 4731184"/>
              <a:gd name="connsiteX3-2087" fmla="*/ 75008 w 3523460"/>
              <a:gd name="connsiteY3-2088" fmla="*/ 970217 h 4731184"/>
              <a:gd name="connsiteX4-2089" fmla="*/ 734965 w 3523460"/>
              <a:gd name="connsiteY4-2090" fmla="*/ 2027740 h 4731184"/>
              <a:gd name="connsiteX5-2091" fmla="*/ 838333 w 3523460"/>
              <a:gd name="connsiteY5-2092" fmla="*/ 2003886 h 4731184"/>
              <a:gd name="connsiteX6-2093" fmla="*/ 711112 w 3523460"/>
              <a:gd name="connsiteY6-2094" fmla="*/ 214843 h 4731184"/>
              <a:gd name="connsiteX7-2095" fmla="*/ 1164336 w 3523460"/>
              <a:gd name="connsiteY7-2096" fmla="*/ 1773298 h 4731184"/>
              <a:gd name="connsiteX8-2097" fmla="*/ 1275655 w 3523460"/>
              <a:gd name="connsiteY8-2098" fmla="*/ 1765347 h 4731184"/>
              <a:gd name="connsiteX9-2099" fmla="*/ 1458534 w 3523460"/>
              <a:gd name="connsiteY9-2100" fmla="*/ 158 h 4731184"/>
              <a:gd name="connsiteX10-2101" fmla="*/ 1705024 w 3523460"/>
              <a:gd name="connsiteY10-2102" fmla="*/ 1813054 h 4731184"/>
              <a:gd name="connsiteX11-2103" fmla="*/ 1816344 w 3523460"/>
              <a:gd name="connsiteY11-2104" fmla="*/ 1868715 h 4731184"/>
              <a:gd name="connsiteX12-2105" fmla="*/ 2492205 w 3523460"/>
              <a:gd name="connsiteY12-2106" fmla="*/ 334113 h 4731184"/>
              <a:gd name="connsiteX13-2107" fmla="*/ 2221860 w 3523460"/>
              <a:gd name="connsiteY13-2108" fmla="*/ 2011839 h 4731184"/>
              <a:gd name="connsiteX14-2109" fmla="*/ 2325227 w 3523460"/>
              <a:gd name="connsiteY14-2110" fmla="*/ 2711553 h 4731184"/>
              <a:gd name="connsiteX15-2111" fmla="*/ 2762549 w 3523460"/>
              <a:gd name="connsiteY15-2112" fmla="*/ 2266279 h 4731184"/>
              <a:gd name="connsiteX16-2113" fmla="*/ 3509971 w 3523460"/>
              <a:gd name="connsiteY16-2114" fmla="*/ 2162913 h 4731184"/>
              <a:gd name="connsiteX17-2115" fmla="*/ 2778451 w 3523460"/>
              <a:gd name="connsiteY17-2116" fmla="*/ 2942140 h 4731184"/>
              <a:gd name="connsiteX18-2117" fmla="*/ 2118493 w 3523460"/>
              <a:gd name="connsiteY18-2118" fmla="*/ 4007615 h 4731184"/>
              <a:gd name="connsiteX19-2119" fmla="*/ 2229811 w 3523460"/>
              <a:gd name="connsiteY19-2120" fmla="*/ 4731184 h 4731184"/>
              <a:gd name="connsiteX20" fmla="*/ 830382 w 3523460"/>
              <a:gd name="connsiteY20" fmla="*/ 4731184 h 4731184"/>
              <a:gd name="connsiteX0-2121" fmla="*/ 830382 w 3523460"/>
              <a:gd name="connsiteY0-2122" fmla="*/ 4731184 h 4731184"/>
              <a:gd name="connsiteX1-2123" fmla="*/ 870139 w 3523460"/>
              <a:gd name="connsiteY1-2124" fmla="*/ 4095081 h 4731184"/>
              <a:gd name="connsiteX2-2125" fmla="*/ 432816 w 3523460"/>
              <a:gd name="connsiteY2-2126" fmla="*/ 2274231 h 4731184"/>
              <a:gd name="connsiteX3-2127" fmla="*/ 75008 w 3523460"/>
              <a:gd name="connsiteY3-2128" fmla="*/ 970217 h 4731184"/>
              <a:gd name="connsiteX4-2129" fmla="*/ 734965 w 3523460"/>
              <a:gd name="connsiteY4-2130" fmla="*/ 2027740 h 4731184"/>
              <a:gd name="connsiteX5-2131" fmla="*/ 838333 w 3523460"/>
              <a:gd name="connsiteY5-2132" fmla="*/ 2003886 h 4731184"/>
              <a:gd name="connsiteX6-2133" fmla="*/ 711112 w 3523460"/>
              <a:gd name="connsiteY6-2134" fmla="*/ 214843 h 4731184"/>
              <a:gd name="connsiteX7-2135" fmla="*/ 1164336 w 3523460"/>
              <a:gd name="connsiteY7-2136" fmla="*/ 1773298 h 4731184"/>
              <a:gd name="connsiteX8-2137" fmla="*/ 1275655 w 3523460"/>
              <a:gd name="connsiteY8-2138" fmla="*/ 1765347 h 4731184"/>
              <a:gd name="connsiteX9-2139" fmla="*/ 1458534 w 3523460"/>
              <a:gd name="connsiteY9-2140" fmla="*/ 158 h 4731184"/>
              <a:gd name="connsiteX10-2141" fmla="*/ 1705024 w 3523460"/>
              <a:gd name="connsiteY10-2142" fmla="*/ 1813054 h 4731184"/>
              <a:gd name="connsiteX11-2143" fmla="*/ 1816344 w 3523460"/>
              <a:gd name="connsiteY11-2144" fmla="*/ 1868715 h 4731184"/>
              <a:gd name="connsiteX12-2145" fmla="*/ 2492205 w 3523460"/>
              <a:gd name="connsiteY12-2146" fmla="*/ 334113 h 4731184"/>
              <a:gd name="connsiteX13-2147" fmla="*/ 2221860 w 3523460"/>
              <a:gd name="connsiteY13-2148" fmla="*/ 2011839 h 4731184"/>
              <a:gd name="connsiteX14-2149" fmla="*/ 2325227 w 3523460"/>
              <a:gd name="connsiteY14-2150" fmla="*/ 2711553 h 4731184"/>
              <a:gd name="connsiteX15-2151" fmla="*/ 2762549 w 3523460"/>
              <a:gd name="connsiteY15-2152" fmla="*/ 2266279 h 4731184"/>
              <a:gd name="connsiteX16-2153" fmla="*/ 3509971 w 3523460"/>
              <a:gd name="connsiteY16-2154" fmla="*/ 2162913 h 4731184"/>
              <a:gd name="connsiteX17-2155" fmla="*/ 2778451 w 3523460"/>
              <a:gd name="connsiteY17-2156" fmla="*/ 2942140 h 4731184"/>
              <a:gd name="connsiteX18-2157" fmla="*/ 2118493 w 3523460"/>
              <a:gd name="connsiteY18-2158" fmla="*/ 4007615 h 4731184"/>
              <a:gd name="connsiteX19-2159" fmla="*/ 2229811 w 3523460"/>
              <a:gd name="connsiteY19-2160" fmla="*/ 4731184 h 4731184"/>
              <a:gd name="connsiteX20-2161" fmla="*/ 830382 w 3523460"/>
              <a:gd name="connsiteY20-2162" fmla="*/ 4731184 h 4731184"/>
              <a:gd name="connsiteX0-2163" fmla="*/ 830382 w 3523460"/>
              <a:gd name="connsiteY0-2164" fmla="*/ 4731184 h 4731184"/>
              <a:gd name="connsiteX1-2165" fmla="*/ 870139 w 3523460"/>
              <a:gd name="connsiteY1-2166" fmla="*/ 4095081 h 4731184"/>
              <a:gd name="connsiteX2-2167" fmla="*/ 432816 w 3523460"/>
              <a:gd name="connsiteY2-2168" fmla="*/ 2274231 h 4731184"/>
              <a:gd name="connsiteX3-2169" fmla="*/ 75008 w 3523460"/>
              <a:gd name="connsiteY3-2170" fmla="*/ 970217 h 4731184"/>
              <a:gd name="connsiteX4-2171" fmla="*/ 750867 w 3523460"/>
              <a:gd name="connsiteY4-2172" fmla="*/ 2107253 h 4731184"/>
              <a:gd name="connsiteX5-2173" fmla="*/ 838333 w 3523460"/>
              <a:gd name="connsiteY5-2174" fmla="*/ 2003886 h 4731184"/>
              <a:gd name="connsiteX6-2175" fmla="*/ 711112 w 3523460"/>
              <a:gd name="connsiteY6-2176" fmla="*/ 214843 h 4731184"/>
              <a:gd name="connsiteX7-2177" fmla="*/ 1164336 w 3523460"/>
              <a:gd name="connsiteY7-2178" fmla="*/ 1773298 h 4731184"/>
              <a:gd name="connsiteX8-2179" fmla="*/ 1275655 w 3523460"/>
              <a:gd name="connsiteY8-2180" fmla="*/ 1765347 h 4731184"/>
              <a:gd name="connsiteX9-2181" fmla="*/ 1458534 w 3523460"/>
              <a:gd name="connsiteY9-2182" fmla="*/ 158 h 4731184"/>
              <a:gd name="connsiteX10-2183" fmla="*/ 1705024 w 3523460"/>
              <a:gd name="connsiteY10-2184" fmla="*/ 1813054 h 4731184"/>
              <a:gd name="connsiteX11-2185" fmla="*/ 1816344 w 3523460"/>
              <a:gd name="connsiteY11-2186" fmla="*/ 1868715 h 4731184"/>
              <a:gd name="connsiteX12-2187" fmla="*/ 2492205 w 3523460"/>
              <a:gd name="connsiteY12-2188" fmla="*/ 334113 h 4731184"/>
              <a:gd name="connsiteX13-2189" fmla="*/ 2221860 w 3523460"/>
              <a:gd name="connsiteY13-2190" fmla="*/ 2011839 h 4731184"/>
              <a:gd name="connsiteX14-2191" fmla="*/ 2325227 w 3523460"/>
              <a:gd name="connsiteY14-2192" fmla="*/ 2711553 h 4731184"/>
              <a:gd name="connsiteX15-2193" fmla="*/ 2762549 w 3523460"/>
              <a:gd name="connsiteY15-2194" fmla="*/ 2266279 h 4731184"/>
              <a:gd name="connsiteX16-2195" fmla="*/ 3509971 w 3523460"/>
              <a:gd name="connsiteY16-2196" fmla="*/ 2162913 h 4731184"/>
              <a:gd name="connsiteX17-2197" fmla="*/ 2778451 w 3523460"/>
              <a:gd name="connsiteY17-2198" fmla="*/ 2942140 h 4731184"/>
              <a:gd name="connsiteX18-2199" fmla="*/ 2118493 w 3523460"/>
              <a:gd name="connsiteY18-2200" fmla="*/ 4007615 h 4731184"/>
              <a:gd name="connsiteX19-2201" fmla="*/ 2229811 w 3523460"/>
              <a:gd name="connsiteY19-2202" fmla="*/ 4731184 h 4731184"/>
              <a:gd name="connsiteX20-2203" fmla="*/ 830382 w 3523460"/>
              <a:gd name="connsiteY20-2204" fmla="*/ 4731184 h 4731184"/>
              <a:gd name="connsiteX0-2205" fmla="*/ 830382 w 3523460"/>
              <a:gd name="connsiteY0-2206" fmla="*/ 4731184 h 4731184"/>
              <a:gd name="connsiteX1-2207" fmla="*/ 870139 w 3523460"/>
              <a:gd name="connsiteY1-2208" fmla="*/ 4095081 h 4731184"/>
              <a:gd name="connsiteX2-2209" fmla="*/ 432816 w 3523460"/>
              <a:gd name="connsiteY2-2210" fmla="*/ 2274231 h 4731184"/>
              <a:gd name="connsiteX3-2211" fmla="*/ 75008 w 3523460"/>
              <a:gd name="connsiteY3-2212" fmla="*/ 970217 h 4731184"/>
              <a:gd name="connsiteX4-2213" fmla="*/ 750867 w 3523460"/>
              <a:gd name="connsiteY4-2214" fmla="*/ 2107253 h 4731184"/>
              <a:gd name="connsiteX5-2215" fmla="*/ 838333 w 3523460"/>
              <a:gd name="connsiteY5-2216" fmla="*/ 2003886 h 4731184"/>
              <a:gd name="connsiteX6-2217" fmla="*/ 711112 w 3523460"/>
              <a:gd name="connsiteY6-2218" fmla="*/ 214843 h 4731184"/>
              <a:gd name="connsiteX7-2219" fmla="*/ 1164336 w 3523460"/>
              <a:gd name="connsiteY7-2220" fmla="*/ 1773298 h 4731184"/>
              <a:gd name="connsiteX8-2221" fmla="*/ 1275655 w 3523460"/>
              <a:gd name="connsiteY8-2222" fmla="*/ 1765347 h 4731184"/>
              <a:gd name="connsiteX9-2223" fmla="*/ 1458534 w 3523460"/>
              <a:gd name="connsiteY9-2224" fmla="*/ 158 h 4731184"/>
              <a:gd name="connsiteX10-2225" fmla="*/ 1705024 w 3523460"/>
              <a:gd name="connsiteY10-2226" fmla="*/ 1813054 h 4731184"/>
              <a:gd name="connsiteX11-2227" fmla="*/ 1816344 w 3523460"/>
              <a:gd name="connsiteY11-2228" fmla="*/ 1868715 h 4731184"/>
              <a:gd name="connsiteX12-2229" fmla="*/ 2492205 w 3523460"/>
              <a:gd name="connsiteY12-2230" fmla="*/ 334113 h 4731184"/>
              <a:gd name="connsiteX13-2231" fmla="*/ 2221860 w 3523460"/>
              <a:gd name="connsiteY13-2232" fmla="*/ 2011839 h 4731184"/>
              <a:gd name="connsiteX14-2233" fmla="*/ 2325227 w 3523460"/>
              <a:gd name="connsiteY14-2234" fmla="*/ 2711553 h 4731184"/>
              <a:gd name="connsiteX15-2235" fmla="*/ 2762549 w 3523460"/>
              <a:gd name="connsiteY15-2236" fmla="*/ 2266279 h 4731184"/>
              <a:gd name="connsiteX16-2237" fmla="*/ 3509971 w 3523460"/>
              <a:gd name="connsiteY16-2238" fmla="*/ 2162913 h 4731184"/>
              <a:gd name="connsiteX17-2239" fmla="*/ 2778451 w 3523460"/>
              <a:gd name="connsiteY17-2240" fmla="*/ 2942140 h 4731184"/>
              <a:gd name="connsiteX18-2241" fmla="*/ 2118493 w 3523460"/>
              <a:gd name="connsiteY18-2242" fmla="*/ 4007615 h 4731184"/>
              <a:gd name="connsiteX19-2243" fmla="*/ 2229811 w 3523460"/>
              <a:gd name="connsiteY19-2244" fmla="*/ 4731184 h 4731184"/>
              <a:gd name="connsiteX20-2245" fmla="*/ 830382 w 3523460"/>
              <a:gd name="connsiteY20-2246" fmla="*/ 4731184 h 4731184"/>
              <a:gd name="connsiteX0-2247" fmla="*/ 830382 w 3523460"/>
              <a:gd name="connsiteY0-2248" fmla="*/ 4731184 h 4731184"/>
              <a:gd name="connsiteX1-2249" fmla="*/ 870139 w 3523460"/>
              <a:gd name="connsiteY1-2250" fmla="*/ 4095081 h 4731184"/>
              <a:gd name="connsiteX2-2251" fmla="*/ 432816 w 3523460"/>
              <a:gd name="connsiteY2-2252" fmla="*/ 2274231 h 4731184"/>
              <a:gd name="connsiteX3-2253" fmla="*/ 75008 w 3523460"/>
              <a:gd name="connsiteY3-2254" fmla="*/ 970217 h 4731184"/>
              <a:gd name="connsiteX4-2255" fmla="*/ 750867 w 3523460"/>
              <a:gd name="connsiteY4-2256" fmla="*/ 2107253 h 4731184"/>
              <a:gd name="connsiteX5-2257" fmla="*/ 862187 w 3523460"/>
              <a:gd name="connsiteY5-2258" fmla="*/ 2035692 h 4731184"/>
              <a:gd name="connsiteX6-2259" fmla="*/ 711112 w 3523460"/>
              <a:gd name="connsiteY6-2260" fmla="*/ 214843 h 4731184"/>
              <a:gd name="connsiteX7-2261" fmla="*/ 1164336 w 3523460"/>
              <a:gd name="connsiteY7-2262" fmla="*/ 1773298 h 4731184"/>
              <a:gd name="connsiteX8-2263" fmla="*/ 1275655 w 3523460"/>
              <a:gd name="connsiteY8-2264" fmla="*/ 1765347 h 4731184"/>
              <a:gd name="connsiteX9-2265" fmla="*/ 1458534 w 3523460"/>
              <a:gd name="connsiteY9-2266" fmla="*/ 158 h 4731184"/>
              <a:gd name="connsiteX10-2267" fmla="*/ 1705024 w 3523460"/>
              <a:gd name="connsiteY10-2268" fmla="*/ 1813054 h 4731184"/>
              <a:gd name="connsiteX11-2269" fmla="*/ 1816344 w 3523460"/>
              <a:gd name="connsiteY11-2270" fmla="*/ 1868715 h 4731184"/>
              <a:gd name="connsiteX12-2271" fmla="*/ 2492205 w 3523460"/>
              <a:gd name="connsiteY12-2272" fmla="*/ 334113 h 4731184"/>
              <a:gd name="connsiteX13-2273" fmla="*/ 2221860 w 3523460"/>
              <a:gd name="connsiteY13-2274" fmla="*/ 2011839 h 4731184"/>
              <a:gd name="connsiteX14-2275" fmla="*/ 2325227 w 3523460"/>
              <a:gd name="connsiteY14-2276" fmla="*/ 2711553 h 4731184"/>
              <a:gd name="connsiteX15-2277" fmla="*/ 2762549 w 3523460"/>
              <a:gd name="connsiteY15-2278" fmla="*/ 2266279 h 4731184"/>
              <a:gd name="connsiteX16-2279" fmla="*/ 3509971 w 3523460"/>
              <a:gd name="connsiteY16-2280" fmla="*/ 2162913 h 4731184"/>
              <a:gd name="connsiteX17-2281" fmla="*/ 2778451 w 3523460"/>
              <a:gd name="connsiteY17-2282" fmla="*/ 2942140 h 4731184"/>
              <a:gd name="connsiteX18-2283" fmla="*/ 2118493 w 3523460"/>
              <a:gd name="connsiteY18-2284" fmla="*/ 4007615 h 4731184"/>
              <a:gd name="connsiteX19-2285" fmla="*/ 2229811 w 3523460"/>
              <a:gd name="connsiteY19-2286" fmla="*/ 4731184 h 4731184"/>
              <a:gd name="connsiteX20-2287" fmla="*/ 830382 w 3523460"/>
              <a:gd name="connsiteY20-2288" fmla="*/ 4731184 h 4731184"/>
              <a:gd name="connsiteX0-2289" fmla="*/ 830382 w 3523460"/>
              <a:gd name="connsiteY0-2290" fmla="*/ 4731184 h 4731184"/>
              <a:gd name="connsiteX1-2291" fmla="*/ 870139 w 3523460"/>
              <a:gd name="connsiteY1-2292" fmla="*/ 4095081 h 4731184"/>
              <a:gd name="connsiteX2-2293" fmla="*/ 432816 w 3523460"/>
              <a:gd name="connsiteY2-2294" fmla="*/ 2274231 h 4731184"/>
              <a:gd name="connsiteX3-2295" fmla="*/ 75008 w 3523460"/>
              <a:gd name="connsiteY3-2296" fmla="*/ 970217 h 4731184"/>
              <a:gd name="connsiteX4-2297" fmla="*/ 750867 w 3523460"/>
              <a:gd name="connsiteY4-2298" fmla="*/ 2107253 h 4731184"/>
              <a:gd name="connsiteX5-2299" fmla="*/ 862187 w 3523460"/>
              <a:gd name="connsiteY5-2300" fmla="*/ 2035692 h 4731184"/>
              <a:gd name="connsiteX6-2301" fmla="*/ 711112 w 3523460"/>
              <a:gd name="connsiteY6-2302" fmla="*/ 214843 h 4731184"/>
              <a:gd name="connsiteX7-2303" fmla="*/ 1164336 w 3523460"/>
              <a:gd name="connsiteY7-2304" fmla="*/ 1773298 h 4731184"/>
              <a:gd name="connsiteX8-2305" fmla="*/ 1275655 w 3523460"/>
              <a:gd name="connsiteY8-2306" fmla="*/ 1765347 h 4731184"/>
              <a:gd name="connsiteX9-2307" fmla="*/ 1458534 w 3523460"/>
              <a:gd name="connsiteY9-2308" fmla="*/ 158 h 4731184"/>
              <a:gd name="connsiteX10-2309" fmla="*/ 1705024 w 3523460"/>
              <a:gd name="connsiteY10-2310" fmla="*/ 1813054 h 4731184"/>
              <a:gd name="connsiteX11-2311" fmla="*/ 1816344 w 3523460"/>
              <a:gd name="connsiteY11-2312" fmla="*/ 1868715 h 4731184"/>
              <a:gd name="connsiteX12-2313" fmla="*/ 2492205 w 3523460"/>
              <a:gd name="connsiteY12-2314" fmla="*/ 334113 h 4731184"/>
              <a:gd name="connsiteX13-2315" fmla="*/ 2221860 w 3523460"/>
              <a:gd name="connsiteY13-2316" fmla="*/ 2011839 h 4731184"/>
              <a:gd name="connsiteX14-2317" fmla="*/ 2325227 w 3523460"/>
              <a:gd name="connsiteY14-2318" fmla="*/ 2711553 h 4731184"/>
              <a:gd name="connsiteX15-2319" fmla="*/ 2762549 w 3523460"/>
              <a:gd name="connsiteY15-2320" fmla="*/ 2266279 h 4731184"/>
              <a:gd name="connsiteX16-2321" fmla="*/ 3509971 w 3523460"/>
              <a:gd name="connsiteY16-2322" fmla="*/ 2162913 h 4731184"/>
              <a:gd name="connsiteX17-2323" fmla="*/ 2778451 w 3523460"/>
              <a:gd name="connsiteY17-2324" fmla="*/ 2942140 h 4731184"/>
              <a:gd name="connsiteX18-2325" fmla="*/ 2118493 w 3523460"/>
              <a:gd name="connsiteY18-2326" fmla="*/ 4007615 h 4731184"/>
              <a:gd name="connsiteX19-2327" fmla="*/ 2229811 w 3523460"/>
              <a:gd name="connsiteY19-2328" fmla="*/ 4731184 h 4731184"/>
              <a:gd name="connsiteX20-2329" fmla="*/ 830382 w 3523460"/>
              <a:gd name="connsiteY20-2330" fmla="*/ 4731184 h 4731184"/>
              <a:gd name="connsiteX0-2331" fmla="*/ 830382 w 3523460"/>
              <a:gd name="connsiteY0-2332" fmla="*/ 4731184 h 4731184"/>
              <a:gd name="connsiteX1-2333" fmla="*/ 870139 w 3523460"/>
              <a:gd name="connsiteY1-2334" fmla="*/ 4095081 h 4731184"/>
              <a:gd name="connsiteX2-2335" fmla="*/ 432816 w 3523460"/>
              <a:gd name="connsiteY2-2336" fmla="*/ 2274231 h 4731184"/>
              <a:gd name="connsiteX3-2337" fmla="*/ 75008 w 3523460"/>
              <a:gd name="connsiteY3-2338" fmla="*/ 970217 h 4731184"/>
              <a:gd name="connsiteX4-2339" fmla="*/ 750867 w 3523460"/>
              <a:gd name="connsiteY4-2340" fmla="*/ 2107253 h 4731184"/>
              <a:gd name="connsiteX5-2341" fmla="*/ 862187 w 3523460"/>
              <a:gd name="connsiteY5-2342" fmla="*/ 2035692 h 4731184"/>
              <a:gd name="connsiteX6-2343" fmla="*/ 711112 w 3523460"/>
              <a:gd name="connsiteY6-2344" fmla="*/ 214843 h 4731184"/>
              <a:gd name="connsiteX7-2345" fmla="*/ 1164336 w 3523460"/>
              <a:gd name="connsiteY7-2346" fmla="*/ 1773298 h 4731184"/>
              <a:gd name="connsiteX8-2347" fmla="*/ 1275655 w 3523460"/>
              <a:gd name="connsiteY8-2348" fmla="*/ 1765347 h 4731184"/>
              <a:gd name="connsiteX9-2349" fmla="*/ 1458534 w 3523460"/>
              <a:gd name="connsiteY9-2350" fmla="*/ 158 h 4731184"/>
              <a:gd name="connsiteX10-2351" fmla="*/ 1705024 w 3523460"/>
              <a:gd name="connsiteY10-2352" fmla="*/ 1813054 h 4731184"/>
              <a:gd name="connsiteX11-2353" fmla="*/ 1816344 w 3523460"/>
              <a:gd name="connsiteY11-2354" fmla="*/ 1868715 h 4731184"/>
              <a:gd name="connsiteX12-2355" fmla="*/ 2492205 w 3523460"/>
              <a:gd name="connsiteY12-2356" fmla="*/ 334113 h 4731184"/>
              <a:gd name="connsiteX13-2357" fmla="*/ 2221860 w 3523460"/>
              <a:gd name="connsiteY13-2358" fmla="*/ 2011839 h 4731184"/>
              <a:gd name="connsiteX14-2359" fmla="*/ 2325227 w 3523460"/>
              <a:gd name="connsiteY14-2360" fmla="*/ 2711553 h 4731184"/>
              <a:gd name="connsiteX15-2361" fmla="*/ 2762549 w 3523460"/>
              <a:gd name="connsiteY15-2362" fmla="*/ 2266279 h 4731184"/>
              <a:gd name="connsiteX16-2363" fmla="*/ 3509971 w 3523460"/>
              <a:gd name="connsiteY16-2364" fmla="*/ 2162913 h 4731184"/>
              <a:gd name="connsiteX17-2365" fmla="*/ 2778451 w 3523460"/>
              <a:gd name="connsiteY17-2366" fmla="*/ 2942140 h 4731184"/>
              <a:gd name="connsiteX18-2367" fmla="*/ 2118493 w 3523460"/>
              <a:gd name="connsiteY18-2368" fmla="*/ 4007615 h 4731184"/>
              <a:gd name="connsiteX19-2369" fmla="*/ 2229811 w 3523460"/>
              <a:gd name="connsiteY19-2370" fmla="*/ 4731184 h 4731184"/>
              <a:gd name="connsiteX20-2371" fmla="*/ 830382 w 3523460"/>
              <a:gd name="connsiteY20-2372" fmla="*/ 4731184 h 4731184"/>
              <a:gd name="connsiteX0-2373" fmla="*/ 830382 w 3523460"/>
              <a:gd name="connsiteY0-2374" fmla="*/ 4731184 h 4731184"/>
              <a:gd name="connsiteX1-2375" fmla="*/ 870139 w 3523460"/>
              <a:gd name="connsiteY1-2376" fmla="*/ 4095081 h 4731184"/>
              <a:gd name="connsiteX2-2377" fmla="*/ 432816 w 3523460"/>
              <a:gd name="connsiteY2-2378" fmla="*/ 2274231 h 4731184"/>
              <a:gd name="connsiteX3-2379" fmla="*/ 75008 w 3523460"/>
              <a:gd name="connsiteY3-2380" fmla="*/ 970217 h 4731184"/>
              <a:gd name="connsiteX4-2381" fmla="*/ 750867 w 3523460"/>
              <a:gd name="connsiteY4-2382" fmla="*/ 2107253 h 4731184"/>
              <a:gd name="connsiteX5-2383" fmla="*/ 862187 w 3523460"/>
              <a:gd name="connsiteY5-2384" fmla="*/ 2035692 h 4731184"/>
              <a:gd name="connsiteX6-2385" fmla="*/ 711112 w 3523460"/>
              <a:gd name="connsiteY6-2386" fmla="*/ 214843 h 4731184"/>
              <a:gd name="connsiteX7-2387" fmla="*/ 1164336 w 3523460"/>
              <a:gd name="connsiteY7-2388" fmla="*/ 1773298 h 4731184"/>
              <a:gd name="connsiteX8-2389" fmla="*/ 1275655 w 3523460"/>
              <a:gd name="connsiteY8-2390" fmla="*/ 1765347 h 4731184"/>
              <a:gd name="connsiteX9-2391" fmla="*/ 1458534 w 3523460"/>
              <a:gd name="connsiteY9-2392" fmla="*/ 158 h 4731184"/>
              <a:gd name="connsiteX10-2393" fmla="*/ 1705024 w 3523460"/>
              <a:gd name="connsiteY10-2394" fmla="*/ 1813054 h 4731184"/>
              <a:gd name="connsiteX11-2395" fmla="*/ 1816344 w 3523460"/>
              <a:gd name="connsiteY11-2396" fmla="*/ 1868715 h 4731184"/>
              <a:gd name="connsiteX12-2397" fmla="*/ 2492205 w 3523460"/>
              <a:gd name="connsiteY12-2398" fmla="*/ 334113 h 4731184"/>
              <a:gd name="connsiteX13-2399" fmla="*/ 2221860 w 3523460"/>
              <a:gd name="connsiteY13-2400" fmla="*/ 2011839 h 4731184"/>
              <a:gd name="connsiteX14-2401" fmla="*/ 2325227 w 3523460"/>
              <a:gd name="connsiteY14-2402" fmla="*/ 2711553 h 4731184"/>
              <a:gd name="connsiteX15-2403" fmla="*/ 2762549 w 3523460"/>
              <a:gd name="connsiteY15-2404" fmla="*/ 2266279 h 4731184"/>
              <a:gd name="connsiteX16-2405" fmla="*/ 3509971 w 3523460"/>
              <a:gd name="connsiteY16-2406" fmla="*/ 2162913 h 4731184"/>
              <a:gd name="connsiteX17-2407" fmla="*/ 2778451 w 3523460"/>
              <a:gd name="connsiteY17-2408" fmla="*/ 2942140 h 4731184"/>
              <a:gd name="connsiteX18-2409" fmla="*/ 2118493 w 3523460"/>
              <a:gd name="connsiteY18-2410" fmla="*/ 4007615 h 4731184"/>
              <a:gd name="connsiteX19-2411" fmla="*/ 2229811 w 3523460"/>
              <a:gd name="connsiteY19-2412" fmla="*/ 4731184 h 4731184"/>
              <a:gd name="connsiteX20-2413" fmla="*/ 830382 w 3523460"/>
              <a:gd name="connsiteY20-2414" fmla="*/ 4731184 h 4731184"/>
              <a:gd name="connsiteX0-2415" fmla="*/ 830382 w 3523460"/>
              <a:gd name="connsiteY0-2416" fmla="*/ 4731184 h 4731184"/>
              <a:gd name="connsiteX1-2417" fmla="*/ 870139 w 3523460"/>
              <a:gd name="connsiteY1-2418" fmla="*/ 4095081 h 4731184"/>
              <a:gd name="connsiteX2-2419" fmla="*/ 432816 w 3523460"/>
              <a:gd name="connsiteY2-2420" fmla="*/ 2274231 h 4731184"/>
              <a:gd name="connsiteX3-2421" fmla="*/ 75008 w 3523460"/>
              <a:gd name="connsiteY3-2422" fmla="*/ 970217 h 4731184"/>
              <a:gd name="connsiteX4-2423" fmla="*/ 750867 w 3523460"/>
              <a:gd name="connsiteY4-2424" fmla="*/ 2107253 h 4731184"/>
              <a:gd name="connsiteX5-2425" fmla="*/ 862187 w 3523460"/>
              <a:gd name="connsiteY5-2426" fmla="*/ 2035692 h 4731184"/>
              <a:gd name="connsiteX6-2427" fmla="*/ 711112 w 3523460"/>
              <a:gd name="connsiteY6-2428" fmla="*/ 214843 h 4731184"/>
              <a:gd name="connsiteX7-2429" fmla="*/ 1204092 w 3523460"/>
              <a:gd name="connsiteY7-2430" fmla="*/ 1773298 h 4731184"/>
              <a:gd name="connsiteX8-2431" fmla="*/ 1275655 w 3523460"/>
              <a:gd name="connsiteY8-2432" fmla="*/ 1765347 h 4731184"/>
              <a:gd name="connsiteX9-2433" fmla="*/ 1458534 w 3523460"/>
              <a:gd name="connsiteY9-2434" fmla="*/ 158 h 4731184"/>
              <a:gd name="connsiteX10-2435" fmla="*/ 1705024 w 3523460"/>
              <a:gd name="connsiteY10-2436" fmla="*/ 1813054 h 4731184"/>
              <a:gd name="connsiteX11-2437" fmla="*/ 1816344 w 3523460"/>
              <a:gd name="connsiteY11-2438" fmla="*/ 1868715 h 4731184"/>
              <a:gd name="connsiteX12-2439" fmla="*/ 2492205 w 3523460"/>
              <a:gd name="connsiteY12-2440" fmla="*/ 334113 h 4731184"/>
              <a:gd name="connsiteX13-2441" fmla="*/ 2221860 w 3523460"/>
              <a:gd name="connsiteY13-2442" fmla="*/ 2011839 h 4731184"/>
              <a:gd name="connsiteX14-2443" fmla="*/ 2325227 w 3523460"/>
              <a:gd name="connsiteY14-2444" fmla="*/ 2711553 h 4731184"/>
              <a:gd name="connsiteX15-2445" fmla="*/ 2762549 w 3523460"/>
              <a:gd name="connsiteY15-2446" fmla="*/ 2266279 h 4731184"/>
              <a:gd name="connsiteX16-2447" fmla="*/ 3509971 w 3523460"/>
              <a:gd name="connsiteY16-2448" fmla="*/ 2162913 h 4731184"/>
              <a:gd name="connsiteX17-2449" fmla="*/ 2778451 w 3523460"/>
              <a:gd name="connsiteY17-2450" fmla="*/ 2942140 h 4731184"/>
              <a:gd name="connsiteX18-2451" fmla="*/ 2118493 w 3523460"/>
              <a:gd name="connsiteY18-2452" fmla="*/ 4007615 h 4731184"/>
              <a:gd name="connsiteX19-2453" fmla="*/ 2229811 w 3523460"/>
              <a:gd name="connsiteY19-2454" fmla="*/ 4731184 h 4731184"/>
              <a:gd name="connsiteX20-2455" fmla="*/ 830382 w 3523460"/>
              <a:gd name="connsiteY20-2456" fmla="*/ 4731184 h 4731184"/>
              <a:gd name="connsiteX0-2457" fmla="*/ 830382 w 3523460"/>
              <a:gd name="connsiteY0-2458" fmla="*/ 4731184 h 4731184"/>
              <a:gd name="connsiteX1-2459" fmla="*/ 870139 w 3523460"/>
              <a:gd name="connsiteY1-2460" fmla="*/ 4095081 h 4731184"/>
              <a:gd name="connsiteX2-2461" fmla="*/ 432816 w 3523460"/>
              <a:gd name="connsiteY2-2462" fmla="*/ 2274231 h 4731184"/>
              <a:gd name="connsiteX3-2463" fmla="*/ 75008 w 3523460"/>
              <a:gd name="connsiteY3-2464" fmla="*/ 970217 h 4731184"/>
              <a:gd name="connsiteX4-2465" fmla="*/ 750867 w 3523460"/>
              <a:gd name="connsiteY4-2466" fmla="*/ 2107253 h 4731184"/>
              <a:gd name="connsiteX5-2467" fmla="*/ 862187 w 3523460"/>
              <a:gd name="connsiteY5-2468" fmla="*/ 2035692 h 4731184"/>
              <a:gd name="connsiteX6-2469" fmla="*/ 711112 w 3523460"/>
              <a:gd name="connsiteY6-2470" fmla="*/ 214843 h 4731184"/>
              <a:gd name="connsiteX7-2471" fmla="*/ 1204092 w 3523460"/>
              <a:gd name="connsiteY7-2472" fmla="*/ 1773298 h 4731184"/>
              <a:gd name="connsiteX8-2473" fmla="*/ 1275655 w 3523460"/>
              <a:gd name="connsiteY8-2474" fmla="*/ 1765347 h 4731184"/>
              <a:gd name="connsiteX9-2475" fmla="*/ 1458534 w 3523460"/>
              <a:gd name="connsiteY9-2476" fmla="*/ 158 h 4731184"/>
              <a:gd name="connsiteX10-2477" fmla="*/ 1705024 w 3523460"/>
              <a:gd name="connsiteY10-2478" fmla="*/ 1813054 h 4731184"/>
              <a:gd name="connsiteX11-2479" fmla="*/ 1816344 w 3523460"/>
              <a:gd name="connsiteY11-2480" fmla="*/ 1868715 h 4731184"/>
              <a:gd name="connsiteX12-2481" fmla="*/ 2492205 w 3523460"/>
              <a:gd name="connsiteY12-2482" fmla="*/ 334113 h 4731184"/>
              <a:gd name="connsiteX13-2483" fmla="*/ 2221860 w 3523460"/>
              <a:gd name="connsiteY13-2484" fmla="*/ 2011839 h 4731184"/>
              <a:gd name="connsiteX14-2485" fmla="*/ 2325227 w 3523460"/>
              <a:gd name="connsiteY14-2486" fmla="*/ 2711553 h 4731184"/>
              <a:gd name="connsiteX15-2487" fmla="*/ 2762549 w 3523460"/>
              <a:gd name="connsiteY15-2488" fmla="*/ 2266279 h 4731184"/>
              <a:gd name="connsiteX16-2489" fmla="*/ 3509971 w 3523460"/>
              <a:gd name="connsiteY16-2490" fmla="*/ 2162913 h 4731184"/>
              <a:gd name="connsiteX17-2491" fmla="*/ 2778451 w 3523460"/>
              <a:gd name="connsiteY17-2492" fmla="*/ 2942140 h 4731184"/>
              <a:gd name="connsiteX18-2493" fmla="*/ 2118493 w 3523460"/>
              <a:gd name="connsiteY18-2494" fmla="*/ 4007615 h 4731184"/>
              <a:gd name="connsiteX19-2495" fmla="*/ 2229811 w 3523460"/>
              <a:gd name="connsiteY19-2496" fmla="*/ 4731184 h 4731184"/>
              <a:gd name="connsiteX20-2497" fmla="*/ 830382 w 3523460"/>
              <a:gd name="connsiteY20-2498" fmla="*/ 4731184 h 4731184"/>
              <a:gd name="connsiteX0-2499" fmla="*/ 830382 w 3523460"/>
              <a:gd name="connsiteY0-2500" fmla="*/ 4731184 h 4731184"/>
              <a:gd name="connsiteX1-2501" fmla="*/ 870139 w 3523460"/>
              <a:gd name="connsiteY1-2502" fmla="*/ 4095081 h 4731184"/>
              <a:gd name="connsiteX2-2503" fmla="*/ 432816 w 3523460"/>
              <a:gd name="connsiteY2-2504" fmla="*/ 2274231 h 4731184"/>
              <a:gd name="connsiteX3-2505" fmla="*/ 75008 w 3523460"/>
              <a:gd name="connsiteY3-2506" fmla="*/ 970217 h 4731184"/>
              <a:gd name="connsiteX4-2507" fmla="*/ 750867 w 3523460"/>
              <a:gd name="connsiteY4-2508" fmla="*/ 2107253 h 4731184"/>
              <a:gd name="connsiteX5-2509" fmla="*/ 838333 w 3523460"/>
              <a:gd name="connsiteY5-2510" fmla="*/ 2035692 h 4731184"/>
              <a:gd name="connsiteX6-2511" fmla="*/ 711112 w 3523460"/>
              <a:gd name="connsiteY6-2512" fmla="*/ 214843 h 4731184"/>
              <a:gd name="connsiteX7-2513" fmla="*/ 1204092 w 3523460"/>
              <a:gd name="connsiteY7-2514" fmla="*/ 1773298 h 4731184"/>
              <a:gd name="connsiteX8-2515" fmla="*/ 1275655 w 3523460"/>
              <a:gd name="connsiteY8-2516" fmla="*/ 1765347 h 4731184"/>
              <a:gd name="connsiteX9-2517" fmla="*/ 1458534 w 3523460"/>
              <a:gd name="connsiteY9-2518" fmla="*/ 158 h 4731184"/>
              <a:gd name="connsiteX10-2519" fmla="*/ 1705024 w 3523460"/>
              <a:gd name="connsiteY10-2520" fmla="*/ 1813054 h 4731184"/>
              <a:gd name="connsiteX11-2521" fmla="*/ 1816344 w 3523460"/>
              <a:gd name="connsiteY11-2522" fmla="*/ 1868715 h 4731184"/>
              <a:gd name="connsiteX12-2523" fmla="*/ 2492205 w 3523460"/>
              <a:gd name="connsiteY12-2524" fmla="*/ 334113 h 4731184"/>
              <a:gd name="connsiteX13-2525" fmla="*/ 2221860 w 3523460"/>
              <a:gd name="connsiteY13-2526" fmla="*/ 2011839 h 4731184"/>
              <a:gd name="connsiteX14-2527" fmla="*/ 2325227 w 3523460"/>
              <a:gd name="connsiteY14-2528" fmla="*/ 2711553 h 4731184"/>
              <a:gd name="connsiteX15-2529" fmla="*/ 2762549 w 3523460"/>
              <a:gd name="connsiteY15-2530" fmla="*/ 2266279 h 4731184"/>
              <a:gd name="connsiteX16-2531" fmla="*/ 3509971 w 3523460"/>
              <a:gd name="connsiteY16-2532" fmla="*/ 2162913 h 4731184"/>
              <a:gd name="connsiteX17-2533" fmla="*/ 2778451 w 3523460"/>
              <a:gd name="connsiteY17-2534" fmla="*/ 2942140 h 4731184"/>
              <a:gd name="connsiteX18-2535" fmla="*/ 2118493 w 3523460"/>
              <a:gd name="connsiteY18-2536" fmla="*/ 4007615 h 4731184"/>
              <a:gd name="connsiteX19-2537" fmla="*/ 2229811 w 3523460"/>
              <a:gd name="connsiteY19-2538" fmla="*/ 4731184 h 4731184"/>
              <a:gd name="connsiteX20-2539" fmla="*/ 830382 w 3523460"/>
              <a:gd name="connsiteY20-2540" fmla="*/ 4731184 h 4731184"/>
              <a:gd name="connsiteX0-2541" fmla="*/ 830382 w 3523460"/>
              <a:gd name="connsiteY0-2542" fmla="*/ 4731184 h 4731184"/>
              <a:gd name="connsiteX1-2543" fmla="*/ 870139 w 3523460"/>
              <a:gd name="connsiteY1-2544" fmla="*/ 4095081 h 4731184"/>
              <a:gd name="connsiteX2-2545" fmla="*/ 432816 w 3523460"/>
              <a:gd name="connsiteY2-2546" fmla="*/ 2274231 h 4731184"/>
              <a:gd name="connsiteX3-2547" fmla="*/ 75008 w 3523460"/>
              <a:gd name="connsiteY3-2548" fmla="*/ 970217 h 4731184"/>
              <a:gd name="connsiteX4-2549" fmla="*/ 750867 w 3523460"/>
              <a:gd name="connsiteY4-2550" fmla="*/ 2107253 h 4731184"/>
              <a:gd name="connsiteX5-2551" fmla="*/ 838333 w 3523460"/>
              <a:gd name="connsiteY5-2552" fmla="*/ 2035692 h 4731184"/>
              <a:gd name="connsiteX6-2553" fmla="*/ 711112 w 3523460"/>
              <a:gd name="connsiteY6-2554" fmla="*/ 214843 h 4731184"/>
              <a:gd name="connsiteX7-2555" fmla="*/ 1204092 w 3523460"/>
              <a:gd name="connsiteY7-2556" fmla="*/ 1773298 h 4731184"/>
              <a:gd name="connsiteX8-2557" fmla="*/ 1275655 w 3523460"/>
              <a:gd name="connsiteY8-2558" fmla="*/ 1765347 h 4731184"/>
              <a:gd name="connsiteX9-2559" fmla="*/ 1458534 w 3523460"/>
              <a:gd name="connsiteY9-2560" fmla="*/ 158 h 4731184"/>
              <a:gd name="connsiteX10-2561" fmla="*/ 1705024 w 3523460"/>
              <a:gd name="connsiteY10-2562" fmla="*/ 1813054 h 4731184"/>
              <a:gd name="connsiteX11-2563" fmla="*/ 1816344 w 3523460"/>
              <a:gd name="connsiteY11-2564" fmla="*/ 1868715 h 4731184"/>
              <a:gd name="connsiteX12-2565" fmla="*/ 2492205 w 3523460"/>
              <a:gd name="connsiteY12-2566" fmla="*/ 334113 h 4731184"/>
              <a:gd name="connsiteX13-2567" fmla="*/ 2221860 w 3523460"/>
              <a:gd name="connsiteY13-2568" fmla="*/ 2011839 h 4731184"/>
              <a:gd name="connsiteX14-2569" fmla="*/ 2325227 w 3523460"/>
              <a:gd name="connsiteY14-2570" fmla="*/ 2711553 h 4731184"/>
              <a:gd name="connsiteX15-2571" fmla="*/ 2762549 w 3523460"/>
              <a:gd name="connsiteY15-2572" fmla="*/ 2266279 h 4731184"/>
              <a:gd name="connsiteX16-2573" fmla="*/ 3509971 w 3523460"/>
              <a:gd name="connsiteY16-2574" fmla="*/ 2162913 h 4731184"/>
              <a:gd name="connsiteX17-2575" fmla="*/ 2778451 w 3523460"/>
              <a:gd name="connsiteY17-2576" fmla="*/ 2942140 h 4731184"/>
              <a:gd name="connsiteX18-2577" fmla="*/ 2118493 w 3523460"/>
              <a:gd name="connsiteY18-2578" fmla="*/ 4007615 h 4731184"/>
              <a:gd name="connsiteX19-2579" fmla="*/ 2229811 w 3523460"/>
              <a:gd name="connsiteY19-2580" fmla="*/ 4731184 h 4731184"/>
              <a:gd name="connsiteX20-2581" fmla="*/ 830382 w 3523460"/>
              <a:gd name="connsiteY20-2582" fmla="*/ 4731184 h 4731184"/>
              <a:gd name="connsiteX0-2583" fmla="*/ 830382 w 3523460"/>
              <a:gd name="connsiteY0-2584" fmla="*/ 4731176 h 4731176"/>
              <a:gd name="connsiteX1-2585" fmla="*/ 870139 w 3523460"/>
              <a:gd name="connsiteY1-2586" fmla="*/ 4095073 h 4731176"/>
              <a:gd name="connsiteX2-2587" fmla="*/ 432816 w 3523460"/>
              <a:gd name="connsiteY2-2588" fmla="*/ 2274223 h 4731176"/>
              <a:gd name="connsiteX3-2589" fmla="*/ 75008 w 3523460"/>
              <a:gd name="connsiteY3-2590" fmla="*/ 970209 h 4731176"/>
              <a:gd name="connsiteX4-2591" fmla="*/ 750867 w 3523460"/>
              <a:gd name="connsiteY4-2592" fmla="*/ 2107245 h 4731176"/>
              <a:gd name="connsiteX5-2593" fmla="*/ 838333 w 3523460"/>
              <a:gd name="connsiteY5-2594" fmla="*/ 2035684 h 4731176"/>
              <a:gd name="connsiteX6-2595" fmla="*/ 711112 w 3523460"/>
              <a:gd name="connsiteY6-2596" fmla="*/ 214835 h 4731176"/>
              <a:gd name="connsiteX7-2597" fmla="*/ 1204092 w 3523460"/>
              <a:gd name="connsiteY7-2598" fmla="*/ 1773290 h 4731176"/>
              <a:gd name="connsiteX8-2599" fmla="*/ 1339265 w 3523460"/>
              <a:gd name="connsiteY8-2600" fmla="*/ 1828949 h 4731176"/>
              <a:gd name="connsiteX9-2601" fmla="*/ 1458534 w 3523460"/>
              <a:gd name="connsiteY9-2602" fmla="*/ 150 h 4731176"/>
              <a:gd name="connsiteX10-2603" fmla="*/ 1705024 w 3523460"/>
              <a:gd name="connsiteY10-2604" fmla="*/ 1813046 h 4731176"/>
              <a:gd name="connsiteX11-2605" fmla="*/ 1816344 w 3523460"/>
              <a:gd name="connsiteY11-2606" fmla="*/ 1868707 h 4731176"/>
              <a:gd name="connsiteX12-2607" fmla="*/ 2492205 w 3523460"/>
              <a:gd name="connsiteY12-2608" fmla="*/ 334105 h 4731176"/>
              <a:gd name="connsiteX13-2609" fmla="*/ 2221860 w 3523460"/>
              <a:gd name="connsiteY13-2610" fmla="*/ 2011831 h 4731176"/>
              <a:gd name="connsiteX14-2611" fmla="*/ 2325227 w 3523460"/>
              <a:gd name="connsiteY14-2612" fmla="*/ 2711545 h 4731176"/>
              <a:gd name="connsiteX15-2613" fmla="*/ 2762549 w 3523460"/>
              <a:gd name="connsiteY15-2614" fmla="*/ 2266271 h 4731176"/>
              <a:gd name="connsiteX16-2615" fmla="*/ 3509971 w 3523460"/>
              <a:gd name="connsiteY16-2616" fmla="*/ 2162905 h 4731176"/>
              <a:gd name="connsiteX17-2617" fmla="*/ 2778451 w 3523460"/>
              <a:gd name="connsiteY17-2618" fmla="*/ 2942132 h 4731176"/>
              <a:gd name="connsiteX18-2619" fmla="*/ 2118493 w 3523460"/>
              <a:gd name="connsiteY18-2620" fmla="*/ 4007607 h 4731176"/>
              <a:gd name="connsiteX19-2621" fmla="*/ 2229811 w 3523460"/>
              <a:gd name="connsiteY19-2622" fmla="*/ 4731176 h 4731176"/>
              <a:gd name="connsiteX20-2623" fmla="*/ 830382 w 3523460"/>
              <a:gd name="connsiteY20-2624" fmla="*/ 4731176 h 4731176"/>
              <a:gd name="connsiteX0-2625" fmla="*/ 830382 w 3523460"/>
              <a:gd name="connsiteY0-2626" fmla="*/ 4731176 h 4731176"/>
              <a:gd name="connsiteX1-2627" fmla="*/ 870139 w 3523460"/>
              <a:gd name="connsiteY1-2628" fmla="*/ 4095073 h 4731176"/>
              <a:gd name="connsiteX2-2629" fmla="*/ 432816 w 3523460"/>
              <a:gd name="connsiteY2-2630" fmla="*/ 2274223 h 4731176"/>
              <a:gd name="connsiteX3-2631" fmla="*/ 75008 w 3523460"/>
              <a:gd name="connsiteY3-2632" fmla="*/ 970209 h 4731176"/>
              <a:gd name="connsiteX4-2633" fmla="*/ 750867 w 3523460"/>
              <a:gd name="connsiteY4-2634" fmla="*/ 2107245 h 4731176"/>
              <a:gd name="connsiteX5-2635" fmla="*/ 838333 w 3523460"/>
              <a:gd name="connsiteY5-2636" fmla="*/ 2035684 h 4731176"/>
              <a:gd name="connsiteX6-2637" fmla="*/ 711112 w 3523460"/>
              <a:gd name="connsiteY6-2638" fmla="*/ 214835 h 4731176"/>
              <a:gd name="connsiteX7-2639" fmla="*/ 1235897 w 3523460"/>
              <a:gd name="connsiteY7-2640" fmla="*/ 1868706 h 4731176"/>
              <a:gd name="connsiteX8-2641" fmla="*/ 1339265 w 3523460"/>
              <a:gd name="connsiteY8-2642" fmla="*/ 1828949 h 4731176"/>
              <a:gd name="connsiteX9-2643" fmla="*/ 1458534 w 3523460"/>
              <a:gd name="connsiteY9-2644" fmla="*/ 150 h 4731176"/>
              <a:gd name="connsiteX10-2645" fmla="*/ 1705024 w 3523460"/>
              <a:gd name="connsiteY10-2646" fmla="*/ 1813046 h 4731176"/>
              <a:gd name="connsiteX11-2647" fmla="*/ 1816344 w 3523460"/>
              <a:gd name="connsiteY11-2648" fmla="*/ 1868707 h 4731176"/>
              <a:gd name="connsiteX12-2649" fmla="*/ 2492205 w 3523460"/>
              <a:gd name="connsiteY12-2650" fmla="*/ 334105 h 4731176"/>
              <a:gd name="connsiteX13-2651" fmla="*/ 2221860 w 3523460"/>
              <a:gd name="connsiteY13-2652" fmla="*/ 2011831 h 4731176"/>
              <a:gd name="connsiteX14-2653" fmla="*/ 2325227 w 3523460"/>
              <a:gd name="connsiteY14-2654" fmla="*/ 2711545 h 4731176"/>
              <a:gd name="connsiteX15-2655" fmla="*/ 2762549 w 3523460"/>
              <a:gd name="connsiteY15-2656" fmla="*/ 2266271 h 4731176"/>
              <a:gd name="connsiteX16-2657" fmla="*/ 3509971 w 3523460"/>
              <a:gd name="connsiteY16-2658" fmla="*/ 2162905 h 4731176"/>
              <a:gd name="connsiteX17-2659" fmla="*/ 2778451 w 3523460"/>
              <a:gd name="connsiteY17-2660" fmla="*/ 2942132 h 4731176"/>
              <a:gd name="connsiteX18-2661" fmla="*/ 2118493 w 3523460"/>
              <a:gd name="connsiteY18-2662" fmla="*/ 4007607 h 4731176"/>
              <a:gd name="connsiteX19-2663" fmla="*/ 2229811 w 3523460"/>
              <a:gd name="connsiteY19-2664" fmla="*/ 4731176 h 4731176"/>
              <a:gd name="connsiteX20-2665" fmla="*/ 830382 w 3523460"/>
              <a:gd name="connsiteY20-2666" fmla="*/ 4731176 h 4731176"/>
              <a:gd name="connsiteX0-2667" fmla="*/ 830382 w 3523460"/>
              <a:gd name="connsiteY0-2668" fmla="*/ 4731176 h 4731176"/>
              <a:gd name="connsiteX1-2669" fmla="*/ 870139 w 3523460"/>
              <a:gd name="connsiteY1-2670" fmla="*/ 4095073 h 4731176"/>
              <a:gd name="connsiteX2-2671" fmla="*/ 432816 w 3523460"/>
              <a:gd name="connsiteY2-2672" fmla="*/ 2274223 h 4731176"/>
              <a:gd name="connsiteX3-2673" fmla="*/ 75008 w 3523460"/>
              <a:gd name="connsiteY3-2674" fmla="*/ 970209 h 4731176"/>
              <a:gd name="connsiteX4-2675" fmla="*/ 750867 w 3523460"/>
              <a:gd name="connsiteY4-2676" fmla="*/ 2107245 h 4731176"/>
              <a:gd name="connsiteX5-2677" fmla="*/ 838333 w 3523460"/>
              <a:gd name="connsiteY5-2678" fmla="*/ 2035684 h 4731176"/>
              <a:gd name="connsiteX6-2679" fmla="*/ 711112 w 3523460"/>
              <a:gd name="connsiteY6-2680" fmla="*/ 214835 h 4731176"/>
              <a:gd name="connsiteX7-2681" fmla="*/ 1235897 w 3523460"/>
              <a:gd name="connsiteY7-2682" fmla="*/ 1868706 h 4731176"/>
              <a:gd name="connsiteX8-2683" fmla="*/ 1339265 w 3523460"/>
              <a:gd name="connsiteY8-2684" fmla="*/ 1828949 h 4731176"/>
              <a:gd name="connsiteX9-2685" fmla="*/ 1458534 w 3523460"/>
              <a:gd name="connsiteY9-2686" fmla="*/ 150 h 4731176"/>
              <a:gd name="connsiteX10-2687" fmla="*/ 1705024 w 3523460"/>
              <a:gd name="connsiteY10-2688" fmla="*/ 1813046 h 4731176"/>
              <a:gd name="connsiteX11-2689" fmla="*/ 1816344 w 3523460"/>
              <a:gd name="connsiteY11-2690" fmla="*/ 1868707 h 4731176"/>
              <a:gd name="connsiteX12-2691" fmla="*/ 2492205 w 3523460"/>
              <a:gd name="connsiteY12-2692" fmla="*/ 334105 h 4731176"/>
              <a:gd name="connsiteX13-2693" fmla="*/ 2221860 w 3523460"/>
              <a:gd name="connsiteY13-2694" fmla="*/ 2011831 h 4731176"/>
              <a:gd name="connsiteX14-2695" fmla="*/ 2325227 w 3523460"/>
              <a:gd name="connsiteY14-2696" fmla="*/ 2711545 h 4731176"/>
              <a:gd name="connsiteX15-2697" fmla="*/ 2762549 w 3523460"/>
              <a:gd name="connsiteY15-2698" fmla="*/ 2266271 h 4731176"/>
              <a:gd name="connsiteX16-2699" fmla="*/ 3509971 w 3523460"/>
              <a:gd name="connsiteY16-2700" fmla="*/ 2162905 h 4731176"/>
              <a:gd name="connsiteX17-2701" fmla="*/ 2778451 w 3523460"/>
              <a:gd name="connsiteY17-2702" fmla="*/ 2942132 h 4731176"/>
              <a:gd name="connsiteX18-2703" fmla="*/ 2118493 w 3523460"/>
              <a:gd name="connsiteY18-2704" fmla="*/ 4007607 h 4731176"/>
              <a:gd name="connsiteX19-2705" fmla="*/ 2229811 w 3523460"/>
              <a:gd name="connsiteY19-2706" fmla="*/ 4731176 h 4731176"/>
              <a:gd name="connsiteX20-2707" fmla="*/ 830382 w 3523460"/>
              <a:gd name="connsiteY20-2708" fmla="*/ 4731176 h 4731176"/>
              <a:gd name="connsiteX0-2709" fmla="*/ 830382 w 3523460"/>
              <a:gd name="connsiteY0-2710" fmla="*/ 4731174 h 4731174"/>
              <a:gd name="connsiteX1-2711" fmla="*/ 870139 w 3523460"/>
              <a:gd name="connsiteY1-2712" fmla="*/ 4095071 h 4731174"/>
              <a:gd name="connsiteX2-2713" fmla="*/ 432816 w 3523460"/>
              <a:gd name="connsiteY2-2714" fmla="*/ 2274221 h 4731174"/>
              <a:gd name="connsiteX3-2715" fmla="*/ 75008 w 3523460"/>
              <a:gd name="connsiteY3-2716" fmla="*/ 970207 h 4731174"/>
              <a:gd name="connsiteX4-2717" fmla="*/ 750867 w 3523460"/>
              <a:gd name="connsiteY4-2718" fmla="*/ 2107243 h 4731174"/>
              <a:gd name="connsiteX5-2719" fmla="*/ 838333 w 3523460"/>
              <a:gd name="connsiteY5-2720" fmla="*/ 2035682 h 4731174"/>
              <a:gd name="connsiteX6-2721" fmla="*/ 711112 w 3523460"/>
              <a:gd name="connsiteY6-2722" fmla="*/ 214833 h 4731174"/>
              <a:gd name="connsiteX7-2723" fmla="*/ 1235897 w 3523460"/>
              <a:gd name="connsiteY7-2724" fmla="*/ 1868704 h 4731174"/>
              <a:gd name="connsiteX8-2725" fmla="*/ 1339265 w 3523460"/>
              <a:gd name="connsiteY8-2726" fmla="*/ 1828947 h 4731174"/>
              <a:gd name="connsiteX9-2727" fmla="*/ 1458534 w 3523460"/>
              <a:gd name="connsiteY9-2728" fmla="*/ 148 h 4731174"/>
              <a:gd name="connsiteX10-2729" fmla="*/ 1705024 w 3523460"/>
              <a:gd name="connsiteY10-2730" fmla="*/ 1813044 h 4731174"/>
              <a:gd name="connsiteX11-2731" fmla="*/ 1816344 w 3523460"/>
              <a:gd name="connsiteY11-2732" fmla="*/ 1868705 h 4731174"/>
              <a:gd name="connsiteX12-2733" fmla="*/ 2492205 w 3523460"/>
              <a:gd name="connsiteY12-2734" fmla="*/ 334103 h 4731174"/>
              <a:gd name="connsiteX13-2735" fmla="*/ 2221860 w 3523460"/>
              <a:gd name="connsiteY13-2736" fmla="*/ 2011829 h 4731174"/>
              <a:gd name="connsiteX14-2737" fmla="*/ 2325227 w 3523460"/>
              <a:gd name="connsiteY14-2738" fmla="*/ 2711543 h 4731174"/>
              <a:gd name="connsiteX15-2739" fmla="*/ 2762549 w 3523460"/>
              <a:gd name="connsiteY15-2740" fmla="*/ 2266269 h 4731174"/>
              <a:gd name="connsiteX16-2741" fmla="*/ 3509971 w 3523460"/>
              <a:gd name="connsiteY16-2742" fmla="*/ 2162903 h 4731174"/>
              <a:gd name="connsiteX17-2743" fmla="*/ 2778451 w 3523460"/>
              <a:gd name="connsiteY17-2744" fmla="*/ 2942130 h 4731174"/>
              <a:gd name="connsiteX18-2745" fmla="*/ 2118493 w 3523460"/>
              <a:gd name="connsiteY18-2746" fmla="*/ 4007605 h 4731174"/>
              <a:gd name="connsiteX19-2747" fmla="*/ 2229811 w 3523460"/>
              <a:gd name="connsiteY19-2748" fmla="*/ 4731174 h 4731174"/>
              <a:gd name="connsiteX20-2749" fmla="*/ 830382 w 3523460"/>
              <a:gd name="connsiteY20-2750" fmla="*/ 4731174 h 4731174"/>
              <a:gd name="connsiteX0-2751" fmla="*/ 830382 w 3523460"/>
              <a:gd name="connsiteY0-2752" fmla="*/ 4731174 h 4731174"/>
              <a:gd name="connsiteX1-2753" fmla="*/ 870139 w 3523460"/>
              <a:gd name="connsiteY1-2754" fmla="*/ 4095071 h 4731174"/>
              <a:gd name="connsiteX2-2755" fmla="*/ 432816 w 3523460"/>
              <a:gd name="connsiteY2-2756" fmla="*/ 2274221 h 4731174"/>
              <a:gd name="connsiteX3-2757" fmla="*/ 75008 w 3523460"/>
              <a:gd name="connsiteY3-2758" fmla="*/ 970207 h 4731174"/>
              <a:gd name="connsiteX4-2759" fmla="*/ 750867 w 3523460"/>
              <a:gd name="connsiteY4-2760" fmla="*/ 2107243 h 4731174"/>
              <a:gd name="connsiteX5-2761" fmla="*/ 838333 w 3523460"/>
              <a:gd name="connsiteY5-2762" fmla="*/ 2035682 h 4731174"/>
              <a:gd name="connsiteX6-2763" fmla="*/ 711112 w 3523460"/>
              <a:gd name="connsiteY6-2764" fmla="*/ 214833 h 4731174"/>
              <a:gd name="connsiteX7-2765" fmla="*/ 1235897 w 3523460"/>
              <a:gd name="connsiteY7-2766" fmla="*/ 1868704 h 4731174"/>
              <a:gd name="connsiteX8-2767" fmla="*/ 1339265 w 3523460"/>
              <a:gd name="connsiteY8-2768" fmla="*/ 1828947 h 4731174"/>
              <a:gd name="connsiteX9-2769" fmla="*/ 1458534 w 3523460"/>
              <a:gd name="connsiteY9-2770" fmla="*/ 148 h 4731174"/>
              <a:gd name="connsiteX10-2771" fmla="*/ 1705024 w 3523460"/>
              <a:gd name="connsiteY10-2772" fmla="*/ 1813044 h 4731174"/>
              <a:gd name="connsiteX11-2773" fmla="*/ 1816344 w 3523460"/>
              <a:gd name="connsiteY11-2774" fmla="*/ 1868705 h 4731174"/>
              <a:gd name="connsiteX12-2775" fmla="*/ 2492205 w 3523460"/>
              <a:gd name="connsiteY12-2776" fmla="*/ 334103 h 4731174"/>
              <a:gd name="connsiteX13-2777" fmla="*/ 2221860 w 3523460"/>
              <a:gd name="connsiteY13-2778" fmla="*/ 2011829 h 4731174"/>
              <a:gd name="connsiteX14-2779" fmla="*/ 2325227 w 3523460"/>
              <a:gd name="connsiteY14-2780" fmla="*/ 2711543 h 4731174"/>
              <a:gd name="connsiteX15-2781" fmla="*/ 2762549 w 3523460"/>
              <a:gd name="connsiteY15-2782" fmla="*/ 2266269 h 4731174"/>
              <a:gd name="connsiteX16-2783" fmla="*/ 3509971 w 3523460"/>
              <a:gd name="connsiteY16-2784" fmla="*/ 2162903 h 4731174"/>
              <a:gd name="connsiteX17-2785" fmla="*/ 2778451 w 3523460"/>
              <a:gd name="connsiteY17-2786" fmla="*/ 2942130 h 4731174"/>
              <a:gd name="connsiteX18-2787" fmla="*/ 2118493 w 3523460"/>
              <a:gd name="connsiteY18-2788" fmla="*/ 4007605 h 4731174"/>
              <a:gd name="connsiteX19-2789" fmla="*/ 2229811 w 3523460"/>
              <a:gd name="connsiteY19-2790" fmla="*/ 4731174 h 4731174"/>
              <a:gd name="connsiteX20-2791" fmla="*/ 830382 w 3523460"/>
              <a:gd name="connsiteY20-2792" fmla="*/ 4731174 h 4731174"/>
              <a:gd name="connsiteX0-2793" fmla="*/ 830382 w 3523460"/>
              <a:gd name="connsiteY0-2794" fmla="*/ 4731172 h 4731172"/>
              <a:gd name="connsiteX1-2795" fmla="*/ 870139 w 3523460"/>
              <a:gd name="connsiteY1-2796" fmla="*/ 4095069 h 4731172"/>
              <a:gd name="connsiteX2-2797" fmla="*/ 432816 w 3523460"/>
              <a:gd name="connsiteY2-2798" fmla="*/ 2274219 h 4731172"/>
              <a:gd name="connsiteX3-2799" fmla="*/ 75008 w 3523460"/>
              <a:gd name="connsiteY3-2800" fmla="*/ 970205 h 4731172"/>
              <a:gd name="connsiteX4-2801" fmla="*/ 750867 w 3523460"/>
              <a:gd name="connsiteY4-2802" fmla="*/ 2107241 h 4731172"/>
              <a:gd name="connsiteX5-2803" fmla="*/ 838333 w 3523460"/>
              <a:gd name="connsiteY5-2804" fmla="*/ 2035680 h 4731172"/>
              <a:gd name="connsiteX6-2805" fmla="*/ 711112 w 3523460"/>
              <a:gd name="connsiteY6-2806" fmla="*/ 214831 h 4731172"/>
              <a:gd name="connsiteX7-2807" fmla="*/ 1235897 w 3523460"/>
              <a:gd name="connsiteY7-2808" fmla="*/ 1868702 h 4731172"/>
              <a:gd name="connsiteX8-2809" fmla="*/ 1315411 w 3523460"/>
              <a:gd name="connsiteY8-2810" fmla="*/ 1852799 h 4731172"/>
              <a:gd name="connsiteX9-2811" fmla="*/ 1458534 w 3523460"/>
              <a:gd name="connsiteY9-2812" fmla="*/ 146 h 4731172"/>
              <a:gd name="connsiteX10-2813" fmla="*/ 1705024 w 3523460"/>
              <a:gd name="connsiteY10-2814" fmla="*/ 1813042 h 4731172"/>
              <a:gd name="connsiteX11-2815" fmla="*/ 1816344 w 3523460"/>
              <a:gd name="connsiteY11-2816" fmla="*/ 1868703 h 4731172"/>
              <a:gd name="connsiteX12-2817" fmla="*/ 2492205 w 3523460"/>
              <a:gd name="connsiteY12-2818" fmla="*/ 334101 h 4731172"/>
              <a:gd name="connsiteX13-2819" fmla="*/ 2221860 w 3523460"/>
              <a:gd name="connsiteY13-2820" fmla="*/ 2011827 h 4731172"/>
              <a:gd name="connsiteX14-2821" fmla="*/ 2325227 w 3523460"/>
              <a:gd name="connsiteY14-2822" fmla="*/ 2711541 h 4731172"/>
              <a:gd name="connsiteX15-2823" fmla="*/ 2762549 w 3523460"/>
              <a:gd name="connsiteY15-2824" fmla="*/ 2266267 h 4731172"/>
              <a:gd name="connsiteX16-2825" fmla="*/ 3509971 w 3523460"/>
              <a:gd name="connsiteY16-2826" fmla="*/ 2162901 h 4731172"/>
              <a:gd name="connsiteX17-2827" fmla="*/ 2778451 w 3523460"/>
              <a:gd name="connsiteY17-2828" fmla="*/ 2942128 h 4731172"/>
              <a:gd name="connsiteX18-2829" fmla="*/ 2118493 w 3523460"/>
              <a:gd name="connsiteY18-2830" fmla="*/ 4007603 h 4731172"/>
              <a:gd name="connsiteX19-2831" fmla="*/ 2229811 w 3523460"/>
              <a:gd name="connsiteY19-2832" fmla="*/ 4731172 h 4731172"/>
              <a:gd name="connsiteX20-2833" fmla="*/ 830382 w 3523460"/>
              <a:gd name="connsiteY20-2834" fmla="*/ 4731172 h 4731172"/>
              <a:gd name="connsiteX0-2835" fmla="*/ 830382 w 3523460"/>
              <a:gd name="connsiteY0-2836" fmla="*/ 4731172 h 4731172"/>
              <a:gd name="connsiteX1-2837" fmla="*/ 870139 w 3523460"/>
              <a:gd name="connsiteY1-2838" fmla="*/ 4095069 h 4731172"/>
              <a:gd name="connsiteX2-2839" fmla="*/ 432816 w 3523460"/>
              <a:gd name="connsiteY2-2840" fmla="*/ 2274219 h 4731172"/>
              <a:gd name="connsiteX3-2841" fmla="*/ 75008 w 3523460"/>
              <a:gd name="connsiteY3-2842" fmla="*/ 970205 h 4731172"/>
              <a:gd name="connsiteX4-2843" fmla="*/ 750867 w 3523460"/>
              <a:gd name="connsiteY4-2844" fmla="*/ 2107241 h 4731172"/>
              <a:gd name="connsiteX5-2845" fmla="*/ 838333 w 3523460"/>
              <a:gd name="connsiteY5-2846" fmla="*/ 2035680 h 4731172"/>
              <a:gd name="connsiteX6-2847" fmla="*/ 711112 w 3523460"/>
              <a:gd name="connsiteY6-2848" fmla="*/ 214831 h 4731172"/>
              <a:gd name="connsiteX7-2849" fmla="*/ 1235897 w 3523460"/>
              <a:gd name="connsiteY7-2850" fmla="*/ 1868702 h 4731172"/>
              <a:gd name="connsiteX8-2851" fmla="*/ 1315411 w 3523460"/>
              <a:gd name="connsiteY8-2852" fmla="*/ 1852799 h 4731172"/>
              <a:gd name="connsiteX9-2853" fmla="*/ 1458534 w 3523460"/>
              <a:gd name="connsiteY9-2854" fmla="*/ 146 h 4731172"/>
              <a:gd name="connsiteX10-2855" fmla="*/ 1728878 w 3523460"/>
              <a:gd name="connsiteY10-2856" fmla="*/ 1828945 h 4731172"/>
              <a:gd name="connsiteX11-2857" fmla="*/ 1816344 w 3523460"/>
              <a:gd name="connsiteY11-2858" fmla="*/ 1868703 h 4731172"/>
              <a:gd name="connsiteX12-2859" fmla="*/ 2492205 w 3523460"/>
              <a:gd name="connsiteY12-2860" fmla="*/ 334101 h 4731172"/>
              <a:gd name="connsiteX13-2861" fmla="*/ 2221860 w 3523460"/>
              <a:gd name="connsiteY13-2862" fmla="*/ 2011827 h 4731172"/>
              <a:gd name="connsiteX14-2863" fmla="*/ 2325227 w 3523460"/>
              <a:gd name="connsiteY14-2864" fmla="*/ 2711541 h 4731172"/>
              <a:gd name="connsiteX15-2865" fmla="*/ 2762549 w 3523460"/>
              <a:gd name="connsiteY15-2866" fmla="*/ 2266267 h 4731172"/>
              <a:gd name="connsiteX16-2867" fmla="*/ 3509971 w 3523460"/>
              <a:gd name="connsiteY16-2868" fmla="*/ 2162901 h 4731172"/>
              <a:gd name="connsiteX17-2869" fmla="*/ 2778451 w 3523460"/>
              <a:gd name="connsiteY17-2870" fmla="*/ 2942128 h 4731172"/>
              <a:gd name="connsiteX18-2871" fmla="*/ 2118493 w 3523460"/>
              <a:gd name="connsiteY18-2872" fmla="*/ 4007603 h 4731172"/>
              <a:gd name="connsiteX19-2873" fmla="*/ 2229811 w 3523460"/>
              <a:gd name="connsiteY19-2874" fmla="*/ 4731172 h 4731172"/>
              <a:gd name="connsiteX20-2875" fmla="*/ 830382 w 3523460"/>
              <a:gd name="connsiteY20-2876" fmla="*/ 4731172 h 4731172"/>
              <a:gd name="connsiteX0-2877" fmla="*/ 830382 w 3523460"/>
              <a:gd name="connsiteY0-2878" fmla="*/ 4731172 h 4731172"/>
              <a:gd name="connsiteX1-2879" fmla="*/ 870139 w 3523460"/>
              <a:gd name="connsiteY1-2880" fmla="*/ 4095069 h 4731172"/>
              <a:gd name="connsiteX2-2881" fmla="*/ 432816 w 3523460"/>
              <a:gd name="connsiteY2-2882" fmla="*/ 2274219 h 4731172"/>
              <a:gd name="connsiteX3-2883" fmla="*/ 75008 w 3523460"/>
              <a:gd name="connsiteY3-2884" fmla="*/ 970205 h 4731172"/>
              <a:gd name="connsiteX4-2885" fmla="*/ 750867 w 3523460"/>
              <a:gd name="connsiteY4-2886" fmla="*/ 2107241 h 4731172"/>
              <a:gd name="connsiteX5-2887" fmla="*/ 838333 w 3523460"/>
              <a:gd name="connsiteY5-2888" fmla="*/ 2035680 h 4731172"/>
              <a:gd name="connsiteX6-2889" fmla="*/ 711112 w 3523460"/>
              <a:gd name="connsiteY6-2890" fmla="*/ 214831 h 4731172"/>
              <a:gd name="connsiteX7-2891" fmla="*/ 1235897 w 3523460"/>
              <a:gd name="connsiteY7-2892" fmla="*/ 1868702 h 4731172"/>
              <a:gd name="connsiteX8-2893" fmla="*/ 1315411 w 3523460"/>
              <a:gd name="connsiteY8-2894" fmla="*/ 1852799 h 4731172"/>
              <a:gd name="connsiteX9-2895" fmla="*/ 1458534 w 3523460"/>
              <a:gd name="connsiteY9-2896" fmla="*/ 146 h 4731172"/>
              <a:gd name="connsiteX10-2897" fmla="*/ 1728878 w 3523460"/>
              <a:gd name="connsiteY10-2898" fmla="*/ 1828945 h 4731172"/>
              <a:gd name="connsiteX11-2899" fmla="*/ 1816344 w 3523460"/>
              <a:gd name="connsiteY11-2900" fmla="*/ 1868703 h 4731172"/>
              <a:gd name="connsiteX12-2901" fmla="*/ 2492205 w 3523460"/>
              <a:gd name="connsiteY12-2902" fmla="*/ 334101 h 4731172"/>
              <a:gd name="connsiteX13-2903" fmla="*/ 2221860 w 3523460"/>
              <a:gd name="connsiteY13-2904" fmla="*/ 2011827 h 4731172"/>
              <a:gd name="connsiteX14-2905" fmla="*/ 2325227 w 3523460"/>
              <a:gd name="connsiteY14-2906" fmla="*/ 2711541 h 4731172"/>
              <a:gd name="connsiteX15-2907" fmla="*/ 2762549 w 3523460"/>
              <a:gd name="connsiteY15-2908" fmla="*/ 2266267 h 4731172"/>
              <a:gd name="connsiteX16-2909" fmla="*/ 3509971 w 3523460"/>
              <a:gd name="connsiteY16-2910" fmla="*/ 2162901 h 4731172"/>
              <a:gd name="connsiteX17-2911" fmla="*/ 2778451 w 3523460"/>
              <a:gd name="connsiteY17-2912" fmla="*/ 2942128 h 4731172"/>
              <a:gd name="connsiteX18-2913" fmla="*/ 2118493 w 3523460"/>
              <a:gd name="connsiteY18-2914" fmla="*/ 4007603 h 4731172"/>
              <a:gd name="connsiteX19-2915" fmla="*/ 2229811 w 3523460"/>
              <a:gd name="connsiteY19-2916" fmla="*/ 4731172 h 4731172"/>
              <a:gd name="connsiteX20-2917" fmla="*/ 830382 w 3523460"/>
              <a:gd name="connsiteY20-2918" fmla="*/ 4731172 h 4731172"/>
              <a:gd name="connsiteX0-2919" fmla="*/ 830382 w 3523460"/>
              <a:gd name="connsiteY0-2920" fmla="*/ 4731063 h 4731063"/>
              <a:gd name="connsiteX1-2921" fmla="*/ 870139 w 3523460"/>
              <a:gd name="connsiteY1-2922" fmla="*/ 4094960 h 4731063"/>
              <a:gd name="connsiteX2-2923" fmla="*/ 432816 w 3523460"/>
              <a:gd name="connsiteY2-2924" fmla="*/ 2274110 h 4731063"/>
              <a:gd name="connsiteX3-2925" fmla="*/ 75008 w 3523460"/>
              <a:gd name="connsiteY3-2926" fmla="*/ 970096 h 4731063"/>
              <a:gd name="connsiteX4-2927" fmla="*/ 750867 w 3523460"/>
              <a:gd name="connsiteY4-2928" fmla="*/ 2107132 h 4731063"/>
              <a:gd name="connsiteX5-2929" fmla="*/ 838333 w 3523460"/>
              <a:gd name="connsiteY5-2930" fmla="*/ 2035571 h 4731063"/>
              <a:gd name="connsiteX6-2931" fmla="*/ 711112 w 3523460"/>
              <a:gd name="connsiteY6-2932" fmla="*/ 214722 h 4731063"/>
              <a:gd name="connsiteX7-2933" fmla="*/ 1235897 w 3523460"/>
              <a:gd name="connsiteY7-2934" fmla="*/ 1868593 h 4731063"/>
              <a:gd name="connsiteX8-2935" fmla="*/ 1315411 w 3523460"/>
              <a:gd name="connsiteY8-2936" fmla="*/ 1852690 h 4731063"/>
              <a:gd name="connsiteX9-2937" fmla="*/ 1458534 w 3523460"/>
              <a:gd name="connsiteY9-2938" fmla="*/ 37 h 4731063"/>
              <a:gd name="connsiteX10-2939" fmla="*/ 1728878 w 3523460"/>
              <a:gd name="connsiteY10-2940" fmla="*/ 1828836 h 4731063"/>
              <a:gd name="connsiteX11-2941" fmla="*/ 1816344 w 3523460"/>
              <a:gd name="connsiteY11-2942" fmla="*/ 1868594 h 4731063"/>
              <a:gd name="connsiteX12-2943" fmla="*/ 2492205 w 3523460"/>
              <a:gd name="connsiteY12-2944" fmla="*/ 333992 h 4731063"/>
              <a:gd name="connsiteX13-2945" fmla="*/ 2221860 w 3523460"/>
              <a:gd name="connsiteY13-2946" fmla="*/ 2011718 h 4731063"/>
              <a:gd name="connsiteX14-2947" fmla="*/ 2325227 w 3523460"/>
              <a:gd name="connsiteY14-2948" fmla="*/ 2711432 h 4731063"/>
              <a:gd name="connsiteX15-2949" fmla="*/ 2762549 w 3523460"/>
              <a:gd name="connsiteY15-2950" fmla="*/ 2266158 h 4731063"/>
              <a:gd name="connsiteX16-2951" fmla="*/ 3509971 w 3523460"/>
              <a:gd name="connsiteY16-2952" fmla="*/ 2162792 h 4731063"/>
              <a:gd name="connsiteX17-2953" fmla="*/ 2778451 w 3523460"/>
              <a:gd name="connsiteY17-2954" fmla="*/ 2942019 h 4731063"/>
              <a:gd name="connsiteX18-2955" fmla="*/ 2118493 w 3523460"/>
              <a:gd name="connsiteY18-2956" fmla="*/ 4007494 h 4731063"/>
              <a:gd name="connsiteX19-2957" fmla="*/ 2229811 w 3523460"/>
              <a:gd name="connsiteY19-2958" fmla="*/ 4731063 h 4731063"/>
              <a:gd name="connsiteX20-2959" fmla="*/ 830382 w 3523460"/>
              <a:gd name="connsiteY20-2960" fmla="*/ 4731063 h 4731063"/>
              <a:gd name="connsiteX0-2961" fmla="*/ 830382 w 3523460"/>
              <a:gd name="connsiteY0-2962" fmla="*/ 4731063 h 4731063"/>
              <a:gd name="connsiteX1-2963" fmla="*/ 870139 w 3523460"/>
              <a:gd name="connsiteY1-2964" fmla="*/ 4094960 h 4731063"/>
              <a:gd name="connsiteX2-2965" fmla="*/ 432816 w 3523460"/>
              <a:gd name="connsiteY2-2966" fmla="*/ 2274110 h 4731063"/>
              <a:gd name="connsiteX3-2967" fmla="*/ 75008 w 3523460"/>
              <a:gd name="connsiteY3-2968" fmla="*/ 970096 h 4731063"/>
              <a:gd name="connsiteX4-2969" fmla="*/ 750867 w 3523460"/>
              <a:gd name="connsiteY4-2970" fmla="*/ 2107132 h 4731063"/>
              <a:gd name="connsiteX5-2971" fmla="*/ 838333 w 3523460"/>
              <a:gd name="connsiteY5-2972" fmla="*/ 2035571 h 4731063"/>
              <a:gd name="connsiteX6-2973" fmla="*/ 711112 w 3523460"/>
              <a:gd name="connsiteY6-2974" fmla="*/ 214722 h 4731063"/>
              <a:gd name="connsiteX7-2975" fmla="*/ 1235897 w 3523460"/>
              <a:gd name="connsiteY7-2976" fmla="*/ 1868593 h 4731063"/>
              <a:gd name="connsiteX8-2977" fmla="*/ 1315411 w 3523460"/>
              <a:gd name="connsiteY8-2978" fmla="*/ 1852690 h 4731063"/>
              <a:gd name="connsiteX9-2979" fmla="*/ 1458534 w 3523460"/>
              <a:gd name="connsiteY9-2980" fmla="*/ 37 h 4731063"/>
              <a:gd name="connsiteX10-2981" fmla="*/ 1728878 w 3523460"/>
              <a:gd name="connsiteY10-2982" fmla="*/ 1828836 h 4731063"/>
              <a:gd name="connsiteX11-2983" fmla="*/ 1816344 w 3523460"/>
              <a:gd name="connsiteY11-2984" fmla="*/ 1868594 h 4731063"/>
              <a:gd name="connsiteX12-2985" fmla="*/ 2492205 w 3523460"/>
              <a:gd name="connsiteY12-2986" fmla="*/ 333992 h 4731063"/>
              <a:gd name="connsiteX13-2987" fmla="*/ 2221860 w 3523460"/>
              <a:gd name="connsiteY13-2988" fmla="*/ 2011718 h 4731063"/>
              <a:gd name="connsiteX14-2989" fmla="*/ 2325227 w 3523460"/>
              <a:gd name="connsiteY14-2990" fmla="*/ 2711432 h 4731063"/>
              <a:gd name="connsiteX15-2991" fmla="*/ 2762549 w 3523460"/>
              <a:gd name="connsiteY15-2992" fmla="*/ 2266158 h 4731063"/>
              <a:gd name="connsiteX16-2993" fmla="*/ 3509971 w 3523460"/>
              <a:gd name="connsiteY16-2994" fmla="*/ 2162792 h 4731063"/>
              <a:gd name="connsiteX17-2995" fmla="*/ 2778451 w 3523460"/>
              <a:gd name="connsiteY17-2996" fmla="*/ 2942019 h 4731063"/>
              <a:gd name="connsiteX18-2997" fmla="*/ 2118493 w 3523460"/>
              <a:gd name="connsiteY18-2998" fmla="*/ 4007494 h 4731063"/>
              <a:gd name="connsiteX19-2999" fmla="*/ 2229811 w 3523460"/>
              <a:gd name="connsiteY19-3000" fmla="*/ 4731063 h 4731063"/>
              <a:gd name="connsiteX20-3001" fmla="*/ 830382 w 3523460"/>
              <a:gd name="connsiteY20-3002" fmla="*/ 4731063 h 4731063"/>
              <a:gd name="connsiteX0-3003" fmla="*/ 830382 w 3523460"/>
              <a:gd name="connsiteY0-3004" fmla="*/ 4731063 h 4731063"/>
              <a:gd name="connsiteX1-3005" fmla="*/ 870139 w 3523460"/>
              <a:gd name="connsiteY1-3006" fmla="*/ 4094960 h 4731063"/>
              <a:gd name="connsiteX2-3007" fmla="*/ 432816 w 3523460"/>
              <a:gd name="connsiteY2-3008" fmla="*/ 2274110 h 4731063"/>
              <a:gd name="connsiteX3-3009" fmla="*/ 75008 w 3523460"/>
              <a:gd name="connsiteY3-3010" fmla="*/ 970096 h 4731063"/>
              <a:gd name="connsiteX4-3011" fmla="*/ 750867 w 3523460"/>
              <a:gd name="connsiteY4-3012" fmla="*/ 2107132 h 4731063"/>
              <a:gd name="connsiteX5-3013" fmla="*/ 838333 w 3523460"/>
              <a:gd name="connsiteY5-3014" fmla="*/ 2035571 h 4731063"/>
              <a:gd name="connsiteX6-3015" fmla="*/ 711112 w 3523460"/>
              <a:gd name="connsiteY6-3016" fmla="*/ 214722 h 4731063"/>
              <a:gd name="connsiteX7-3017" fmla="*/ 1235897 w 3523460"/>
              <a:gd name="connsiteY7-3018" fmla="*/ 1868593 h 4731063"/>
              <a:gd name="connsiteX8-3019" fmla="*/ 1315411 w 3523460"/>
              <a:gd name="connsiteY8-3020" fmla="*/ 1852690 h 4731063"/>
              <a:gd name="connsiteX9-3021" fmla="*/ 1458534 w 3523460"/>
              <a:gd name="connsiteY9-3022" fmla="*/ 37 h 4731063"/>
              <a:gd name="connsiteX10-3023" fmla="*/ 1728878 w 3523460"/>
              <a:gd name="connsiteY10-3024" fmla="*/ 1828836 h 4731063"/>
              <a:gd name="connsiteX11-3025" fmla="*/ 1816344 w 3523460"/>
              <a:gd name="connsiteY11-3026" fmla="*/ 1868594 h 4731063"/>
              <a:gd name="connsiteX12-3027" fmla="*/ 2492205 w 3523460"/>
              <a:gd name="connsiteY12-3028" fmla="*/ 333992 h 4731063"/>
              <a:gd name="connsiteX13-3029" fmla="*/ 2221860 w 3523460"/>
              <a:gd name="connsiteY13-3030" fmla="*/ 2011718 h 4731063"/>
              <a:gd name="connsiteX14-3031" fmla="*/ 2325227 w 3523460"/>
              <a:gd name="connsiteY14-3032" fmla="*/ 2711432 h 4731063"/>
              <a:gd name="connsiteX15-3033" fmla="*/ 2762549 w 3523460"/>
              <a:gd name="connsiteY15-3034" fmla="*/ 2266158 h 4731063"/>
              <a:gd name="connsiteX16-3035" fmla="*/ 3509971 w 3523460"/>
              <a:gd name="connsiteY16-3036" fmla="*/ 2162792 h 4731063"/>
              <a:gd name="connsiteX17-3037" fmla="*/ 2778451 w 3523460"/>
              <a:gd name="connsiteY17-3038" fmla="*/ 2942019 h 4731063"/>
              <a:gd name="connsiteX18-3039" fmla="*/ 2118493 w 3523460"/>
              <a:gd name="connsiteY18-3040" fmla="*/ 4007494 h 4731063"/>
              <a:gd name="connsiteX19-3041" fmla="*/ 2229811 w 3523460"/>
              <a:gd name="connsiteY19-3042" fmla="*/ 4731063 h 4731063"/>
              <a:gd name="connsiteX20-3043" fmla="*/ 830382 w 3523460"/>
              <a:gd name="connsiteY20-3044" fmla="*/ 4731063 h 4731063"/>
              <a:gd name="connsiteX0-3045" fmla="*/ 830382 w 3523460"/>
              <a:gd name="connsiteY0-3046" fmla="*/ 4731063 h 4731063"/>
              <a:gd name="connsiteX1-3047" fmla="*/ 870139 w 3523460"/>
              <a:gd name="connsiteY1-3048" fmla="*/ 4094960 h 4731063"/>
              <a:gd name="connsiteX2-3049" fmla="*/ 432816 w 3523460"/>
              <a:gd name="connsiteY2-3050" fmla="*/ 2274110 h 4731063"/>
              <a:gd name="connsiteX3-3051" fmla="*/ 75008 w 3523460"/>
              <a:gd name="connsiteY3-3052" fmla="*/ 970096 h 4731063"/>
              <a:gd name="connsiteX4-3053" fmla="*/ 750867 w 3523460"/>
              <a:gd name="connsiteY4-3054" fmla="*/ 2107132 h 4731063"/>
              <a:gd name="connsiteX5-3055" fmla="*/ 838333 w 3523460"/>
              <a:gd name="connsiteY5-3056" fmla="*/ 2035571 h 4731063"/>
              <a:gd name="connsiteX6-3057" fmla="*/ 711112 w 3523460"/>
              <a:gd name="connsiteY6-3058" fmla="*/ 214722 h 4731063"/>
              <a:gd name="connsiteX7-3059" fmla="*/ 1235897 w 3523460"/>
              <a:gd name="connsiteY7-3060" fmla="*/ 1868593 h 4731063"/>
              <a:gd name="connsiteX8-3061" fmla="*/ 1315411 w 3523460"/>
              <a:gd name="connsiteY8-3062" fmla="*/ 1852690 h 4731063"/>
              <a:gd name="connsiteX9-3063" fmla="*/ 1458534 w 3523460"/>
              <a:gd name="connsiteY9-3064" fmla="*/ 37 h 4731063"/>
              <a:gd name="connsiteX10-3065" fmla="*/ 1728878 w 3523460"/>
              <a:gd name="connsiteY10-3066" fmla="*/ 1828836 h 4731063"/>
              <a:gd name="connsiteX11-3067" fmla="*/ 1816344 w 3523460"/>
              <a:gd name="connsiteY11-3068" fmla="*/ 1868594 h 4731063"/>
              <a:gd name="connsiteX12-3069" fmla="*/ 2492205 w 3523460"/>
              <a:gd name="connsiteY12-3070" fmla="*/ 333992 h 4731063"/>
              <a:gd name="connsiteX13-3071" fmla="*/ 2221860 w 3523460"/>
              <a:gd name="connsiteY13-3072" fmla="*/ 2011718 h 4731063"/>
              <a:gd name="connsiteX14-3073" fmla="*/ 2325227 w 3523460"/>
              <a:gd name="connsiteY14-3074" fmla="*/ 2711432 h 4731063"/>
              <a:gd name="connsiteX15-3075" fmla="*/ 2762549 w 3523460"/>
              <a:gd name="connsiteY15-3076" fmla="*/ 2266158 h 4731063"/>
              <a:gd name="connsiteX16-3077" fmla="*/ 3509971 w 3523460"/>
              <a:gd name="connsiteY16-3078" fmla="*/ 2162792 h 4731063"/>
              <a:gd name="connsiteX17-3079" fmla="*/ 2778451 w 3523460"/>
              <a:gd name="connsiteY17-3080" fmla="*/ 2942019 h 4731063"/>
              <a:gd name="connsiteX18-3081" fmla="*/ 2118493 w 3523460"/>
              <a:gd name="connsiteY18-3082" fmla="*/ 4007494 h 4731063"/>
              <a:gd name="connsiteX19-3083" fmla="*/ 2229811 w 3523460"/>
              <a:gd name="connsiteY19-3084" fmla="*/ 4731063 h 4731063"/>
              <a:gd name="connsiteX20-3085" fmla="*/ 830382 w 3523460"/>
              <a:gd name="connsiteY20-3086" fmla="*/ 4731063 h 4731063"/>
              <a:gd name="connsiteX0-3087" fmla="*/ 727477 w 3523460"/>
              <a:gd name="connsiteY0-3088" fmla="*/ 5951236 h 5951236"/>
              <a:gd name="connsiteX1-3089" fmla="*/ 870139 w 3523460"/>
              <a:gd name="connsiteY1-3090" fmla="*/ 4094960 h 5951236"/>
              <a:gd name="connsiteX2-3091" fmla="*/ 432816 w 3523460"/>
              <a:gd name="connsiteY2-3092" fmla="*/ 2274110 h 5951236"/>
              <a:gd name="connsiteX3-3093" fmla="*/ 75008 w 3523460"/>
              <a:gd name="connsiteY3-3094" fmla="*/ 970096 h 5951236"/>
              <a:gd name="connsiteX4-3095" fmla="*/ 750867 w 3523460"/>
              <a:gd name="connsiteY4-3096" fmla="*/ 2107132 h 5951236"/>
              <a:gd name="connsiteX5-3097" fmla="*/ 838333 w 3523460"/>
              <a:gd name="connsiteY5-3098" fmla="*/ 2035571 h 5951236"/>
              <a:gd name="connsiteX6-3099" fmla="*/ 711112 w 3523460"/>
              <a:gd name="connsiteY6-3100" fmla="*/ 214722 h 5951236"/>
              <a:gd name="connsiteX7-3101" fmla="*/ 1235897 w 3523460"/>
              <a:gd name="connsiteY7-3102" fmla="*/ 1868593 h 5951236"/>
              <a:gd name="connsiteX8-3103" fmla="*/ 1315411 w 3523460"/>
              <a:gd name="connsiteY8-3104" fmla="*/ 1852690 h 5951236"/>
              <a:gd name="connsiteX9-3105" fmla="*/ 1458534 w 3523460"/>
              <a:gd name="connsiteY9-3106" fmla="*/ 37 h 5951236"/>
              <a:gd name="connsiteX10-3107" fmla="*/ 1728878 w 3523460"/>
              <a:gd name="connsiteY10-3108" fmla="*/ 1828836 h 5951236"/>
              <a:gd name="connsiteX11-3109" fmla="*/ 1816344 w 3523460"/>
              <a:gd name="connsiteY11-3110" fmla="*/ 1868594 h 5951236"/>
              <a:gd name="connsiteX12-3111" fmla="*/ 2492205 w 3523460"/>
              <a:gd name="connsiteY12-3112" fmla="*/ 333992 h 5951236"/>
              <a:gd name="connsiteX13-3113" fmla="*/ 2221860 w 3523460"/>
              <a:gd name="connsiteY13-3114" fmla="*/ 2011718 h 5951236"/>
              <a:gd name="connsiteX14-3115" fmla="*/ 2325227 w 3523460"/>
              <a:gd name="connsiteY14-3116" fmla="*/ 2711432 h 5951236"/>
              <a:gd name="connsiteX15-3117" fmla="*/ 2762549 w 3523460"/>
              <a:gd name="connsiteY15-3118" fmla="*/ 2266158 h 5951236"/>
              <a:gd name="connsiteX16-3119" fmla="*/ 3509971 w 3523460"/>
              <a:gd name="connsiteY16-3120" fmla="*/ 2162792 h 5951236"/>
              <a:gd name="connsiteX17-3121" fmla="*/ 2778451 w 3523460"/>
              <a:gd name="connsiteY17-3122" fmla="*/ 2942019 h 5951236"/>
              <a:gd name="connsiteX18-3123" fmla="*/ 2118493 w 3523460"/>
              <a:gd name="connsiteY18-3124" fmla="*/ 4007494 h 5951236"/>
              <a:gd name="connsiteX19-3125" fmla="*/ 2229811 w 3523460"/>
              <a:gd name="connsiteY19-3126" fmla="*/ 4731063 h 5951236"/>
              <a:gd name="connsiteX20-3127" fmla="*/ 727477 w 3523460"/>
              <a:gd name="connsiteY20-3128" fmla="*/ 5951236 h 5951236"/>
              <a:gd name="connsiteX0-3129" fmla="*/ 727477 w 3523460"/>
              <a:gd name="connsiteY0-3130" fmla="*/ 5951236 h 5980637"/>
              <a:gd name="connsiteX1-3131" fmla="*/ 870139 w 3523460"/>
              <a:gd name="connsiteY1-3132" fmla="*/ 4094960 h 5980637"/>
              <a:gd name="connsiteX2-3133" fmla="*/ 432816 w 3523460"/>
              <a:gd name="connsiteY2-3134" fmla="*/ 2274110 h 5980637"/>
              <a:gd name="connsiteX3-3135" fmla="*/ 75008 w 3523460"/>
              <a:gd name="connsiteY3-3136" fmla="*/ 970096 h 5980637"/>
              <a:gd name="connsiteX4-3137" fmla="*/ 750867 w 3523460"/>
              <a:gd name="connsiteY4-3138" fmla="*/ 2107132 h 5980637"/>
              <a:gd name="connsiteX5-3139" fmla="*/ 838333 w 3523460"/>
              <a:gd name="connsiteY5-3140" fmla="*/ 2035571 h 5980637"/>
              <a:gd name="connsiteX6-3141" fmla="*/ 711112 w 3523460"/>
              <a:gd name="connsiteY6-3142" fmla="*/ 214722 h 5980637"/>
              <a:gd name="connsiteX7-3143" fmla="*/ 1235897 w 3523460"/>
              <a:gd name="connsiteY7-3144" fmla="*/ 1868593 h 5980637"/>
              <a:gd name="connsiteX8-3145" fmla="*/ 1315411 w 3523460"/>
              <a:gd name="connsiteY8-3146" fmla="*/ 1852690 h 5980637"/>
              <a:gd name="connsiteX9-3147" fmla="*/ 1458534 w 3523460"/>
              <a:gd name="connsiteY9-3148" fmla="*/ 37 h 5980637"/>
              <a:gd name="connsiteX10-3149" fmla="*/ 1728878 w 3523460"/>
              <a:gd name="connsiteY10-3150" fmla="*/ 1828836 h 5980637"/>
              <a:gd name="connsiteX11-3151" fmla="*/ 1816344 w 3523460"/>
              <a:gd name="connsiteY11-3152" fmla="*/ 1868594 h 5980637"/>
              <a:gd name="connsiteX12-3153" fmla="*/ 2492205 w 3523460"/>
              <a:gd name="connsiteY12-3154" fmla="*/ 333992 h 5980637"/>
              <a:gd name="connsiteX13-3155" fmla="*/ 2221860 w 3523460"/>
              <a:gd name="connsiteY13-3156" fmla="*/ 2011718 h 5980637"/>
              <a:gd name="connsiteX14-3157" fmla="*/ 2325227 w 3523460"/>
              <a:gd name="connsiteY14-3158" fmla="*/ 2711432 h 5980637"/>
              <a:gd name="connsiteX15-3159" fmla="*/ 2762549 w 3523460"/>
              <a:gd name="connsiteY15-3160" fmla="*/ 2266158 h 5980637"/>
              <a:gd name="connsiteX16-3161" fmla="*/ 3509971 w 3523460"/>
              <a:gd name="connsiteY16-3162" fmla="*/ 2162792 h 5980637"/>
              <a:gd name="connsiteX17-3163" fmla="*/ 2778451 w 3523460"/>
              <a:gd name="connsiteY17-3164" fmla="*/ 2942019 h 5980637"/>
              <a:gd name="connsiteX18-3165" fmla="*/ 2118493 w 3523460"/>
              <a:gd name="connsiteY18-3166" fmla="*/ 4007494 h 5980637"/>
              <a:gd name="connsiteX19-3167" fmla="*/ 2303315 w 3523460"/>
              <a:gd name="connsiteY19-3168" fmla="*/ 5980637 h 5980637"/>
              <a:gd name="connsiteX20-3169" fmla="*/ 727477 w 3523460"/>
              <a:gd name="connsiteY20-3170" fmla="*/ 5951236 h 5980637"/>
              <a:gd name="connsiteX0-3171" fmla="*/ 727477 w 3523460"/>
              <a:gd name="connsiteY0-3172" fmla="*/ 5951236 h 5953756"/>
              <a:gd name="connsiteX1-3173" fmla="*/ 870139 w 3523460"/>
              <a:gd name="connsiteY1-3174" fmla="*/ 4094960 h 5953756"/>
              <a:gd name="connsiteX2-3175" fmla="*/ 432816 w 3523460"/>
              <a:gd name="connsiteY2-3176" fmla="*/ 2274110 h 5953756"/>
              <a:gd name="connsiteX3-3177" fmla="*/ 75008 w 3523460"/>
              <a:gd name="connsiteY3-3178" fmla="*/ 970096 h 5953756"/>
              <a:gd name="connsiteX4-3179" fmla="*/ 750867 w 3523460"/>
              <a:gd name="connsiteY4-3180" fmla="*/ 2107132 h 5953756"/>
              <a:gd name="connsiteX5-3181" fmla="*/ 838333 w 3523460"/>
              <a:gd name="connsiteY5-3182" fmla="*/ 2035571 h 5953756"/>
              <a:gd name="connsiteX6-3183" fmla="*/ 711112 w 3523460"/>
              <a:gd name="connsiteY6-3184" fmla="*/ 214722 h 5953756"/>
              <a:gd name="connsiteX7-3185" fmla="*/ 1235897 w 3523460"/>
              <a:gd name="connsiteY7-3186" fmla="*/ 1868593 h 5953756"/>
              <a:gd name="connsiteX8-3187" fmla="*/ 1315411 w 3523460"/>
              <a:gd name="connsiteY8-3188" fmla="*/ 1852690 h 5953756"/>
              <a:gd name="connsiteX9-3189" fmla="*/ 1458534 w 3523460"/>
              <a:gd name="connsiteY9-3190" fmla="*/ 37 h 5953756"/>
              <a:gd name="connsiteX10-3191" fmla="*/ 1728878 w 3523460"/>
              <a:gd name="connsiteY10-3192" fmla="*/ 1828836 h 5953756"/>
              <a:gd name="connsiteX11-3193" fmla="*/ 1816344 w 3523460"/>
              <a:gd name="connsiteY11-3194" fmla="*/ 1868594 h 5953756"/>
              <a:gd name="connsiteX12-3195" fmla="*/ 2492205 w 3523460"/>
              <a:gd name="connsiteY12-3196" fmla="*/ 333992 h 5953756"/>
              <a:gd name="connsiteX13-3197" fmla="*/ 2221860 w 3523460"/>
              <a:gd name="connsiteY13-3198" fmla="*/ 2011718 h 5953756"/>
              <a:gd name="connsiteX14-3199" fmla="*/ 2325227 w 3523460"/>
              <a:gd name="connsiteY14-3200" fmla="*/ 2711432 h 5953756"/>
              <a:gd name="connsiteX15-3201" fmla="*/ 2762549 w 3523460"/>
              <a:gd name="connsiteY15-3202" fmla="*/ 2266158 h 5953756"/>
              <a:gd name="connsiteX16-3203" fmla="*/ 3509971 w 3523460"/>
              <a:gd name="connsiteY16-3204" fmla="*/ 2162792 h 5953756"/>
              <a:gd name="connsiteX17-3205" fmla="*/ 2778451 w 3523460"/>
              <a:gd name="connsiteY17-3206" fmla="*/ 2942019 h 5953756"/>
              <a:gd name="connsiteX18-3207" fmla="*/ 2118493 w 3523460"/>
              <a:gd name="connsiteY18-3208" fmla="*/ 4007494 h 5953756"/>
              <a:gd name="connsiteX19-3209" fmla="*/ 2312583 w 3523460"/>
              <a:gd name="connsiteY19-3210" fmla="*/ 5948200 h 5953756"/>
              <a:gd name="connsiteX20-3211" fmla="*/ 727477 w 3523460"/>
              <a:gd name="connsiteY20-3212" fmla="*/ 5951236 h 5953756"/>
              <a:gd name="connsiteX0-3213" fmla="*/ 727477 w 3523460"/>
              <a:gd name="connsiteY0-3214" fmla="*/ 5951236 h 5957469"/>
              <a:gd name="connsiteX1-3215" fmla="*/ 870139 w 3523460"/>
              <a:gd name="connsiteY1-3216" fmla="*/ 4094960 h 5957469"/>
              <a:gd name="connsiteX2-3217" fmla="*/ 432816 w 3523460"/>
              <a:gd name="connsiteY2-3218" fmla="*/ 2274110 h 5957469"/>
              <a:gd name="connsiteX3-3219" fmla="*/ 75008 w 3523460"/>
              <a:gd name="connsiteY3-3220" fmla="*/ 970096 h 5957469"/>
              <a:gd name="connsiteX4-3221" fmla="*/ 750867 w 3523460"/>
              <a:gd name="connsiteY4-3222" fmla="*/ 2107132 h 5957469"/>
              <a:gd name="connsiteX5-3223" fmla="*/ 838333 w 3523460"/>
              <a:gd name="connsiteY5-3224" fmla="*/ 2035571 h 5957469"/>
              <a:gd name="connsiteX6-3225" fmla="*/ 711112 w 3523460"/>
              <a:gd name="connsiteY6-3226" fmla="*/ 214722 h 5957469"/>
              <a:gd name="connsiteX7-3227" fmla="*/ 1235897 w 3523460"/>
              <a:gd name="connsiteY7-3228" fmla="*/ 1868593 h 5957469"/>
              <a:gd name="connsiteX8-3229" fmla="*/ 1315411 w 3523460"/>
              <a:gd name="connsiteY8-3230" fmla="*/ 1852690 h 5957469"/>
              <a:gd name="connsiteX9-3231" fmla="*/ 1458534 w 3523460"/>
              <a:gd name="connsiteY9-3232" fmla="*/ 37 h 5957469"/>
              <a:gd name="connsiteX10-3233" fmla="*/ 1728878 w 3523460"/>
              <a:gd name="connsiteY10-3234" fmla="*/ 1828836 h 5957469"/>
              <a:gd name="connsiteX11-3235" fmla="*/ 1816344 w 3523460"/>
              <a:gd name="connsiteY11-3236" fmla="*/ 1868594 h 5957469"/>
              <a:gd name="connsiteX12-3237" fmla="*/ 2492205 w 3523460"/>
              <a:gd name="connsiteY12-3238" fmla="*/ 333992 h 5957469"/>
              <a:gd name="connsiteX13-3239" fmla="*/ 2221860 w 3523460"/>
              <a:gd name="connsiteY13-3240" fmla="*/ 2011718 h 5957469"/>
              <a:gd name="connsiteX14-3241" fmla="*/ 2325227 w 3523460"/>
              <a:gd name="connsiteY14-3242" fmla="*/ 2711432 h 5957469"/>
              <a:gd name="connsiteX15-3243" fmla="*/ 2762549 w 3523460"/>
              <a:gd name="connsiteY15-3244" fmla="*/ 2266158 h 5957469"/>
              <a:gd name="connsiteX16-3245" fmla="*/ 3509971 w 3523460"/>
              <a:gd name="connsiteY16-3246" fmla="*/ 2162792 h 5957469"/>
              <a:gd name="connsiteX17-3247" fmla="*/ 2778451 w 3523460"/>
              <a:gd name="connsiteY17-3248" fmla="*/ 2942019 h 5957469"/>
              <a:gd name="connsiteX18-3249" fmla="*/ 2118493 w 3523460"/>
              <a:gd name="connsiteY18-3250" fmla="*/ 4007494 h 5957469"/>
              <a:gd name="connsiteX19-3251" fmla="*/ 2317218 w 3523460"/>
              <a:gd name="connsiteY19-3252" fmla="*/ 5957469 h 5957469"/>
              <a:gd name="connsiteX20-3253" fmla="*/ 727477 w 3523460"/>
              <a:gd name="connsiteY20-3254" fmla="*/ 5951236 h 5957469"/>
              <a:gd name="connsiteX0-3255" fmla="*/ 727477 w 3523460"/>
              <a:gd name="connsiteY0-3256" fmla="*/ 5951236 h 5957469"/>
              <a:gd name="connsiteX1-3257" fmla="*/ 870139 w 3523460"/>
              <a:gd name="connsiteY1-3258" fmla="*/ 4094960 h 5957469"/>
              <a:gd name="connsiteX2-3259" fmla="*/ 432816 w 3523460"/>
              <a:gd name="connsiteY2-3260" fmla="*/ 2274110 h 5957469"/>
              <a:gd name="connsiteX3-3261" fmla="*/ 75008 w 3523460"/>
              <a:gd name="connsiteY3-3262" fmla="*/ 970096 h 5957469"/>
              <a:gd name="connsiteX4-3263" fmla="*/ 750867 w 3523460"/>
              <a:gd name="connsiteY4-3264" fmla="*/ 2107132 h 5957469"/>
              <a:gd name="connsiteX5-3265" fmla="*/ 838333 w 3523460"/>
              <a:gd name="connsiteY5-3266" fmla="*/ 2035571 h 5957469"/>
              <a:gd name="connsiteX6-3267" fmla="*/ 711112 w 3523460"/>
              <a:gd name="connsiteY6-3268" fmla="*/ 214722 h 5957469"/>
              <a:gd name="connsiteX7-3269" fmla="*/ 1235897 w 3523460"/>
              <a:gd name="connsiteY7-3270" fmla="*/ 1868593 h 5957469"/>
              <a:gd name="connsiteX8-3271" fmla="*/ 1315411 w 3523460"/>
              <a:gd name="connsiteY8-3272" fmla="*/ 1852690 h 5957469"/>
              <a:gd name="connsiteX9-3273" fmla="*/ 1458534 w 3523460"/>
              <a:gd name="connsiteY9-3274" fmla="*/ 37 h 5957469"/>
              <a:gd name="connsiteX10-3275" fmla="*/ 1728878 w 3523460"/>
              <a:gd name="connsiteY10-3276" fmla="*/ 1828836 h 5957469"/>
              <a:gd name="connsiteX11-3277" fmla="*/ 1816344 w 3523460"/>
              <a:gd name="connsiteY11-3278" fmla="*/ 1868594 h 5957469"/>
              <a:gd name="connsiteX12-3279" fmla="*/ 2492205 w 3523460"/>
              <a:gd name="connsiteY12-3280" fmla="*/ 333992 h 5957469"/>
              <a:gd name="connsiteX13-3281" fmla="*/ 2221860 w 3523460"/>
              <a:gd name="connsiteY13-3282" fmla="*/ 2011718 h 5957469"/>
              <a:gd name="connsiteX14-3283" fmla="*/ 2325227 w 3523460"/>
              <a:gd name="connsiteY14-3284" fmla="*/ 2711432 h 5957469"/>
              <a:gd name="connsiteX15-3285" fmla="*/ 2762549 w 3523460"/>
              <a:gd name="connsiteY15-3286" fmla="*/ 2266158 h 5957469"/>
              <a:gd name="connsiteX16-3287" fmla="*/ 3509971 w 3523460"/>
              <a:gd name="connsiteY16-3288" fmla="*/ 2162792 h 5957469"/>
              <a:gd name="connsiteX17-3289" fmla="*/ 2778451 w 3523460"/>
              <a:gd name="connsiteY17-3290" fmla="*/ 2942019 h 5957469"/>
              <a:gd name="connsiteX18-3291" fmla="*/ 2118493 w 3523460"/>
              <a:gd name="connsiteY18-3292" fmla="*/ 4007494 h 5957469"/>
              <a:gd name="connsiteX19-3293" fmla="*/ 2317218 w 3523460"/>
              <a:gd name="connsiteY19-3294" fmla="*/ 5957469 h 5957469"/>
              <a:gd name="connsiteX20-3295" fmla="*/ 727477 w 3523460"/>
              <a:gd name="connsiteY20-3296" fmla="*/ 5951236 h 595746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  <a:cxn ang="0">
                <a:pos x="connsiteX17-35" y="connsiteY17-36"/>
              </a:cxn>
              <a:cxn ang="0">
                <a:pos x="connsiteX18-1333" y="connsiteY18-1334"/>
              </a:cxn>
              <a:cxn ang="0">
                <a:pos x="connsiteX19-1639" y="connsiteY19-1640"/>
              </a:cxn>
              <a:cxn ang="0">
                <a:pos x="connsiteX20-2161" y="connsiteY20-2162"/>
              </a:cxn>
            </a:cxnLst>
            <a:rect l="l" t="t" r="r" b="b"/>
            <a:pathLst>
              <a:path w="3523460" h="5957469">
                <a:moveTo>
                  <a:pt x="727477" y="5951236"/>
                </a:moveTo>
                <a:cubicBezTo>
                  <a:pt x="740729" y="5739202"/>
                  <a:pt x="864838" y="4410361"/>
                  <a:pt x="870139" y="4094960"/>
                </a:cubicBezTo>
                <a:cubicBezTo>
                  <a:pt x="560039" y="3546320"/>
                  <a:pt x="456669" y="2926117"/>
                  <a:pt x="432816" y="2274110"/>
                </a:cubicBezTo>
                <a:cubicBezTo>
                  <a:pt x="313547" y="1839439"/>
                  <a:pt x="-187386" y="1134423"/>
                  <a:pt x="75008" y="970096"/>
                </a:cubicBezTo>
                <a:cubicBezTo>
                  <a:pt x="248612" y="927688"/>
                  <a:pt x="623646" y="1934854"/>
                  <a:pt x="750867" y="2107132"/>
                </a:cubicBezTo>
                <a:cubicBezTo>
                  <a:pt x="790624" y="2183994"/>
                  <a:pt x="862187" y="2105807"/>
                  <a:pt x="838333" y="2035571"/>
                </a:cubicBezTo>
                <a:cubicBezTo>
                  <a:pt x="716413" y="1433922"/>
                  <a:pt x="427516" y="251827"/>
                  <a:pt x="711112" y="214722"/>
                </a:cubicBezTo>
                <a:cubicBezTo>
                  <a:pt x="909896" y="184242"/>
                  <a:pt x="1157709" y="1578371"/>
                  <a:pt x="1235897" y="1868593"/>
                </a:cubicBezTo>
                <a:cubicBezTo>
                  <a:pt x="1242524" y="1928227"/>
                  <a:pt x="1311436" y="2047497"/>
                  <a:pt x="1315411" y="1852690"/>
                </a:cubicBezTo>
                <a:cubicBezTo>
                  <a:pt x="1312761" y="1280197"/>
                  <a:pt x="1159035" y="-7915"/>
                  <a:pt x="1458534" y="37"/>
                </a:cubicBezTo>
                <a:cubicBezTo>
                  <a:pt x="1693099" y="-7916"/>
                  <a:pt x="1707674" y="1541264"/>
                  <a:pt x="1728878" y="1828836"/>
                </a:cubicBezTo>
                <a:cubicBezTo>
                  <a:pt x="1734180" y="1917625"/>
                  <a:pt x="1764661" y="1916301"/>
                  <a:pt x="1816344" y="1868594"/>
                </a:cubicBezTo>
                <a:cubicBezTo>
                  <a:pt x="2054883" y="1372963"/>
                  <a:pt x="2198007" y="241226"/>
                  <a:pt x="2492205" y="333992"/>
                </a:cubicBezTo>
                <a:cubicBezTo>
                  <a:pt x="2781103" y="421456"/>
                  <a:pt x="2314625" y="1471029"/>
                  <a:pt x="2221860" y="2011718"/>
                </a:cubicBezTo>
                <a:lnTo>
                  <a:pt x="2325227" y="2711432"/>
                </a:lnTo>
                <a:cubicBezTo>
                  <a:pt x="2439196" y="2563007"/>
                  <a:pt x="2584970" y="2406632"/>
                  <a:pt x="2762549" y="2266158"/>
                </a:cubicBezTo>
                <a:cubicBezTo>
                  <a:pt x="3043495" y="1897748"/>
                  <a:pt x="3618639" y="2022319"/>
                  <a:pt x="3509971" y="2162792"/>
                </a:cubicBezTo>
                <a:cubicBezTo>
                  <a:pt x="3266131" y="2446388"/>
                  <a:pt x="2982534" y="2594812"/>
                  <a:pt x="2778451" y="2942019"/>
                </a:cubicBezTo>
                <a:cubicBezTo>
                  <a:pt x="2558465" y="3336933"/>
                  <a:pt x="2370285" y="3707995"/>
                  <a:pt x="2118493" y="4007494"/>
                </a:cubicBezTo>
                <a:cubicBezTo>
                  <a:pt x="2147648" y="4296392"/>
                  <a:pt x="2280112" y="5716279"/>
                  <a:pt x="2317218" y="5957469"/>
                </a:cubicBezTo>
                <a:lnTo>
                  <a:pt x="727477" y="595123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6" name="Teardrop 15"/>
          <p:cNvSpPr/>
          <p:nvPr/>
        </p:nvSpPr>
        <p:spPr>
          <a:xfrm rot="8100000">
            <a:off x="5624318" y="1299573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7" name="Group 16"/>
          <p:cNvGrpSpPr/>
          <p:nvPr/>
        </p:nvGrpSpPr>
        <p:grpSpPr>
          <a:xfrm>
            <a:off x="8593814" y="3658303"/>
            <a:ext cx="2849416" cy="863358"/>
            <a:chOff x="803640" y="3362835"/>
            <a:chExt cx="2059657" cy="863358"/>
          </a:xfrm>
        </p:grpSpPr>
        <p:sp>
          <p:nvSpPr>
            <p:cNvPr id="18" name="TextBox 17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8013849" y="2070053"/>
            <a:ext cx="2849416" cy="863358"/>
            <a:chOff x="803640" y="3362835"/>
            <a:chExt cx="2059657" cy="863358"/>
          </a:xfrm>
        </p:grpSpPr>
        <p:sp>
          <p:nvSpPr>
            <p:cNvPr id="21" name="TextBox 20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65857" y="3658303"/>
            <a:ext cx="2849416" cy="863358"/>
            <a:chOff x="803640" y="3362835"/>
            <a:chExt cx="2059657" cy="863358"/>
          </a:xfrm>
        </p:grpSpPr>
        <p:sp>
          <p:nvSpPr>
            <p:cNvPr id="24" name="TextBox 23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1330431" y="2070053"/>
            <a:ext cx="2849416" cy="863358"/>
            <a:chOff x="803640" y="3362835"/>
            <a:chExt cx="2059657" cy="863358"/>
          </a:xfrm>
        </p:grpSpPr>
        <p:sp>
          <p:nvSpPr>
            <p:cNvPr id="27" name="TextBox 26"/>
            <p:cNvSpPr txBox="1"/>
            <p:nvPr/>
          </p:nvSpPr>
          <p:spPr>
            <a:xfrm>
              <a:off x="803640" y="3579862"/>
              <a:ext cx="205965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803640" y="3362835"/>
              <a:ext cx="205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875969" y="1264325"/>
            <a:ext cx="3421576" cy="709769"/>
            <a:chOff x="803640" y="3362835"/>
            <a:chExt cx="2059657" cy="620864"/>
          </a:xfrm>
        </p:grpSpPr>
        <p:sp>
          <p:nvSpPr>
            <p:cNvPr id="30" name="TextBox 29"/>
            <p:cNvSpPr txBox="1"/>
            <p:nvPr/>
          </p:nvSpPr>
          <p:spPr>
            <a:xfrm>
              <a:off x="803640" y="3579862"/>
              <a:ext cx="2059657" cy="4038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 can simply impress your audience and add a unique zing and appeal to your Presentations.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803640" y="3362835"/>
              <a:ext cx="2059657" cy="2423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anose="020B0604020202020204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anose="020B0604020202020204" pitchFamily="34" charset="0"/>
              </a:endParaRPr>
            </a:p>
          </p:txBody>
        </p:sp>
      </p:grpSp>
      <p:sp>
        <p:nvSpPr>
          <p:cNvPr id="32" name="Rounded Rectangle 1"/>
          <p:cNvSpPr>
            <a:spLocks noChangeAspect="1"/>
          </p:cNvSpPr>
          <p:nvPr/>
        </p:nvSpPr>
        <p:spPr>
          <a:xfrm>
            <a:off x="5927848" y="1590146"/>
            <a:ext cx="342189" cy="343445"/>
          </a:xfrm>
          <a:custGeom>
            <a:avLst/>
            <a:gdLst/>
            <a:ahLst/>
            <a:cxnLst/>
            <a:rect l="l" t="t" r="r" b="b"/>
            <a:pathLst>
              <a:path w="3888432" h="3902714">
                <a:moveTo>
                  <a:pt x="1113894" y="3227140"/>
                </a:moveTo>
                <a:lnTo>
                  <a:pt x="2774538" y="3227140"/>
                </a:lnTo>
                <a:cubicBezTo>
                  <a:pt x="2813020" y="3227140"/>
                  <a:pt x="2844216" y="3258336"/>
                  <a:pt x="2844216" y="3296818"/>
                </a:cubicBezTo>
                <a:lnTo>
                  <a:pt x="2844216" y="3337462"/>
                </a:lnTo>
                <a:cubicBezTo>
                  <a:pt x="2844216" y="3375944"/>
                  <a:pt x="2813020" y="3407140"/>
                  <a:pt x="2774538" y="3407140"/>
                </a:cubicBezTo>
                <a:lnTo>
                  <a:pt x="1113894" y="3407140"/>
                </a:lnTo>
                <a:cubicBezTo>
                  <a:pt x="1075412" y="3407140"/>
                  <a:pt x="1044216" y="3375944"/>
                  <a:pt x="1044216" y="3337462"/>
                </a:cubicBezTo>
                <a:lnTo>
                  <a:pt x="1044216" y="3296818"/>
                </a:lnTo>
                <a:cubicBezTo>
                  <a:pt x="1044216" y="3258336"/>
                  <a:pt x="1075412" y="3227140"/>
                  <a:pt x="1113894" y="3227140"/>
                </a:cubicBezTo>
                <a:close/>
                <a:moveTo>
                  <a:pt x="1111898" y="2923315"/>
                </a:moveTo>
                <a:lnTo>
                  <a:pt x="2772542" y="2923315"/>
                </a:lnTo>
                <a:cubicBezTo>
                  <a:pt x="2811024" y="2923315"/>
                  <a:pt x="2842220" y="2954511"/>
                  <a:pt x="2842220" y="2992993"/>
                </a:cubicBezTo>
                <a:lnTo>
                  <a:pt x="2842220" y="3033637"/>
                </a:lnTo>
                <a:cubicBezTo>
                  <a:pt x="2842220" y="3072119"/>
                  <a:pt x="2811024" y="3103315"/>
                  <a:pt x="2772542" y="3103315"/>
                </a:cubicBezTo>
                <a:lnTo>
                  <a:pt x="1111898" y="3103315"/>
                </a:lnTo>
                <a:cubicBezTo>
                  <a:pt x="1073416" y="3103315"/>
                  <a:pt x="1042220" y="3072119"/>
                  <a:pt x="1042220" y="3033637"/>
                </a:cubicBezTo>
                <a:lnTo>
                  <a:pt x="1042220" y="2992993"/>
                </a:lnTo>
                <a:cubicBezTo>
                  <a:pt x="1042220" y="2954511"/>
                  <a:pt x="1073416" y="2923315"/>
                  <a:pt x="1111898" y="2923315"/>
                </a:cubicBezTo>
                <a:close/>
                <a:moveTo>
                  <a:pt x="495275" y="2664296"/>
                </a:moveTo>
                <a:lnTo>
                  <a:pt x="853982" y="2664296"/>
                </a:lnTo>
                <a:lnTo>
                  <a:pt x="853982" y="3560524"/>
                </a:lnTo>
                <a:lnTo>
                  <a:pt x="3006222" y="3560524"/>
                </a:lnTo>
                <a:lnTo>
                  <a:pt x="3006222" y="2664296"/>
                </a:lnTo>
                <a:lnTo>
                  <a:pt x="3364929" y="2664296"/>
                </a:lnTo>
                <a:lnTo>
                  <a:pt x="3364929" y="3902714"/>
                </a:lnTo>
                <a:lnTo>
                  <a:pt x="495275" y="3902714"/>
                </a:lnTo>
                <a:close/>
                <a:moveTo>
                  <a:pt x="1113894" y="2619490"/>
                </a:moveTo>
                <a:lnTo>
                  <a:pt x="2774538" y="2619490"/>
                </a:lnTo>
                <a:cubicBezTo>
                  <a:pt x="2813020" y="2619490"/>
                  <a:pt x="2844216" y="2650686"/>
                  <a:pt x="2844216" y="2689168"/>
                </a:cubicBezTo>
                <a:lnTo>
                  <a:pt x="2844216" y="2729812"/>
                </a:lnTo>
                <a:cubicBezTo>
                  <a:pt x="2844216" y="2768294"/>
                  <a:pt x="2813020" y="2799490"/>
                  <a:pt x="2774538" y="2799490"/>
                </a:cubicBezTo>
                <a:lnTo>
                  <a:pt x="1113894" y="2799490"/>
                </a:lnTo>
                <a:cubicBezTo>
                  <a:pt x="1075412" y="2799490"/>
                  <a:pt x="1044216" y="2768294"/>
                  <a:pt x="1044216" y="2729812"/>
                </a:cubicBezTo>
                <a:lnTo>
                  <a:pt x="1044216" y="2689168"/>
                </a:lnTo>
                <a:cubicBezTo>
                  <a:pt x="1044216" y="2650686"/>
                  <a:pt x="1075412" y="2619490"/>
                  <a:pt x="1113894" y="2619490"/>
                </a:cubicBezTo>
                <a:close/>
                <a:moveTo>
                  <a:pt x="3183220" y="1512740"/>
                </a:moveTo>
                <a:cubicBezTo>
                  <a:pt x="3130821" y="1512740"/>
                  <a:pt x="3088344" y="1555217"/>
                  <a:pt x="3088344" y="1607616"/>
                </a:cubicBezTo>
                <a:lnTo>
                  <a:pt x="3088344" y="1777903"/>
                </a:lnTo>
                <a:cubicBezTo>
                  <a:pt x="3088344" y="1830302"/>
                  <a:pt x="3130821" y="1872779"/>
                  <a:pt x="3183220" y="1872779"/>
                </a:cubicBezTo>
                <a:lnTo>
                  <a:pt x="3334111" y="1872779"/>
                </a:lnTo>
                <a:cubicBezTo>
                  <a:pt x="3386510" y="1872779"/>
                  <a:pt x="3428987" y="1830302"/>
                  <a:pt x="3428987" y="1777903"/>
                </a:cubicBezTo>
                <a:lnTo>
                  <a:pt x="3428987" y="1607616"/>
                </a:lnTo>
                <a:cubicBezTo>
                  <a:pt x="3428987" y="1555217"/>
                  <a:pt x="3386510" y="1512740"/>
                  <a:pt x="3334111" y="1512740"/>
                </a:cubicBezTo>
                <a:close/>
                <a:moveTo>
                  <a:pt x="317370" y="1192161"/>
                </a:moveTo>
                <a:lnTo>
                  <a:pt x="3571062" y="1192161"/>
                </a:lnTo>
                <a:cubicBezTo>
                  <a:pt x="3746341" y="1192161"/>
                  <a:pt x="3888432" y="1369515"/>
                  <a:pt x="3888432" y="1588294"/>
                </a:cubicBezTo>
                <a:lnTo>
                  <a:pt x="3888432" y="3172779"/>
                </a:lnTo>
                <a:cubicBezTo>
                  <a:pt x="3888432" y="3391558"/>
                  <a:pt x="3746341" y="3568912"/>
                  <a:pt x="3571062" y="3568912"/>
                </a:cubicBezTo>
                <a:lnTo>
                  <a:pt x="3484959" y="3568912"/>
                </a:lnTo>
                <a:lnTo>
                  <a:pt x="3484959" y="2490370"/>
                </a:lnTo>
                <a:lnTo>
                  <a:pt x="388615" y="2490370"/>
                </a:lnTo>
                <a:lnTo>
                  <a:pt x="388615" y="3568912"/>
                </a:lnTo>
                <a:lnTo>
                  <a:pt x="317370" y="3568912"/>
                </a:lnTo>
                <a:cubicBezTo>
                  <a:pt x="142091" y="3568912"/>
                  <a:pt x="0" y="3391558"/>
                  <a:pt x="0" y="3172779"/>
                </a:cubicBezTo>
                <a:lnTo>
                  <a:pt x="0" y="1588294"/>
                </a:lnTo>
                <a:cubicBezTo>
                  <a:pt x="0" y="1369515"/>
                  <a:pt x="142091" y="1192161"/>
                  <a:pt x="317370" y="1192161"/>
                </a:cubicBezTo>
                <a:close/>
                <a:moveTo>
                  <a:pt x="3010811" y="792088"/>
                </a:moveTo>
                <a:lnTo>
                  <a:pt x="3369518" y="792088"/>
                </a:lnTo>
                <a:lnTo>
                  <a:pt x="3369518" y="1080119"/>
                </a:lnTo>
                <a:lnTo>
                  <a:pt x="3010811" y="1080119"/>
                </a:lnTo>
                <a:close/>
                <a:moveTo>
                  <a:pt x="2700857" y="0"/>
                </a:moveTo>
                <a:lnTo>
                  <a:pt x="3329483" y="698376"/>
                </a:lnTo>
                <a:lnTo>
                  <a:pt x="2700857" y="698376"/>
                </a:lnTo>
                <a:close/>
                <a:moveTo>
                  <a:pt x="499864" y="0"/>
                </a:moveTo>
                <a:lnTo>
                  <a:pt x="2592288" y="0"/>
                </a:lnTo>
                <a:lnTo>
                  <a:pt x="2592288" y="298450"/>
                </a:lnTo>
                <a:lnTo>
                  <a:pt x="858571" y="298450"/>
                </a:lnTo>
                <a:lnTo>
                  <a:pt x="858571" y="1080119"/>
                </a:lnTo>
                <a:lnTo>
                  <a:pt x="499864" y="10801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Teardrop 32"/>
          <p:cNvSpPr/>
          <p:nvPr/>
        </p:nvSpPr>
        <p:spPr>
          <a:xfrm rot="5400000">
            <a:off x="4251959" y="1754475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4" name="Teardrop 33"/>
          <p:cNvSpPr/>
          <p:nvPr/>
        </p:nvSpPr>
        <p:spPr>
          <a:xfrm rot="16200000" flipH="1">
            <a:off x="6990795" y="1754477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5" name="Oval 7"/>
          <p:cNvSpPr/>
          <p:nvPr/>
        </p:nvSpPr>
        <p:spPr>
          <a:xfrm>
            <a:off x="7362830" y="2014451"/>
            <a:ext cx="326821" cy="429298"/>
          </a:xfrm>
          <a:custGeom>
            <a:avLst/>
            <a:gdLst/>
            <a:ahLst/>
            <a:cxnLst/>
            <a:rect l="l" t="t" r="r" b="b"/>
            <a:pathLst>
              <a:path w="3025265" h="3973870">
                <a:moveTo>
                  <a:pt x="1048235" y="955278"/>
                </a:moveTo>
                <a:cubicBezTo>
                  <a:pt x="1143886" y="955278"/>
                  <a:pt x="1221426" y="1089843"/>
                  <a:pt x="1221426" y="1255837"/>
                </a:cubicBezTo>
                <a:cubicBezTo>
                  <a:pt x="1221426" y="1421831"/>
                  <a:pt x="1143886" y="1556396"/>
                  <a:pt x="1048235" y="1556396"/>
                </a:cubicBezTo>
                <a:cubicBezTo>
                  <a:pt x="952584" y="1556396"/>
                  <a:pt x="875044" y="1421831"/>
                  <a:pt x="875044" y="1255837"/>
                </a:cubicBezTo>
                <a:cubicBezTo>
                  <a:pt x="875044" y="1089843"/>
                  <a:pt x="952584" y="955278"/>
                  <a:pt x="1048235" y="955278"/>
                </a:cubicBezTo>
                <a:close/>
                <a:moveTo>
                  <a:pt x="805954" y="648071"/>
                </a:moveTo>
                <a:lnTo>
                  <a:pt x="805954" y="1853034"/>
                </a:lnTo>
                <a:cubicBezTo>
                  <a:pt x="805954" y="1947724"/>
                  <a:pt x="869395" y="2027597"/>
                  <a:pt x="956357" y="2051540"/>
                </a:cubicBezTo>
                <a:lnTo>
                  <a:pt x="956356" y="2473030"/>
                </a:lnTo>
                <a:cubicBezTo>
                  <a:pt x="956356" y="2523517"/>
                  <a:pt x="997284" y="2564445"/>
                  <a:pt x="1047771" y="2564445"/>
                </a:cubicBezTo>
                <a:cubicBezTo>
                  <a:pt x="1098258" y="2564445"/>
                  <a:pt x="1139186" y="2523517"/>
                  <a:pt x="1139186" y="2473030"/>
                </a:cubicBezTo>
                <a:lnTo>
                  <a:pt x="1139186" y="2051828"/>
                </a:lnTo>
                <a:cubicBezTo>
                  <a:pt x="1226618" y="2028173"/>
                  <a:pt x="1290517" y="1948066"/>
                  <a:pt x="1290517" y="1853034"/>
                </a:cubicBezTo>
                <a:lnTo>
                  <a:pt x="1290517" y="649328"/>
                </a:lnTo>
                <a:cubicBezTo>
                  <a:pt x="1740927" y="708507"/>
                  <a:pt x="2088232" y="1094132"/>
                  <a:pt x="2088232" y="1560875"/>
                </a:cubicBezTo>
                <a:lnTo>
                  <a:pt x="2088232" y="2137870"/>
                </a:lnTo>
                <a:lnTo>
                  <a:pt x="2088233" y="2137870"/>
                </a:lnTo>
                <a:lnTo>
                  <a:pt x="2088233" y="3055870"/>
                </a:lnTo>
                <a:cubicBezTo>
                  <a:pt x="2088233" y="3562867"/>
                  <a:pt x="1677230" y="3973870"/>
                  <a:pt x="1170233" y="3973870"/>
                </a:cubicBezTo>
                <a:lnTo>
                  <a:pt x="918001" y="3973870"/>
                </a:lnTo>
                <a:cubicBezTo>
                  <a:pt x="411004" y="3973870"/>
                  <a:pt x="1" y="3562867"/>
                  <a:pt x="1" y="3055870"/>
                </a:cubicBezTo>
                <a:lnTo>
                  <a:pt x="1" y="2152339"/>
                </a:lnTo>
                <a:lnTo>
                  <a:pt x="0" y="2152339"/>
                </a:lnTo>
                <a:lnTo>
                  <a:pt x="0" y="1560875"/>
                </a:lnTo>
                <a:cubicBezTo>
                  <a:pt x="0" y="1091278"/>
                  <a:pt x="351565" y="703794"/>
                  <a:pt x="805954" y="648071"/>
                </a:cubicBezTo>
                <a:close/>
                <a:moveTo>
                  <a:pt x="1619797" y="91"/>
                </a:moveTo>
                <a:cubicBezTo>
                  <a:pt x="1732841" y="1988"/>
                  <a:pt x="1845389" y="33430"/>
                  <a:pt x="1945434" y="94215"/>
                </a:cubicBezTo>
                <a:cubicBezTo>
                  <a:pt x="2133478" y="208468"/>
                  <a:pt x="2249869" y="409692"/>
                  <a:pt x="2255221" y="627780"/>
                </a:cubicBezTo>
                <a:lnTo>
                  <a:pt x="2257891" y="627572"/>
                </a:lnTo>
                <a:cubicBezTo>
                  <a:pt x="2272309" y="812739"/>
                  <a:pt x="2385479" y="975734"/>
                  <a:pt x="2553934" y="1053951"/>
                </a:cubicBezTo>
                <a:cubicBezTo>
                  <a:pt x="2706200" y="1124651"/>
                  <a:pt x="2882234" y="1116149"/>
                  <a:pt x="3025265" y="1032491"/>
                </a:cubicBezTo>
                <a:lnTo>
                  <a:pt x="3025265" y="1181594"/>
                </a:lnTo>
                <a:cubicBezTo>
                  <a:pt x="2858744" y="1255002"/>
                  <a:pt x="2666516" y="1253932"/>
                  <a:pt x="2497514" y="1175460"/>
                </a:cubicBezTo>
                <a:cubicBezTo>
                  <a:pt x="2293602" y="1080779"/>
                  <a:pt x="2153951" y="887555"/>
                  <a:pt x="2128339" y="665512"/>
                </a:cubicBezTo>
                <a:lnTo>
                  <a:pt x="2122734" y="665324"/>
                </a:lnTo>
                <a:cubicBezTo>
                  <a:pt x="2128967" y="479701"/>
                  <a:pt x="2034597" y="305147"/>
                  <a:pt x="1875870" y="208708"/>
                </a:cubicBezTo>
                <a:cubicBezTo>
                  <a:pt x="1717143" y="112268"/>
                  <a:pt x="1518741" y="108938"/>
                  <a:pt x="1356867" y="199997"/>
                </a:cubicBezTo>
                <a:cubicBezTo>
                  <a:pt x="1194993" y="291056"/>
                  <a:pt x="1094818" y="462344"/>
                  <a:pt x="1094818" y="648071"/>
                </a:cubicBezTo>
                <a:lnTo>
                  <a:pt x="960849" y="648071"/>
                </a:lnTo>
                <a:cubicBezTo>
                  <a:pt x="960849" y="413945"/>
                  <a:pt x="1087128" y="198021"/>
                  <a:pt x="1291185" y="83234"/>
                </a:cubicBezTo>
                <a:cubicBezTo>
                  <a:pt x="1393213" y="25840"/>
                  <a:pt x="1506753" y="-1807"/>
                  <a:pt x="1619797" y="9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6" name="Round Same Side Corner Rectangle 7"/>
          <p:cNvSpPr>
            <a:spLocks noChangeAspect="1"/>
          </p:cNvSpPr>
          <p:nvPr/>
        </p:nvSpPr>
        <p:spPr>
          <a:xfrm rot="10800000">
            <a:off x="4580246" y="2034394"/>
            <a:ext cx="370408" cy="389413"/>
          </a:xfrm>
          <a:custGeom>
            <a:avLst/>
            <a:gdLst/>
            <a:ahLst/>
            <a:cxnLst/>
            <a:rect l="l" t="t" r="r" b="b"/>
            <a:pathLst>
              <a:path w="3749229" h="3941586">
                <a:moveTo>
                  <a:pt x="1841173" y="2251014"/>
                </a:moveTo>
                <a:cubicBezTo>
                  <a:pt x="1901032" y="2251014"/>
                  <a:pt x="1949557" y="2202489"/>
                  <a:pt x="1949557" y="2142630"/>
                </a:cubicBezTo>
                <a:cubicBezTo>
                  <a:pt x="1949557" y="2082771"/>
                  <a:pt x="1901032" y="2034246"/>
                  <a:pt x="1841173" y="2034246"/>
                </a:cubicBezTo>
                <a:cubicBezTo>
                  <a:pt x="1781314" y="2034246"/>
                  <a:pt x="1732789" y="2082771"/>
                  <a:pt x="1732789" y="2142630"/>
                </a:cubicBezTo>
                <a:cubicBezTo>
                  <a:pt x="1732789" y="2202489"/>
                  <a:pt x="1781314" y="2251014"/>
                  <a:pt x="1841173" y="2251014"/>
                </a:cubicBezTo>
                <a:close/>
                <a:moveTo>
                  <a:pt x="2197713" y="2395667"/>
                </a:moveTo>
                <a:lnTo>
                  <a:pt x="1492210" y="2296503"/>
                </a:lnTo>
                <a:lnTo>
                  <a:pt x="1492210" y="2109382"/>
                </a:lnTo>
                <a:cubicBezTo>
                  <a:pt x="1492210" y="2024878"/>
                  <a:pt x="1583949" y="1956178"/>
                  <a:pt x="1697980" y="1955114"/>
                </a:cubicBezTo>
                <a:lnTo>
                  <a:pt x="1697980" y="1800200"/>
                </a:lnTo>
                <a:lnTo>
                  <a:pt x="1431133" y="1800200"/>
                </a:lnTo>
                <a:lnTo>
                  <a:pt x="1431133" y="1461593"/>
                </a:lnTo>
                <a:lnTo>
                  <a:pt x="643489" y="471679"/>
                </a:lnTo>
                <a:lnTo>
                  <a:pt x="785968" y="352125"/>
                </a:lnTo>
                <a:lnTo>
                  <a:pt x="1699128" y="1384562"/>
                </a:lnTo>
                <a:lnTo>
                  <a:pt x="1735187" y="0"/>
                </a:lnTo>
                <a:lnTo>
                  <a:pt x="1921179" y="0"/>
                </a:lnTo>
                <a:lnTo>
                  <a:pt x="1958328" y="1426402"/>
                </a:lnTo>
                <a:lnTo>
                  <a:pt x="1976872" y="1426402"/>
                </a:lnTo>
                <a:lnTo>
                  <a:pt x="1972364" y="1422619"/>
                </a:lnTo>
                <a:lnTo>
                  <a:pt x="2919184" y="352125"/>
                </a:lnTo>
                <a:lnTo>
                  <a:pt x="3061662" y="471679"/>
                </a:lnTo>
                <a:lnTo>
                  <a:pt x="2239212" y="1505339"/>
                </a:lnTo>
                <a:lnTo>
                  <a:pt x="2239212" y="1800200"/>
                </a:lnTo>
                <a:lnTo>
                  <a:pt x="1972364" y="1800200"/>
                </a:lnTo>
                <a:lnTo>
                  <a:pt x="1972364" y="1954485"/>
                </a:lnTo>
                <a:lnTo>
                  <a:pt x="1987720" y="1954485"/>
                </a:lnTo>
                <a:cubicBezTo>
                  <a:pt x="2103696" y="1954485"/>
                  <a:pt x="2197713" y="2023835"/>
                  <a:pt x="2197713" y="2109382"/>
                </a:cubicBezTo>
                <a:close/>
                <a:moveTo>
                  <a:pt x="112363" y="2735659"/>
                </a:moveTo>
                <a:cubicBezTo>
                  <a:pt x="100580" y="2737300"/>
                  <a:pt x="88281" y="2736658"/>
                  <a:pt x="76067" y="2733385"/>
                </a:cubicBezTo>
                <a:lnTo>
                  <a:pt x="67901" y="2731197"/>
                </a:lnTo>
                <a:cubicBezTo>
                  <a:pt x="19046" y="2718106"/>
                  <a:pt x="-9948" y="2667888"/>
                  <a:pt x="3143" y="2619032"/>
                </a:cubicBezTo>
                <a:lnTo>
                  <a:pt x="136132" y="2122709"/>
                </a:lnTo>
                <a:cubicBezTo>
                  <a:pt x="149223" y="2073853"/>
                  <a:pt x="199442" y="2044859"/>
                  <a:pt x="248297" y="2057950"/>
                </a:cubicBezTo>
                <a:lnTo>
                  <a:pt x="256463" y="2060138"/>
                </a:lnTo>
                <a:cubicBezTo>
                  <a:pt x="305319" y="2073229"/>
                  <a:pt x="334312" y="2123447"/>
                  <a:pt x="321221" y="2172303"/>
                </a:cubicBezTo>
                <a:lnTo>
                  <a:pt x="188232" y="2668627"/>
                </a:lnTo>
                <a:cubicBezTo>
                  <a:pt x="178414" y="2705268"/>
                  <a:pt x="147712" y="2730738"/>
                  <a:pt x="112363" y="2735659"/>
                </a:cubicBezTo>
                <a:close/>
                <a:moveTo>
                  <a:pt x="816379" y="2803284"/>
                </a:moveTo>
                <a:lnTo>
                  <a:pt x="296148" y="2663889"/>
                </a:lnTo>
                <a:lnTo>
                  <a:pt x="412311" y="2230363"/>
                </a:lnTo>
                <a:lnTo>
                  <a:pt x="932542" y="2369758"/>
                </a:lnTo>
                <a:close/>
                <a:moveTo>
                  <a:pt x="2025342" y="3266622"/>
                </a:moveTo>
                <a:lnTo>
                  <a:pt x="881030" y="2960004"/>
                </a:lnTo>
                <a:lnTo>
                  <a:pt x="1066890" y="2266362"/>
                </a:lnTo>
                <a:lnTo>
                  <a:pt x="2211202" y="2572980"/>
                </a:lnTo>
                <a:close/>
                <a:moveTo>
                  <a:pt x="2928285" y="3694425"/>
                </a:moveTo>
                <a:lnTo>
                  <a:pt x="2109557" y="3475047"/>
                </a:lnTo>
                <a:lnTo>
                  <a:pt x="2388347" y="2434586"/>
                </a:lnTo>
                <a:lnTo>
                  <a:pt x="3207076" y="2653963"/>
                </a:lnTo>
                <a:close/>
                <a:moveTo>
                  <a:pt x="3361202" y="3940500"/>
                </a:moveTo>
                <a:cubicBezTo>
                  <a:pt x="3346463" y="3942552"/>
                  <a:pt x="3331077" y="3941748"/>
                  <a:pt x="3315798" y="3937654"/>
                </a:cubicBezTo>
                <a:lnTo>
                  <a:pt x="3103596" y="3880795"/>
                </a:lnTo>
                <a:cubicBezTo>
                  <a:pt x="3042479" y="3864419"/>
                  <a:pt x="3006210" y="3801598"/>
                  <a:pt x="3022586" y="3740481"/>
                </a:cubicBezTo>
                <a:lnTo>
                  <a:pt x="3311771" y="2661227"/>
                </a:lnTo>
                <a:cubicBezTo>
                  <a:pt x="3328148" y="2600110"/>
                  <a:pt x="3390968" y="2563840"/>
                  <a:pt x="3452085" y="2580216"/>
                </a:cubicBezTo>
                <a:lnTo>
                  <a:pt x="3664287" y="2637076"/>
                </a:lnTo>
                <a:cubicBezTo>
                  <a:pt x="3725404" y="2653452"/>
                  <a:pt x="3761673" y="2716273"/>
                  <a:pt x="3745297" y="2777390"/>
                </a:cubicBezTo>
                <a:lnTo>
                  <a:pt x="3456112" y="3856644"/>
                </a:lnTo>
                <a:cubicBezTo>
                  <a:pt x="3443830" y="3902482"/>
                  <a:pt x="3405423" y="3934343"/>
                  <a:pt x="3361202" y="394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7" name="Teardrop 36"/>
          <p:cNvSpPr/>
          <p:nvPr/>
        </p:nvSpPr>
        <p:spPr>
          <a:xfrm rot="2700000">
            <a:off x="3687779" y="2952933"/>
            <a:ext cx="949254" cy="949254"/>
          </a:xfrm>
          <a:prstGeom prst="teardrop">
            <a:avLst>
              <a:gd name="adj" fmla="val 13155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8" name="Teardrop 37"/>
          <p:cNvSpPr/>
          <p:nvPr/>
        </p:nvSpPr>
        <p:spPr>
          <a:xfrm rot="18900000" flipH="1">
            <a:off x="7554974" y="2952933"/>
            <a:ext cx="949254" cy="949254"/>
          </a:xfrm>
          <a:prstGeom prst="teardrop">
            <a:avLst>
              <a:gd name="adj" fmla="val 13155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9" name="Trapezoid 10"/>
          <p:cNvSpPr>
            <a:spLocks noChangeAspect="1"/>
          </p:cNvSpPr>
          <p:nvPr/>
        </p:nvSpPr>
        <p:spPr>
          <a:xfrm>
            <a:off x="3994452" y="3244109"/>
            <a:ext cx="367333" cy="366902"/>
          </a:xfrm>
          <a:custGeom>
            <a:avLst/>
            <a:gdLst/>
            <a:ahLst/>
            <a:cxnLst/>
            <a:rect l="l" t="t" r="r" b="b"/>
            <a:pathLst>
              <a:path w="3910377" h="3905794">
                <a:moveTo>
                  <a:pt x="1" y="3797782"/>
                </a:moveTo>
                <a:lnTo>
                  <a:pt x="3910377" y="3797782"/>
                </a:lnTo>
                <a:lnTo>
                  <a:pt x="3910377" y="3905794"/>
                </a:lnTo>
                <a:lnTo>
                  <a:pt x="1" y="3905794"/>
                </a:lnTo>
                <a:close/>
                <a:moveTo>
                  <a:pt x="1757257" y="3353296"/>
                </a:moveTo>
                <a:cubicBezTo>
                  <a:pt x="1690135" y="3353296"/>
                  <a:pt x="1635721" y="3407710"/>
                  <a:pt x="1635721" y="3474832"/>
                </a:cubicBezTo>
                <a:cubicBezTo>
                  <a:pt x="1635721" y="3541954"/>
                  <a:pt x="1690135" y="3596368"/>
                  <a:pt x="1757257" y="3596368"/>
                </a:cubicBezTo>
                <a:lnTo>
                  <a:pt x="2187409" y="3596368"/>
                </a:lnTo>
                <a:cubicBezTo>
                  <a:pt x="2254531" y="3596368"/>
                  <a:pt x="2308945" y="3541954"/>
                  <a:pt x="2308945" y="3474832"/>
                </a:cubicBezTo>
                <a:cubicBezTo>
                  <a:pt x="2308945" y="3407710"/>
                  <a:pt x="2254531" y="3353296"/>
                  <a:pt x="2187409" y="3353296"/>
                </a:cubicBezTo>
                <a:close/>
                <a:moveTo>
                  <a:pt x="492288" y="2449553"/>
                </a:moveTo>
                <a:lnTo>
                  <a:pt x="472244" y="2517369"/>
                </a:lnTo>
                <a:lnTo>
                  <a:pt x="3438134" y="2517369"/>
                </a:lnTo>
                <a:lnTo>
                  <a:pt x="3418090" y="2449553"/>
                </a:lnTo>
                <a:close/>
                <a:moveTo>
                  <a:pt x="432162" y="2249610"/>
                </a:moveTo>
                <a:lnTo>
                  <a:pt x="3478215" y="2249610"/>
                </a:lnTo>
                <a:lnTo>
                  <a:pt x="3910377" y="3711740"/>
                </a:lnTo>
                <a:lnTo>
                  <a:pt x="0" y="3711740"/>
                </a:lnTo>
                <a:close/>
                <a:moveTo>
                  <a:pt x="1637280" y="544956"/>
                </a:moveTo>
                <a:cubicBezTo>
                  <a:pt x="1626413" y="544956"/>
                  <a:pt x="1615547" y="549102"/>
                  <a:pt x="1607256" y="557393"/>
                </a:cubicBezTo>
                <a:lnTo>
                  <a:pt x="796281" y="1368368"/>
                </a:lnTo>
                <a:cubicBezTo>
                  <a:pt x="779699" y="1384950"/>
                  <a:pt x="779699" y="1411834"/>
                  <a:pt x="796281" y="1428415"/>
                </a:cubicBezTo>
                <a:lnTo>
                  <a:pt x="825565" y="1457699"/>
                </a:lnTo>
                <a:cubicBezTo>
                  <a:pt x="842147" y="1474281"/>
                  <a:pt x="869031" y="1474281"/>
                  <a:pt x="885612" y="1457699"/>
                </a:cubicBezTo>
                <a:lnTo>
                  <a:pt x="1696588" y="646724"/>
                </a:lnTo>
                <a:cubicBezTo>
                  <a:pt x="1713169" y="630143"/>
                  <a:pt x="1713169" y="603258"/>
                  <a:pt x="1696588" y="586677"/>
                </a:cubicBezTo>
                <a:lnTo>
                  <a:pt x="1667304" y="557393"/>
                </a:lnTo>
                <a:cubicBezTo>
                  <a:pt x="1659013" y="549102"/>
                  <a:pt x="1648146" y="544956"/>
                  <a:pt x="1637280" y="544956"/>
                </a:cubicBezTo>
                <a:close/>
                <a:moveTo>
                  <a:pt x="1372791" y="439020"/>
                </a:moveTo>
                <a:cubicBezTo>
                  <a:pt x="1361925" y="439020"/>
                  <a:pt x="1351058" y="443165"/>
                  <a:pt x="1342767" y="451456"/>
                </a:cubicBezTo>
                <a:lnTo>
                  <a:pt x="851745" y="942478"/>
                </a:lnTo>
                <a:cubicBezTo>
                  <a:pt x="835164" y="959060"/>
                  <a:pt x="835164" y="985944"/>
                  <a:pt x="851745" y="1002526"/>
                </a:cubicBezTo>
                <a:lnTo>
                  <a:pt x="881029" y="1031810"/>
                </a:lnTo>
                <a:cubicBezTo>
                  <a:pt x="897611" y="1048392"/>
                  <a:pt x="924495" y="1048392"/>
                  <a:pt x="941077" y="1031810"/>
                </a:cubicBezTo>
                <a:lnTo>
                  <a:pt x="1432099" y="540788"/>
                </a:lnTo>
                <a:cubicBezTo>
                  <a:pt x="1448681" y="524206"/>
                  <a:pt x="1448681" y="497322"/>
                  <a:pt x="1432099" y="480740"/>
                </a:cubicBezTo>
                <a:lnTo>
                  <a:pt x="1402815" y="451456"/>
                </a:lnTo>
                <a:cubicBezTo>
                  <a:pt x="1394524" y="443165"/>
                  <a:pt x="1383658" y="439020"/>
                  <a:pt x="1372791" y="439020"/>
                </a:cubicBezTo>
                <a:close/>
                <a:moveTo>
                  <a:pt x="864042" y="270000"/>
                </a:moveTo>
                <a:lnTo>
                  <a:pt x="2945402" y="270000"/>
                </a:lnTo>
                <a:cubicBezTo>
                  <a:pt x="3094522" y="270000"/>
                  <a:pt x="3215407" y="390885"/>
                  <a:pt x="3215407" y="540005"/>
                </a:cubicBezTo>
                <a:lnTo>
                  <a:pt x="3215407" y="1619995"/>
                </a:lnTo>
                <a:cubicBezTo>
                  <a:pt x="3215407" y="1769115"/>
                  <a:pt x="3094522" y="1890000"/>
                  <a:pt x="2945402" y="1890000"/>
                </a:cubicBezTo>
                <a:lnTo>
                  <a:pt x="864042" y="1890000"/>
                </a:lnTo>
                <a:cubicBezTo>
                  <a:pt x="714922" y="1890000"/>
                  <a:pt x="594037" y="1769115"/>
                  <a:pt x="594037" y="1619995"/>
                </a:cubicBezTo>
                <a:lnTo>
                  <a:pt x="594037" y="540005"/>
                </a:lnTo>
                <a:cubicBezTo>
                  <a:pt x="594037" y="390885"/>
                  <a:pt x="714922" y="270000"/>
                  <a:pt x="864042" y="270000"/>
                </a:cubicBezTo>
                <a:close/>
                <a:moveTo>
                  <a:pt x="804042" y="180000"/>
                </a:moveTo>
                <a:cubicBezTo>
                  <a:pt x="638353" y="180000"/>
                  <a:pt x="504036" y="314317"/>
                  <a:pt x="504036" y="480006"/>
                </a:cubicBezTo>
                <a:lnTo>
                  <a:pt x="504036" y="1679994"/>
                </a:lnTo>
                <a:cubicBezTo>
                  <a:pt x="504036" y="1845683"/>
                  <a:pt x="638353" y="1980000"/>
                  <a:pt x="804042" y="1980000"/>
                </a:cubicBezTo>
                <a:lnTo>
                  <a:pt x="3027043" y="1980000"/>
                </a:lnTo>
                <a:cubicBezTo>
                  <a:pt x="3192732" y="1980000"/>
                  <a:pt x="3327049" y="1845683"/>
                  <a:pt x="3327049" y="1679994"/>
                </a:cubicBezTo>
                <a:lnTo>
                  <a:pt x="3327049" y="480006"/>
                </a:lnTo>
                <a:cubicBezTo>
                  <a:pt x="3327049" y="314317"/>
                  <a:pt x="3192732" y="180000"/>
                  <a:pt x="3027043" y="180000"/>
                </a:cubicBezTo>
                <a:close/>
                <a:moveTo>
                  <a:pt x="684043" y="0"/>
                </a:moveTo>
                <a:lnTo>
                  <a:pt x="3190330" y="0"/>
                </a:lnTo>
                <a:cubicBezTo>
                  <a:pt x="3389156" y="0"/>
                  <a:pt x="3550337" y="161181"/>
                  <a:pt x="3550337" y="360007"/>
                </a:cubicBezTo>
                <a:lnTo>
                  <a:pt x="3550337" y="1799993"/>
                </a:lnTo>
                <a:cubicBezTo>
                  <a:pt x="3550337" y="1998819"/>
                  <a:pt x="3389156" y="2160000"/>
                  <a:pt x="3190330" y="2160000"/>
                </a:cubicBezTo>
                <a:lnTo>
                  <a:pt x="684043" y="2160000"/>
                </a:lnTo>
                <a:cubicBezTo>
                  <a:pt x="485217" y="2160000"/>
                  <a:pt x="324036" y="1998819"/>
                  <a:pt x="324036" y="1799993"/>
                </a:cubicBezTo>
                <a:lnTo>
                  <a:pt x="324036" y="360007"/>
                </a:lnTo>
                <a:cubicBezTo>
                  <a:pt x="324036" y="161181"/>
                  <a:pt x="485217" y="0"/>
                  <a:pt x="6840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0" name="Rounded Rectangle 12"/>
          <p:cNvSpPr>
            <a:spLocks noChangeAspect="1"/>
          </p:cNvSpPr>
          <p:nvPr/>
        </p:nvSpPr>
        <p:spPr>
          <a:xfrm>
            <a:off x="7856437" y="3221203"/>
            <a:ext cx="346330" cy="412714"/>
          </a:xfrm>
          <a:custGeom>
            <a:avLst/>
            <a:gdLst/>
            <a:ahLst/>
            <a:cxnLst/>
            <a:rect l="l" t="t" r="r" b="b"/>
            <a:pathLst>
              <a:path w="3312367" h="3947283">
                <a:moveTo>
                  <a:pt x="2537615" y="3705909"/>
                </a:moveTo>
                <a:cubicBezTo>
                  <a:pt x="2512344" y="3705909"/>
                  <a:pt x="2491857" y="3726396"/>
                  <a:pt x="2491857" y="3751667"/>
                </a:cubicBezTo>
                <a:cubicBezTo>
                  <a:pt x="2491857" y="3776938"/>
                  <a:pt x="2512344" y="3797425"/>
                  <a:pt x="2537615" y="3797425"/>
                </a:cubicBezTo>
                <a:lnTo>
                  <a:pt x="2762175" y="3797425"/>
                </a:lnTo>
                <a:cubicBezTo>
                  <a:pt x="2787446" y="3797425"/>
                  <a:pt x="2807933" y="3776938"/>
                  <a:pt x="2807933" y="3751667"/>
                </a:cubicBezTo>
                <a:cubicBezTo>
                  <a:pt x="2807933" y="3726396"/>
                  <a:pt x="2787446" y="3705909"/>
                  <a:pt x="2762175" y="3705909"/>
                </a:cubicBezTo>
                <a:close/>
                <a:moveTo>
                  <a:pt x="1141114" y="3408594"/>
                </a:moveTo>
                <a:cubicBezTo>
                  <a:pt x="1097903" y="3408594"/>
                  <a:pt x="1062874" y="3443623"/>
                  <a:pt x="1062874" y="3486834"/>
                </a:cubicBezTo>
                <a:cubicBezTo>
                  <a:pt x="1062874" y="3530045"/>
                  <a:pt x="1097903" y="3565073"/>
                  <a:pt x="1141114" y="3565073"/>
                </a:cubicBezTo>
                <a:lnTo>
                  <a:pt x="1525078" y="3565074"/>
                </a:lnTo>
                <a:cubicBezTo>
                  <a:pt x="1568289" y="3565074"/>
                  <a:pt x="1603318" y="3530045"/>
                  <a:pt x="1603318" y="3486834"/>
                </a:cubicBezTo>
                <a:lnTo>
                  <a:pt x="1603319" y="3486834"/>
                </a:lnTo>
                <a:cubicBezTo>
                  <a:pt x="1603319" y="3443623"/>
                  <a:pt x="1568290" y="3408594"/>
                  <a:pt x="1525079" y="3408594"/>
                </a:cubicBezTo>
                <a:close/>
                <a:moveTo>
                  <a:pt x="2129393" y="1705414"/>
                </a:moveTo>
                <a:lnTo>
                  <a:pt x="2129393" y="3580170"/>
                </a:lnTo>
                <a:lnTo>
                  <a:pt x="3126216" y="3580170"/>
                </a:lnTo>
                <a:lnTo>
                  <a:pt x="3126216" y="1705414"/>
                </a:lnTo>
                <a:close/>
                <a:moveTo>
                  <a:pt x="2481193" y="1533789"/>
                </a:moveTo>
                <a:cubicBezTo>
                  <a:pt x="2462682" y="1533789"/>
                  <a:pt x="2447676" y="1548795"/>
                  <a:pt x="2447676" y="1567306"/>
                </a:cubicBezTo>
                <a:lnTo>
                  <a:pt x="2447676" y="1572258"/>
                </a:lnTo>
                <a:cubicBezTo>
                  <a:pt x="2447676" y="1590769"/>
                  <a:pt x="2462682" y="1605775"/>
                  <a:pt x="2481193" y="1605775"/>
                </a:cubicBezTo>
                <a:lnTo>
                  <a:pt x="2774415" y="1605775"/>
                </a:lnTo>
                <a:cubicBezTo>
                  <a:pt x="2792926" y="1605775"/>
                  <a:pt x="2807932" y="1590769"/>
                  <a:pt x="2807932" y="1572258"/>
                </a:cubicBezTo>
                <a:lnTo>
                  <a:pt x="2807932" y="1567306"/>
                </a:lnTo>
                <a:cubicBezTo>
                  <a:pt x="2807932" y="1548795"/>
                  <a:pt x="2792926" y="1533789"/>
                  <a:pt x="2774415" y="1533789"/>
                </a:cubicBezTo>
                <a:close/>
                <a:moveTo>
                  <a:pt x="2113478" y="1418392"/>
                </a:moveTo>
                <a:lnTo>
                  <a:pt x="3142130" y="1418392"/>
                </a:lnTo>
                <a:cubicBezTo>
                  <a:pt x="3236149" y="1418392"/>
                  <a:pt x="3312367" y="1494610"/>
                  <a:pt x="3312367" y="1588629"/>
                </a:cubicBezTo>
                <a:lnTo>
                  <a:pt x="3312367" y="3777046"/>
                </a:lnTo>
                <a:cubicBezTo>
                  <a:pt x="3312367" y="3871065"/>
                  <a:pt x="3236149" y="3947283"/>
                  <a:pt x="3142130" y="3947283"/>
                </a:cubicBezTo>
                <a:lnTo>
                  <a:pt x="2113478" y="3947283"/>
                </a:lnTo>
                <a:cubicBezTo>
                  <a:pt x="2019459" y="3947283"/>
                  <a:pt x="1943241" y="3871065"/>
                  <a:pt x="1943241" y="3777046"/>
                </a:cubicBezTo>
                <a:lnTo>
                  <a:pt x="1943241" y="1588629"/>
                </a:lnTo>
                <a:cubicBezTo>
                  <a:pt x="1943241" y="1494610"/>
                  <a:pt x="2019459" y="1418392"/>
                  <a:pt x="2113478" y="1418392"/>
                </a:cubicBezTo>
                <a:close/>
                <a:moveTo>
                  <a:pt x="1006317" y="157391"/>
                </a:moveTo>
                <a:cubicBezTo>
                  <a:pt x="987806" y="157391"/>
                  <a:pt x="972800" y="172397"/>
                  <a:pt x="972800" y="190908"/>
                </a:cubicBezTo>
                <a:lnTo>
                  <a:pt x="972800" y="195860"/>
                </a:lnTo>
                <a:cubicBezTo>
                  <a:pt x="972800" y="214371"/>
                  <a:pt x="987806" y="229377"/>
                  <a:pt x="1006317" y="229377"/>
                </a:cubicBezTo>
                <a:lnTo>
                  <a:pt x="1659876" y="229377"/>
                </a:lnTo>
                <a:cubicBezTo>
                  <a:pt x="1678387" y="229377"/>
                  <a:pt x="1693393" y="214371"/>
                  <a:pt x="1693393" y="195860"/>
                </a:cubicBezTo>
                <a:lnTo>
                  <a:pt x="1693393" y="190908"/>
                </a:lnTo>
                <a:cubicBezTo>
                  <a:pt x="1693393" y="172397"/>
                  <a:pt x="1678387" y="157391"/>
                  <a:pt x="1659876" y="157391"/>
                </a:cubicBezTo>
                <a:close/>
                <a:moveTo>
                  <a:pt x="264780" y="0"/>
                </a:moveTo>
                <a:lnTo>
                  <a:pt x="2401413" y="0"/>
                </a:lnTo>
                <a:cubicBezTo>
                  <a:pt x="2547647" y="0"/>
                  <a:pt x="2666193" y="118546"/>
                  <a:pt x="2666193" y="264780"/>
                </a:cubicBezTo>
                <a:lnTo>
                  <a:pt x="2666193" y="1345374"/>
                </a:lnTo>
                <a:lnTo>
                  <a:pt x="2369517" y="1345374"/>
                </a:lnTo>
                <a:lnTo>
                  <a:pt x="2369517" y="366783"/>
                </a:lnTo>
                <a:lnTo>
                  <a:pt x="296676" y="366783"/>
                </a:lnTo>
                <a:lnTo>
                  <a:pt x="296676" y="3219873"/>
                </a:lnTo>
                <a:lnTo>
                  <a:pt x="1867527" y="3219873"/>
                </a:lnTo>
                <a:lnTo>
                  <a:pt x="1867527" y="3778374"/>
                </a:lnTo>
                <a:lnTo>
                  <a:pt x="264780" y="3778374"/>
                </a:lnTo>
                <a:cubicBezTo>
                  <a:pt x="118546" y="3778374"/>
                  <a:pt x="0" y="3659828"/>
                  <a:pt x="0" y="3513594"/>
                </a:cubicBezTo>
                <a:lnTo>
                  <a:pt x="0" y="264780"/>
                </a:lnTo>
                <a:cubicBezTo>
                  <a:pt x="0" y="118546"/>
                  <a:pt x="118546" y="0"/>
                  <a:pt x="26478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 algn="just"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DejaVu Sans"/>
              </a:rPr>
              <a:t>Provide a detailed description of the mathematical background of the robot trajectory planning with an obstacle.</a:t>
            </a:r>
            <a:endParaRPr lang="en-US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DejaVu Sans"/>
            </a:endParaRPr>
          </a:p>
          <a:p>
            <a:pPr marL="342900" lvl="0" indent="-342900" algn="just"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DejaVu Sans"/>
              </a:rPr>
              <a:t>Provide a hardware demonstration of avoiding an obstacle with the </a:t>
            </a:r>
            <a:r>
              <a:rPr lang="en-GB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DejaVu Sans"/>
              </a:rPr>
              <a:t>Niryo</a:t>
            </a: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DejaVu Sans"/>
              </a:rPr>
              <a:t> One robot.</a:t>
            </a:r>
            <a:endParaRPr lang="en-US" sz="1800" dirty="0">
              <a:effectLst/>
              <a:latin typeface="Arial" panose="020B0604020202020204" pitchFamily="34" charset="0"/>
              <a:ea typeface="Calibri" panose="020F0502020204030204" pitchFamily="34" charset="0"/>
              <a:cs typeface="DejaVu San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071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4DACA7F-EE0D-B6AB-4E80-CD61D431F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22153" y="129293"/>
            <a:ext cx="2347694" cy="560153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3771C80-BAC1-BFE0-D2FA-98D627A97098}"/>
              </a:ext>
            </a:extLst>
          </p:cNvPr>
          <p:cNvSpPr txBox="1"/>
          <p:nvPr/>
        </p:nvSpPr>
        <p:spPr>
          <a:xfrm>
            <a:off x="4922153" y="5739035"/>
            <a:ext cx="3711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2: Flow Chart Project Structure</a:t>
            </a:r>
          </a:p>
        </p:txBody>
      </p:sp>
    </p:spTree>
    <p:extLst>
      <p:ext uri="{BB962C8B-B14F-4D97-AF65-F5344CB8AC3E}">
        <p14:creationId xmlns:p14="http://schemas.microsoft.com/office/powerpoint/2010/main" val="969750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49941" y="1754234"/>
                <a:ext cx="5246362" cy="4351338"/>
              </a:xfrm>
            </p:spPr>
            <p:txBody>
              <a:bodyPr/>
              <a:lstStyle/>
              <a:p>
                <a:pPr algn="just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1800" dirty="0">
                    <a:latin typeface="Arial" panose="020B0604020202020204" pitchFamily="34" charset="0"/>
                    <a:ea typeface="Calibri" panose="020F0502020204030204" pitchFamily="34" charset="0"/>
                  </a:rPr>
                  <a:t>Cubic Polynomials</a:t>
                </a: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𝜃</m:t>
                      </m:r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d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𝑡</m:t>
                          </m:r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3</m:t>
                          </m:r>
                        </m:sub>
                      </m:sSub>
                      <m:sSup>
                        <m:s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𝑡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3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2</m:t>
                          </m:r>
                        </m:sub>
                      </m:sSub>
                      <m:sSup>
                        <m:s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𝑡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2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1</m:t>
                          </m:r>
                        </m:sub>
                      </m:sSub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𝑡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acc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d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𝑡</m:t>
                          </m:r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=3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3</m:t>
                          </m:r>
                        </m:sub>
                      </m:sSub>
                      <m:sSup>
                        <m:s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𝑡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2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+2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2</m:t>
                          </m:r>
                        </m:sub>
                      </m:sSub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𝑡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endParaRPr lang="en-US" dirty="0"/>
              </a:p>
              <a:p>
                <a:r>
                  <a:rPr lang="en-US" sz="1800" dirty="0">
                    <a:latin typeface="Arial" panose="020B0604020202020204" pitchFamily="34" charset="0"/>
                    <a:ea typeface="Calibri" panose="020F0502020204030204" pitchFamily="34" charset="0"/>
                  </a:rPr>
                  <a:t>Conditions:</a:t>
                </a: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𝜃</m:t>
                      </m:r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d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0</m:t>
                          </m:r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𝜃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acc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d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0</m:t>
                          </m:r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=0</m:t>
                      </m:r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𝜃</m:t>
                      </m:r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DejaVu Sans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DejaVu Sans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DejaVu Sans"/>
                                </a:rPr>
                                <m:t>𝑓</m:t>
                              </m:r>
                            </m:sub>
                          </m:sSub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𝜃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𝑓</m:t>
                          </m:r>
                        </m:sub>
                      </m:sSub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acc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  <m:t>𝑓</m:t>
                              </m:r>
                            </m:sub>
                          </m:sSub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=0</m:t>
                      </m:r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9941" y="1754234"/>
                <a:ext cx="5246362" cy="4351338"/>
              </a:xfrm>
              <a:blipFill>
                <a:blip r:embed="rId2"/>
                <a:stretch>
                  <a:fillRect l="-814" t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FD9EE95-FEC1-13F2-1EDD-28C69774031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0" y="1754234"/>
                <a:ext cx="5246362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2">
                        <a:lumMod val="75000"/>
                      </a:schemeClr>
                    </a:solidFill>
                    <a:latin typeface="Adobe Garamond Pro" panose="02020502060506020403" pitchFamily="18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2">
                        <a:lumMod val="75000"/>
                      </a:schemeClr>
                    </a:solidFill>
                    <a:latin typeface="Adobe Garamond Pro" panose="02020502060506020403" pitchFamily="18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2">
                        <a:lumMod val="75000"/>
                      </a:schemeClr>
                    </a:solidFill>
                    <a:latin typeface="Adobe Garamond Pro" panose="02020502060506020403" pitchFamily="18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2">
                        <a:lumMod val="75000"/>
                      </a:schemeClr>
                    </a:solidFill>
                    <a:latin typeface="Adobe Garamond Pro" panose="02020502060506020403" pitchFamily="18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2">
                        <a:lumMod val="75000"/>
                      </a:schemeClr>
                    </a:solidFill>
                    <a:latin typeface="Adobe Garamond Pro" panose="02020502060506020403" pitchFamily="18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1800" dirty="0">
                    <a:latin typeface="Arial" panose="020B0604020202020204" pitchFamily="34" charset="0"/>
                    <a:ea typeface="Calibri" panose="020F0502020204030204" pitchFamily="34" charset="0"/>
                  </a:rPr>
                  <a:t>Equation System:</a:t>
                </a: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en-US" sz="18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</m:ctrlPr>
                            </m:groupChr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DejaVu Sans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DejaVu Sans"/>
                                        </a:rPr>
                                      </m:ctrlPr>
                                    </m:mP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0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m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𝑓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e>
                          </m:groupChr>
                        </m:e>
                        <m:li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𝜃</m:t>
                          </m:r>
                        </m:lim>
                      </m:limLow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=</m:t>
                      </m:r>
                      <m:limLow>
                        <m:limLow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</m:ctrlPr>
                            </m:groupChr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DejaVu Sans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4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DejaVu Sans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DejaVu Sans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mr>
                                    <m:mr>
                                      <m:e>
                                        <m:sSubSup>
                                          <m:sSubSup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𝑓</m:t>
                                            </m:r>
                                          </m:sub>
                                          <m:sup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p>
                                        </m:sSubSup>
                                      </m:e>
                                      <m:e>
                                        <m:sSubSup>
                                          <m:sSubSup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𝑓</m:t>
                                            </m:r>
                                          </m:sub>
                                          <m:sup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2</m:t>
                                            </m:r>
                                          </m:sup>
                                        </m:sSubSup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𝑓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DejaVu Sans"/>
                                          </a:rPr>
                                          <m:t>3</m:t>
                                        </m:r>
                                        <m:sSubSup>
                                          <m:sSubSup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𝑓</m:t>
                                            </m:r>
                                          </m:sub>
                                          <m:sup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2</m:t>
                                            </m:r>
                                          </m:sup>
                                        </m:sSubSup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DejaVu Sans"/>
                                          </a:rPr>
                                          <m:t>2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𝑓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e>
                          </m:groupChr>
                        </m:e>
                        <m:li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𝑀</m:t>
                          </m:r>
                        </m:lim>
                      </m:limLow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⋅</m:t>
                      </m:r>
                      <m:limLow>
                        <m:limLow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</m:ctrlPr>
                            </m:groupChr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DejaVu Sans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DejaVu Sans"/>
                                        </a:rPr>
                                      </m:ctrlPr>
                                    </m:mP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</m:m>
                                </m:e>
                              </m:d>
                            </m:e>
                          </m:groupChr>
                        </m:e>
                        <m:li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𝑐</m:t>
                          </m:r>
                        </m:lim>
                      </m:limLow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𝑐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=</m:t>
                      </m:r>
                      <m:sSup>
                        <m:s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𝑀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−1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𝜃</m:t>
                      </m:r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FD9EE95-FEC1-13F2-1EDD-28C6977403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1754234"/>
                <a:ext cx="5246362" cy="4351338"/>
              </a:xfrm>
              <a:prstGeom prst="rect">
                <a:avLst/>
              </a:prstGeom>
              <a:blipFill>
                <a:blip r:embed="rId3"/>
                <a:stretch>
                  <a:fillRect l="-697" t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207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MATLAB Demonstration</a:t>
            </a:r>
            <a:endParaRPr lang="en-US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B63E9D3-9DC8-DB6A-88CF-2DDB363F6DF8}"/>
              </a:ext>
            </a:extLst>
          </p:cNvPr>
          <p:cNvSpPr/>
          <p:nvPr/>
        </p:nvSpPr>
        <p:spPr>
          <a:xfrm>
            <a:off x="4954483" y="5428969"/>
            <a:ext cx="656771" cy="21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Farbigkeit, Kunst enthält.&#10;&#10;Automatisch generierte Beschreibung">
            <a:extLst>
              <a:ext uri="{FF2B5EF4-FFF2-40B4-BE49-F238E27FC236}">
                <a16:creationId xmlns:a16="http://schemas.microsoft.com/office/drawing/2014/main" id="{7466E838-4178-AC37-F78B-EECE54089C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775" y="1019832"/>
            <a:ext cx="8565931" cy="481833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4A4E766-BA74-43A1-DF7E-05EA0BD158A0}"/>
              </a:ext>
            </a:extLst>
          </p:cNvPr>
          <p:cNvSpPr txBox="1"/>
          <p:nvPr/>
        </p:nvSpPr>
        <p:spPr>
          <a:xfrm>
            <a:off x="1556618" y="4752389"/>
            <a:ext cx="183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3: MATLAB</a:t>
            </a:r>
          </a:p>
        </p:txBody>
      </p:sp>
    </p:spTree>
    <p:extLst>
      <p:ext uri="{BB962C8B-B14F-4D97-AF65-F5344CB8AC3E}">
        <p14:creationId xmlns:p14="http://schemas.microsoft.com/office/powerpoint/2010/main" val="904019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Demonstration</a:t>
            </a:r>
            <a:endParaRPr lang="en-US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B63E9D3-9DC8-DB6A-88CF-2DDB363F6DF8}"/>
              </a:ext>
            </a:extLst>
          </p:cNvPr>
          <p:cNvSpPr/>
          <p:nvPr/>
        </p:nvSpPr>
        <p:spPr>
          <a:xfrm>
            <a:off x="4954483" y="5428969"/>
            <a:ext cx="656771" cy="21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41536C2-10A7-CAC0-E20D-AC1F7C169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941" y="1754234"/>
            <a:ext cx="10515600" cy="4351338"/>
          </a:xfrm>
        </p:spPr>
        <p:txBody>
          <a:bodyPr/>
          <a:lstStyle/>
          <a:p>
            <a:r>
              <a:rPr lang="en-US" dirty="0"/>
              <a:t>Assembly</a:t>
            </a:r>
          </a:p>
          <a:p>
            <a:pPr marL="514350" indent="-514350">
              <a:buAutoNum type="arabicPeriod"/>
            </a:pPr>
            <a:r>
              <a:rPr lang="en-US" dirty="0"/>
              <a:t>Pick up Point</a:t>
            </a:r>
          </a:p>
          <a:p>
            <a:pPr marL="514350" indent="-514350">
              <a:buAutoNum type="arabicPeriod"/>
            </a:pPr>
            <a:r>
              <a:rPr lang="en-US" dirty="0"/>
              <a:t>Drop off Point</a:t>
            </a:r>
          </a:p>
          <a:p>
            <a:pPr marL="514350" indent="-514350">
              <a:buAutoNum type="arabicPeriod"/>
            </a:pPr>
            <a:r>
              <a:rPr lang="en-US" dirty="0"/>
              <a:t>Obstacle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72784B5-85F1-0AB8-9ECB-9ACC6D6F5E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95" t="13508" r="18044"/>
          <a:stretch/>
        </p:blipFill>
        <p:spPr>
          <a:xfrm>
            <a:off x="5594267" y="1309960"/>
            <a:ext cx="6169102" cy="423808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C9BE4C4-E2E2-2781-0152-E9BCE133029C}"/>
              </a:ext>
            </a:extLst>
          </p:cNvPr>
          <p:cNvSpPr txBox="1"/>
          <p:nvPr/>
        </p:nvSpPr>
        <p:spPr>
          <a:xfrm>
            <a:off x="5594267" y="5691461"/>
            <a:ext cx="3067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4: Laboratory Assembly </a:t>
            </a:r>
          </a:p>
        </p:txBody>
      </p:sp>
    </p:spTree>
    <p:extLst>
      <p:ext uri="{BB962C8B-B14F-4D97-AF65-F5344CB8AC3E}">
        <p14:creationId xmlns:p14="http://schemas.microsoft.com/office/powerpoint/2010/main" val="2734736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Demonstration</a:t>
            </a:r>
            <a:endParaRPr lang="en-US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B63E9D3-9DC8-DB6A-88CF-2DDB363F6DF8}"/>
              </a:ext>
            </a:extLst>
          </p:cNvPr>
          <p:cNvSpPr/>
          <p:nvPr/>
        </p:nvSpPr>
        <p:spPr>
          <a:xfrm>
            <a:off x="4954483" y="5428969"/>
            <a:ext cx="656771" cy="21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41536C2-10A7-CAC0-E20D-AC1F7C169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941" y="1754234"/>
            <a:ext cx="10515600" cy="4351338"/>
          </a:xfrm>
        </p:spPr>
        <p:txBody>
          <a:bodyPr/>
          <a:lstStyle/>
          <a:p>
            <a:r>
              <a:rPr lang="en-US" dirty="0"/>
              <a:t>Vacuum Gripper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B12063-AE4F-40B2-AB4F-AE54D2D028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92" r="12236"/>
          <a:stretch/>
        </p:blipFill>
        <p:spPr>
          <a:xfrm>
            <a:off x="1229499" y="2534637"/>
            <a:ext cx="9733001" cy="299267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A1A828-1701-402D-FFE6-781F7A6F9CB4}"/>
              </a:ext>
            </a:extLst>
          </p:cNvPr>
          <p:cNvSpPr txBox="1"/>
          <p:nvPr/>
        </p:nvSpPr>
        <p:spPr>
          <a:xfrm>
            <a:off x="1229499" y="5408762"/>
            <a:ext cx="263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5: Vacuum Gripper </a:t>
            </a:r>
          </a:p>
        </p:txBody>
      </p:sp>
    </p:spTree>
    <p:extLst>
      <p:ext uri="{BB962C8B-B14F-4D97-AF65-F5344CB8AC3E}">
        <p14:creationId xmlns:p14="http://schemas.microsoft.com/office/powerpoint/2010/main" val="4117615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2156</Words>
  <Application>Microsoft Office PowerPoint</Application>
  <PresentationFormat>Breitbild</PresentationFormat>
  <Paragraphs>272</Paragraphs>
  <Slides>31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31</vt:i4>
      </vt:variant>
    </vt:vector>
  </HeadingPairs>
  <TitlesOfParts>
    <vt:vector size="39" baseType="lpstr">
      <vt:lpstr>Adobe Garamond Pro</vt:lpstr>
      <vt:lpstr>Arial</vt:lpstr>
      <vt:lpstr>Calibri</vt:lpstr>
      <vt:lpstr>Calibri Light</vt:lpstr>
      <vt:lpstr>Cambria Math</vt:lpstr>
      <vt:lpstr>Symbol</vt:lpstr>
      <vt:lpstr>Wingdings</vt:lpstr>
      <vt:lpstr>Office Theme</vt:lpstr>
      <vt:lpstr>Robotics Group Project</vt:lpstr>
      <vt:lpstr>Content Title</vt:lpstr>
      <vt:lpstr>Problem Statement</vt:lpstr>
      <vt:lpstr>Objectives</vt:lpstr>
      <vt:lpstr>Methodology</vt:lpstr>
      <vt:lpstr>Theory</vt:lpstr>
      <vt:lpstr>MATLAB Demonstration</vt:lpstr>
      <vt:lpstr>Hardware Demonstration</vt:lpstr>
      <vt:lpstr>Hardware Demonstration</vt:lpstr>
      <vt:lpstr>Hardware Demonstration</vt:lpstr>
      <vt:lpstr>List of Figures</vt:lpstr>
      <vt:lpstr>PowerPoint-Präsentation</vt:lpstr>
      <vt:lpstr>Problem Statement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Mohd Arshad Bin Mohd Lokoman</dc:creator>
  <cp:lastModifiedBy>M H</cp:lastModifiedBy>
  <cp:revision>21</cp:revision>
  <dcterms:created xsi:type="dcterms:W3CDTF">2019-02-20T06:39:00Z</dcterms:created>
  <dcterms:modified xsi:type="dcterms:W3CDTF">2023-06-30T03:53:51Z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1033-11.2.0.9906</vt:lpwstr>
  </property>
</Properties>
</file>

<file path=docProps/thumbnail.jpeg>
</file>